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8" r:id="rId9"/>
    <p:sldId id="275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Condensed Light" panose="02000000000000000000" pitchFamily="2" charset="0"/>
      <p:regular r:id="rId16"/>
      <p:italic r:id="rId17"/>
    </p:embeddedFont>
    <p:embeddedFont>
      <p:font typeface="Roboto Light" panose="02000000000000000000" pitchFamily="2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A2D857-1DDF-4948-959D-458A1449C52F}">
  <a:tblStyle styleId="{B1A2D857-1DDF-4948-959D-458A1449C5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9" name="Google Shape;25279;g967d9b3c40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80" name="Google Shape;25280;g967d9b3c40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7" name="Google Shape;25307;g9680cbbe2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08" name="Google Shape;25308;g9680cbbe2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0" name="Google Shape;25330;g9680cbbe2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31" name="Google Shape;25331;g9680cbbe2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6" name="Google Shape;25376;g1173e3440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77" name="Google Shape;25377;g1173e3440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5" name="Google Shape;25465;g11616c13568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66" name="Google Shape;25466;g11616c13568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58" name="Google Shape;25558;g9680cbbe2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59" name="Google Shape;25559;g9680cbbe24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7" name="Google Shape;25797;g967d9b3c40_0_2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98" name="Google Shape;25798;g967d9b3c40_0_2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7" name="Google Shape;26357;g967d9b3c40_0_2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8" name="Google Shape;26358;g967d9b3c40_0_2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5" name="Google Shape;27025;g116736860a3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26" name="Google Shape;27026;g116736860a3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2" name="Google Shape;12;p2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38" name="Google Shape;38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" name="Google Shape;64;p2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" name="Google Shape;164;p2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65" name="Google Shape;165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" name="Google Shape;191;p2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2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97" name="Google Shape;197;p2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3" name="Google Shape;223;p2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" name="Google Shape;224;p2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25" name="Google Shape;225;p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1" name="Google Shape;251;p2"/>
          <p:cNvSpPr txBox="1">
            <a:spLocks noGrp="1"/>
          </p:cNvSpPr>
          <p:nvPr>
            <p:ph type="ctrTitle"/>
          </p:nvPr>
        </p:nvSpPr>
        <p:spPr>
          <a:xfrm>
            <a:off x="713250" y="539500"/>
            <a:ext cx="77175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2" name="Google Shape;252;p2"/>
          <p:cNvSpPr txBox="1">
            <a:spLocks noGrp="1"/>
          </p:cNvSpPr>
          <p:nvPr>
            <p:ph type="subTitle" idx="1"/>
          </p:nvPr>
        </p:nvSpPr>
        <p:spPr>
          <a:xfrm>
            <a:off x="2856900" y="1772617"/>
            <a:ext cx="3430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253" name="Google Shape;253;p2"/>
          <p:cNvGrpSpPr/>
          <p:nvPr/>
        </p:nvGrpSpPr>
        <p:grpSpPr>
          <a:xfrm>
            <a:off x="135496" y="2750588"/>
            <a:ext cx="9523650" cy="3285338"/>
            <a:chOff x="135496" y="2750588"/>
            <a:chExt cx="9523650" cy="3285338"/>
          </a:xfrm>
        </p:grpSpPr>
        <p:grpSp>
          <p:nvGrpSpPr>
            <p:cNvPr id="254" name="Google Shape;254;p2"/>
            <p:cNvGrpSpPr/>
            <p:nvPr/>
          </p:nvGrpSpPr>
          <p:grpSpPr>
            <a:xfrm>
              <a:off x="135496" y="2998441"/>
              <a:ext cx="9523650" cy="3037484"/>
              <a:chOff x="135496" y="2998441"/>
              <a:chExt cx="9523650" cy="3037484"/>
            </a:xfrm>
          </p:grpSpPr>
          <p:grpSp>
            <p:nvGrpSpPr>
              <p:cNvPr id="255" name="Google Shape;255;p2"/>
              <p:cNvGrpSpPr/>
              <p:nvPr/>
            </p:nvGrpSpPr>
            <p:grpSpPr>
              <a:xfrm>
                <a:off x="5692943" y="2998441"/>
                <a:ext cx="3966203" cy="3037484"/>
                <a:chOff x="5692943" y="2998441"/>
                <a:chExt cx="3966203" cy="3037484"/>
              </a:xfrm>
            </p:grpSpPr>
            <p:grpSp>
              <p:nvGrpSpPr>
                <p:cNvPr id="256" name="Google Shape;256;p2"/>
                <p:cNvGrpSpPr/>
                <p:nvPr/>
              </p:nvGrpSpPr>
              <p:grpSpPr>
                <a:xfrm rot="10800000" flipH="1">
                  <a:off x="7960046" y="2998441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257" name="Google Shape;257;p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258" name="Google Shape;258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9" name="Google Shape;259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0" name="Google Shape;260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1" name="Google Shape;261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2" name="Google Shape;262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" name="Google Shape;263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4" name="Google Shape;264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5" name="Google Shape;265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6" name="Google Shape;266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7" name="Google Shape;267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8" name="Google Shape;268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9" name="Google Shape;269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0" name="Google Shape;270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" name="Google Shape;271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72" name="Google Shape;272;p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273" name="Google Shape;273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" name="Google Shape;274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5" name="Google Shape;275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6" name="Google Shape;276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7" name="Google Shape;277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8" name="Google Shape;278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" name="Google Shape;279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0" name="Google Shape;280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1" name="Google Shape;281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2" name="Google Shape;282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3" name="Google Shape;283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4" name="Google Shape;284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5" name="Google Shape;285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" name="Google Shape;286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87" name="Google Shape;287;p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288" name="Google Shape;288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9" name="Google Shape;289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0" name="Google Shape;290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1" name="Google Shape;291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" name="Google Shape;292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" name="Google Shape;293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" name="Google Shape;294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" name="Google Shape;295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" name="Google Shape;296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7" name="Google Shape;297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8" name="Google Shape;298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9" name="Google Shape;299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0" name="Google Shape;300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1" name="Google Shape;301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302" name="Google Shape;302;p2"/>
                <p:cNvGrpSpPr/>
                <p:nvPr/>
              </p:nvGrpSpPr>
              <p:grpSpPr>
                <a:xfrm rot="-6352235" flipH="1">
                  <a:off x="6107374" y="3852943"/>
                  <a:ext cx="1699108" cy="2145073"/>
                  <a:chOff x="146217" y="2712579"/>
                  <a:chExt cx="1552966" cy="1960401"/>
                </a:xfrm>
              </p:grpSpPr>
              <p:grpSp>
                <p:nvGrpSpPr>
                  <p:cNvPr id="303" name="Google Shape;303;p2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304" name="Google Shape;304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5" name="Google Shape;305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6" name="Google Shape;306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7" name="Google Shape;307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8" name="Google Shape;308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9" name="Google Shape;309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0" name="Google Shape;310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1" name="Google Shape;311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2" name="Google Shape;312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3" name="Google Shape;313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4" name="Google Shape;314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5" name="Google Shape;315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6" name="Google Shape;316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7" name="Google Shape;317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18" name="Google Shape;318;p2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319" name="Google Shape;319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0" name="Google Shape;320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1" name="Google Shape;321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2" name="Google Shape;322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3" name="Google Shape;323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4" name="Google Shape;324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5" name="Google Shape;325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6" name="Google Shape;326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7" name="Google Shape;327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8" name="Google Shape;328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9" name="Google Shape;329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0" name="Google Shape;330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1" name="Google Shape;331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2" name="Google Shape;332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33" name="Google Shape;333;p2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334" name="Google Shape;334;p2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5" name="Google Shape;335;p2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6" name="Google Shape;336;p2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7" name="Google Shape;337;p2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8" name="Google Shape;338;p2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9" name="Google Shape;339;p2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0" name="Google Shape;340;p2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1" name="Google Shape;341;p2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2" name="Google Shape;342;p2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3" name="Google Shape;343;p2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4" name="Google Shape;344;p2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" name="Google Shape;345;p2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" name="Google Shape;346;p2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" name="Google Shape;347;p2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348" name="Google Shape;348;p2"/>
              <p:cNvGrpSpPr/>
              <p:nvPr/>
            </p:nvGrpSpPr>
            <p:grpSpPr>
              <a:xfrm rot="-5655077" flipH="1">
                <a:off x="2757686" y="3644747"/>
                <a:ext cx="1698960" cy="2145089"/>
                <a:chOff x="146217" y="2712579"/>
                <a:chExt cx="1552966" cy="1960401"/>
              </a:xfrm>
            </p:grpSpPr>
            <p:grpSp>
              <p:nvGrpSpPr>
                <p:cNvPr id="349" name="Google Shape;349;p2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50" name="Google Shape;350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" name="Google Shape;351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2" name="Google Shape;352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3" name="Google Shape;353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" name="Google Shape;354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" name="Google Shape;355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" name="Google Shape;356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" name="Google Shape;357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" name="Google Shape;358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" name="Google Shape;359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" name="Google Shape;360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" name="Google Shape;361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" name="Google Shape;362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" name="Google Shape;363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4" name="Google Shape;364;p2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365" name="Google Shape;365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368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9" name="Google Shape;369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0" name="Google Shape;370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1" name="Google Shape;371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2" name="Google Shape;372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3" name="Google Shape;373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4" name="Google Shape;374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5" name="Google Shape;375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6" name="Google Shape;376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7" name="Google Shape;377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8" name="Google Shape;378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79" name="Google Shape;379;p2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380" name="Google Shape;380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1" name="Google Shape;381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2" name="Google Shape;382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3" name="Google Shape;383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4" name="Google Shape;384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5" name="Google Shape;385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" name="Google Shape;386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" name="Google Shape;387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" name="Google Shape;388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" name="Google Shape;389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0" name="Google Shape;390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1" name="Google Shape;391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" name="Google Shape;392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" name="Google Shape;393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94" name="Google Shape;394;p2"/>
              <p:cNvGrpSpPr/>
              <p:nvPr/>
            </p:nvGrpSpPr>
            <p:grpSpPr>
              <a:xfrm rot="-314" flipH="1">
                <a:off x="135496" y="3186895"/>
                <a:ext cx="1699100" cy="2144874"/>
                <a:chOff x="146217" y="2712579"/>
                <a:chExt cx="1552966" cy="1960401"/>
              </a:xfrm>
            </p:grpSpPr>
            <p:grpSp>
              <p:nvGrpSpPr>
                <p:cNvPr id="395" name="Google Shape;395;p2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96" name="Google Shape;396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" name="Google Shape;397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" name="Google Shape;398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" name="Google Shape;401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" name="Google Shape;402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" name="Google Shape;403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" name="Google Shape;404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" name="Google Shape;405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" name="Google Shape;406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" name="Google Shape;407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8" name="Google Shape;408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" name="Google Shape;409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10" name="Google Shape;410;p2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411" name="Google Shape;411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" name="Google Shape;412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3" name="Google Shape;413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4" name="Google Shape;414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" name="Google Shape;415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" name="Google Shape;416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7" name="Google Shape;417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8" name="Google Shape;418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9" name="Google Shape;419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0" name="Google Shape;420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1" name="Google Shape;421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2" name="Google Shape;422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3" name="Google Shape;423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4" name="Google Shape;424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25" name="Google Shape;425;p2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426" name="Google Shape;426;p2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7" name="Google Shape;427;p2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" name="Google Shape;428;p2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9" name="Google Shape;429;p2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0" name="Google Shape;430;p2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1" name="Google Shape;431;p2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2" name="Google Shape;432;p2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3" name="Google Shape;433;p2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4" name="Google Shape;434;p2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5" name="Google Shape;435;p2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6" name="Google Shape;436;p2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7" name="Google Shape;437;p2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8" name="Google Shape;438;p2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9" name="Google Shape;439;p2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40" name="Google Shape;440;p2"/>
            <p:cNvGrpSpPr/>
            <p:nvPr/>
          </p:nvGrpSpPr>
          <p:grpSpPr>
            <a:xfrm>
              <a:off x="817988" y="2750587"/>
              <a:ext cx="7423578" cy="1258836"/>
              <a:chOff x="817988" y="2750588"/>
              <a:chExt cx="7423578" cy="1258836"/>
            </a:xfrm>
          </p:grpSpPr>
          <p:sp>
            <p:nvSpPr>
              <p:cNvPr id="441" name="Google Shape;441;p2"/>
              <p:cNvSpPr/>
              <p:nvPr/>
            </p:nvSpPr>
            <p:spPr>
              <a:xfrm>
                <a:off x="6227654" y="3803792"/>
                <a:ext cx="372339" cy="205631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>
                <a:off x="7806441" y="2750588"/>
                <a:ext cx="435126" cy="240307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>
                <a:off x="817988" y="3292988"/>
                <a:ext cx="435126" cy="240307"/>
              </a:xfrm>
              <a:custGeom>
                <a:avLst/>
                <a:gdLst/>
                <a:ahLst/>
                <a:cxnLst/>
                <a:rect l="l" t="t" r="r" b="b"/>
                <a:pathLst>
                  <a:path w="35776" h="19758" extrusionOk="0">
                    <a:moveTo>
                      <a:pt x="9180" y="13709"/>
                    </a:moveTo>
                    <a:cubicBezTo>
                      <a:pt x="8298" y="14013"/>
                      <a:pt x="7447" y="14469"/>
                      <a:pt x="6535" y="14469"/>
                    </a:cubicBezTo>
                    <a:cubicBezTo>
                      <a:pt x="6292" y="14439"/>
                      <a:pt x="6049" y="14499"/>
                      <a:pt x="5836" y="14591"/>
                    </a:cubicBezTo>
                    <a:cubicBezTo>
                      <a:pt x="5623" y="14743"/>
                      <a:pt x="5441" y="14986"/>
                      <a:pt x="5350" y="15229"/>
                    </a:cubicBezTo>
                    <a:cubicBezTo>
                      <a:pt x="4924" y="15958"/>
                      <a:pt x="4043" y="16232"/>
                      <a:pt x="3222" y="16414"/>
                    </a:cubicBezTo>
                    <a:cubicBezTo>
                      <a:pt x="2401" y="16597"/>
                      <a:pt x="1550" y="16718"/>
                      <a:pt x="882" y="17235"/>
                    </a:cubicBezTo>
                    <a:cubicBezTo>
                      <a:pt x="243" y="17752"/>
                      <a:pt x="0" y="18876"/>
                      <a:pt x="608" y="19393"/>
                    </a:cubicBezTo>
                    <a:cubicBezTo>
                      <a:pt x="1094" y="19728"/>
                      <a:pt x="1702" y="19758"/>
                      <a:pt x="2189" y="19484"/>
                    </a:cubicBezTo>
                    <a:cubicBezTo>
                      <a:pt x="2675" y="19180"/>
                      <a:pt x="3101" y="18846"/>
                      <a:pt x="3465" y="18421"/>
                    </a:cubicBezTo>
                    <a:cubicBezTo>
                      <a:pt x="4590" y="17296"/>
                      <a:pt x="5867" y="16384"/>
                      <a:pt x="7295" y="15685"/>
                    </a:cubicBezTo>
                    <a:cubicBezTo>
                      <a:pt x="8937" y="14864"/>
                      <a:pt x="31277" y="2645"/>
                      <a:pt x="35776" y="1"/>
                    </a:cubicBezTo>
                    <a:cubicBezTo>
                      <a:pt x="25928" y="5502"/>
                      <a:pt x="13648" y="12007"/>
                      <a:pt x="9180" y="137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5">
  <p:cSld name="CUSTOM_23">
    <p:spTree>
      <p:nvGrpSpPr>
        <p:cNvPr id="1" name="Shape 13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17" name="Google Shape;13817;p32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3818" name="Google Shape;13818;p32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19" name="Google Shape;13819;p32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3820" name="Google Shape;13820;p32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1" name="Google Shape;13821;p32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2" name="Google Shape;13822;p32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3" name="Google Shape;13823;p32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4" name="Google Shape;13824;p32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5" name="Google Shape;13825;p32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6" name="Google Shape;13826;p32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7" name="Google Shape;13827;p32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8" name="Google Shape;13828;p32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9" name="Google Shape;13829;p32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0" name="Google Shape;13830;p32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1" name="Google Shape;13831;p32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2" name="Google Shape;13832;p32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3" name="Google Shape;13833;p32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4" name="Google Shape;13834;p32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5" name="Google Shape;13835;p32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6" name="Google Shape;13836;p32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7" name="Google Shape;13837;p32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8" name="Google Shape;13838;p32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9" name="Google Shape;13839;p32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0" name="Google Shape;13840;p32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1" name="Google Shape;13841;p32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2" name="Google Shape;13842;p32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3" name="Google Shape;13843;p32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4" name="Google Shape;13844;p32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45" name="Google Shape;13845;p32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3846" name="Google Shape;13846;p3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7" name="Google Shape;13847;p3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8" name="Google Shape;13848;p3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9" name="Google Shape;13849;p3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0" name="Google Shape;13850;p3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1" name="Google Shape;13851;p3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2" name="Google Shape;13852;p3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3" name="Google Shape;13853;p3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4" name="Google Shape;13854;p3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5" name="Google Shape;13855;p32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6" name="Google Shape;13856;p3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7" name="Google Shape;13857;p3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8" name="Google Shape;13858;p3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9" name="Google Shape;13859;p3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0" name="Google Shape;13860;p3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1" name="Google Shape;13861;p3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2" name="Google Shape;13862;p3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3" name="Google Shape;13863;p3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4" name="Google Shape;13864;p3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5" name="Google Shape;13865;p3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6" name="Google Shape;13866;p3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7" name="Google Shape;13867;p3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8" name="Google Shape;13868;p3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9" name="Google Shape;13869;p3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0" name="Google Shape;13870;p3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1" name="Google Shape;13871;p3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72" name="Google Shape;13872;p32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3" name="Google Shape;13873;p32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4" name="Google Shape;13874;p32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5" name="Google Shape;13875;p32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6" name="Google Shape;13876;p32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7" name="Google Shape;13877;p32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8" name="Google Shape;13878;p32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9" name="Google Shape;13879;p32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0" name="Google Shape;13880;p32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1" name="Google Shape;13881;p32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2" name="Google Shape;13882;p32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3" name="Google Shape;13883;p32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4" name="Google Shape;13884;p32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5" name="Google Shape;13885;p32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6" name="Google Shape;13886;p32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7" name="Google Shape;13887;p32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8" name="Google Shape;13888;p32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9" name="Google Shape;13889;p32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0" name="Google Shape;13890;p32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1" name="Google Shape;13891;p32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2" name="Google Shape;13892;p32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3" name="Google Shape;13893;p32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4" name="Google Shape;13894;p32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5" name="Google Shape;13895;p32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6" name="Google Shape;13896;p32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7" name="Google Shape;13897;p32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8" name="Google Shape;13898;p32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9" name="Google Shape;13899;p32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0" name="Google Shape;13900;p32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1" name="Google Shape;13901;p32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2" name="Google Shape;13902;p32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3" name="Google Shape;13903;p32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4" name="Google Shape;13904;p32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5" name="Google Shape;13905;p32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6" name="Google Shape;13906;p32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7" name="Google Shape;13907;p32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8" name="Google Shape;13908;p32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9" name="Google Shape;13909;p32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0" name="Google Shape;13910;p32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1" name="Google Shape;13911;p32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2" name="Google Shape;13912;p32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3" name="Google Shape;13913;p32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4" name="Google Shape;13914;p32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5" name="Google Shape;13915;p32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6" name="Google Shape;13916;p32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7" name="Google Shape;13917;p32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8" name="Google Shape;13918;p32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9" name="Google Shape;13919;p32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0" name="Google Shape;13920;p32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1" name="Google Shape;13921;p32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2" name="Google Shape;13922;p32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3" name="Google Shape;13923;p32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4" name="Google Shape;13924;p32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5" name="Google Shape;13925;p32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6" name="Google Shape;13926;p32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7" name="Google Shape;13927;p32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8" name="Google Shape;13928;p32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9" name="Google Shape;13929;p32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0" name="Google Shape;13930;p32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1" name="Google Shape;13931;p32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2" name="Google Shape;13932;p32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3" name="Google Shape;13933;p32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4" name="Google Shape;13934;p32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5" name="Google Shape;13935;p32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6" name="Google Shape;13936;p32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7" name="Google Shape;13937;p32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8" name="Google Shape;13938;p32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9" name="Google Shape;13939;p32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0" name="Google Shape;13940;p32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1" name="Google Shape;13941;p32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2" name="Google Shape;13942;p32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3" name="Google Shape;13943;p32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4" name="Google Shape;13944;p32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5" name="Google Shape;13945;p32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6" name="Google Shape;13946;p32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7" name="Google Shape;13947;p32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8" name="Google Shape;13948;p32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9" name="Google Shape;13949;p32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0" name="Google Shape;13950;p32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1" name="Google Shape;13951;p32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2" name="Google Shape;13952;p32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3" name="Google Shape;13953;p32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4" name="Google Shape;13954;p32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5" name="Google Shape;13955;p32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6" name="Google Shape;13956;p32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7" name="Google Shape;13957;p32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8" name="Google Shape;13958;p32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9" name="Google Shape;13959;p32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0" name="Google Shape;13960;p32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1" name="Google Shape;13961;p32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2" name="Google Shape;13962;p32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3" name="Google Shape;13963;p32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4" name="Google Shape;13964;p32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5" name="Google Shape;13965;p32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6" name="Google Shape;13966;p32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7" name="Google Shape;13967;p32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8" name="Google Shape;13968;p32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9" name="Google Shape;13969;p32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0" name="Google Shape;13970;p32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1" name="Google Shape;13971;p32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72" name="Google Shape;13972;p32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3973" name="Google Shape;13973;p3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4" name="Google Shape;13974;p3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5" name="Google Shape;13975;p3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6" name="Google Shape;13976;p3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7" name="Google Shape;13977;p3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8" name="Google Shape;13978;p3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9" name="Google Shape;13979;p3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0" name="Google Shape;13980;p3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1" name="Google Shape;13981;p3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2" name="Google Shape;13982;p3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3" name="Google Shape;13983;p3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4" name="Google Shape;13984;p3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5" name="Google Shape;13985;p3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6" name="Google Shape;13986;p3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7" name="Google Shape;13987;p3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8" name="Google Shape;13988;p3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9" name="Google Shape;13989;p3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0" name="Google Shape;13990;p3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1" name="Google Shape;13991;p3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2" name="Google Shape;13992;p3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3" name="Google Shape;13993;p3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4" name="Google Shape;13994;p3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5" name="Google Shape;13995;p3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6" name="Google Shape;13996;p3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7" name="Google Shape;13997;p3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8" name="Google Shape;13998;p3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99" name="Google Shape;13999;p32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0" name="Google Shape;14000;p32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1" name="Google Shape;14001;p32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2" name="Google Shape;14002;p32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3" name="Google Shape;14003;p32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04" name="Google Shape;14004;p32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4005" name="Google Shape;14005;p32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6" name="Google Shape;14006;p32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7" name="Google Shape;14007;p32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8" name="Google Shape;14008;p32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9" name="Google Shape;14009;p32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0" name="Google Shape;14010;p32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1" name="Google Shape;14011;p32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2" name="Google Shape;14012;p32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3" name="Google Shape;14013;p32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4" name="Google Shape;14014;p32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5" name="Google Shape;14015;p32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6" name="Google Shape;14016;p32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7" name="Google Shape;14017;p32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8" name="Google Shape;14018;p32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9" name="Google Shape;14019;p32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0" name="Google Shape;14020;p32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1" name="Google Shape;14021;p32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2" name="Google Shape;14022;p32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3" name="Google Shape;14023;p32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4" name="Google Shape;14024;p32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5" name="Google Shape;14025;p32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6" name="Google Shape;14026;p32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7" name="Google Shape;14027;p32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8" name="Google Shape;14028;p32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9" name="Google Shape;14029;p32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0" name="Google Shape;14030;p32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31" name="Google Shape;14031;p32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32" name="Google Shape;14032;p32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4033" name="Google Shape;14033;p32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4" name="Google Shape;14034;p32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5" name="Google Shape;14035;p32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6" name="Google Shape;14036;p32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7" name="Google Shape;14037;p32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8" name="Google Shape;14038;p32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9" name="Google Shape;14039;p32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0" name="Google Shape;14040;p32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1" name="Google Shape;14041;p32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2" name="Google Shape;14042;p32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3" name="Google Shape;14043;p32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4" name="Google Shape;14044;p32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5" name="Google Shape;14045;p32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6" name="Google Shape;14046;p32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7" name="Google Shape;14047;p32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8" name="Google Shape;14048;p32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9" name="Google Shape;14049;p32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0" name="Google Shape;14050;p32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1" name="Google Shape;14051;p32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2" name="Google Shape;14052;p32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3" name="Google Shape;14053;p32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4" name="Google Shape;14054;p32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5" name="Google Shape;14055;p32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6" name="Google Shape;14056;p32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7" name="Google Shape;14057;p32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8" name="Google Shape;14058;p32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059" name="Google Shape;14059;p32"/>
          <p:cNvSpPr txBox="1">
            <a:spLocks noGrp="1"/>
          </p:cNvSpPr>
          <p:nvPr>
            <p:ph type="title"/>
          </p:nvPr>
        </p:nvSpPr>
        <p:spPr>
          <a:xfrm>
            <a:off x="720000" y="2052900"/>
            <a:ext cx="3428400" cy="10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060" name="Google Shape;14060;p32"/>
          <p:cNvGrpSpPr/>
          <p:nvPr/>
        </p:nvGrpSpPr>
        <p:grpSpPr>
          <a:xfrm>
            <a:off x="-1203662" y="3489572"/>
            <a:ext cx="3635284" cy="3715922"/>
            <a:chOff x="-1203662" y="3489572"/>
            <a:chExt cx="3635284" cy="3715922"/>
          </a:xfrm>
        </p:grpSpPr>
        <p:sp>
          <p:nvSpPr>
            <p:cNvPr id="14061" name="Google Shape;14061;p32"/>
            <p:cNvSpPr/>
            <p:nvPr/>
          </p:nvSpPr>
          <p:spPr>
            <a:xfrm flipH="1">
              <a:off x="-1203662" y="3853812"/>
              <a:ext cx="3351776" cy="3351681"/>
            </a:xfrm>
            <a:custGeom>
              <a:avLst/>
              <a:gdLst/>
              <a:ahLst/>
              <a:cxnLst/>
              <a:rect l="l" t="t" r="r" b="b"/>
              <a:pathLst>
                <a:path w="38002" h="38002" extrusionOk="0">
                  <a:moveTo>
                    <a:pt x="19017" y="0"/>
                  </a:moveTo>
                  <a:cubicBezTo>
                    <a:pt x="8500" y="0"/>
                    <a:pt x="1" y="8531"/>
                    <a:pt x="1" y="19017"/>
                  </a:cubicBezTo>
                  <a:cubicBezTo>
                    <a:pt x="1" y="29502"/>
                    <a:pt x="8500" y="38002"/>
                    <a:pt x="19017" y="38002"/>
                  </a:cubicBezTo>
                  <a:cubicBezTo>
                    <a:pt x="29502" y="38002"/>
                    <a:pt x="38002" y="29502"/>
                    <a:pt x="38002" y="19017"/>
                  </a:cubicBezTo>
                  <a:cubicBezTo>
                    <a:pt x="38002" y="8531"/>
                    <a:pt x="29502" y="0"/>
                    <a:pt x="1901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2" name="Google Shape;14062;p32"/>
            <p:cNvSpPr/>
            <p:nvPr/>
          </p:nvSpPr>
          <p:spPr>
            <a:xfrm flipH="1">
              <a:off x="-942826" y="4114601"/>
              <a:ext cx="2830104" cy="2830104"/>
            </a:xfrm>
            <a:custGeom>
              <a:avLst/>
              <a:gdLst/>
              <a:ahLst/>
              <a:cxnLst/>
              <a:rect l="l" t="t" r="r" b="b"/>
              <a:pathLst>
                <a:path w="38002" h="38002" extrusionOk="0">
                  <a:moveTo>
                    <a:pt x="19017" y="0"/>
                  </a:moveTo>
                  <a:cubicBezTo>
                    <a:pt x="8500" y="0"/>
                    <a:pt x="1" y="8531"/>
                    <a:pt x="1" y="19017"/>
                  </a:cubicBezTo>
                  <a:cubicBezTo>
                    <a:pt x="1" y="29502"/>
                    <a:pt x="8500" y="38002"/>
                    <a:pt x="19017" y="38002"/>
                  </a:cubicBezTo>
                  <a:cubicBezTo>
                    <a:pt x="29502" y="38002"/>
                    <a:pt x="38002" y="29502"/>
                    <a:pt x="38002" y="19017"/>
                  </a:cubicBezTo>
                  <a:cubicBezTo>
                    <a:pt x="38002" y="8531"/>
                    <a:pt x="29502" y="0"/>
                    <a:pt x="1901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63" name="Google Shape;14063;p32"/>
            <p:cNvGrpSpPr/>
            <p:nvPr/>
          </p:nvGrpSpPr>
          <p:grpSpPr>
            <a:xfrm flipH="1">
              <a:off x="-621224" y="4436216"/>
              <a:ext cx="2186900" cy="2186875"/>
              <a:chOff x="7414725" y="3236000"/>
              <a:chExt cx="2186900" cy="2186875"/>
            </a:xfrm>
          </p:grpSpPr>
          <p:sp>
            <p:nvSpPr>
              <p:cNvPr id="14064" name="Google Shape;14064;p32"/>
              <p:cNvSpPr/>
              <p:nvPr/>
            </p:nvSpPr>
            <p:spPr>
              <a:xfrm>
                <a:off x="8643425" y="4235775"/>
                <a:ext cx="82750" cy="82775"/>
              </a:xfrm>
              <a:custGeom>
                <a:avLst/>
                <a:gdLst/>
                <a:ahLst/>
                <a:cxnLst/>
                <a:rect l="l" t="t" r="r" b="b"/>
                <a:pathLst>
                  <a:path w="3310" h="3311" extrusionOk="0">
                    <a:moveTo>
                      <a:pt x="2950" y="1"/>
                    </a:moveTo>
                    <a:lnTo>
                      <a:pt x="1572" y="972"/>
                    </a:lnTo>
                    <a:lnTo>
                      <a:pt x="1" y="362"/>
                    </a:lnTo>
                    <a:lnTo>
                      <a:pt x="1" y="362"/>
                    </a:lnTo>
                    <a:lnTo>
                      <a:pt x="972" y="1739"/>
                    </a:lnTo>
                    <a:lnTo>
                      <a:pt x="361" y="3311"/>
                    </a:lnTo>
                    <a:lnTo>
                      <a:pt x="361" y="3311"/>
                    </a:lnTo>
                    <a:lnTo>
                      <a:pt x="1739" y="2340"/>
                    </a:lnTo>
                    <a:lnTo>
                      <a:pt x="3310" y="2950"/>
                    </a:lnTo>
                    <a:lnTo>
                      <a:pt x="2339" y="1572"/>
                    </a:lnTo>
                    <a:lnTo>
                      <a:pt x="29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5" name="Google Shape;14065;p32"/>
              <p:cNvSpPr/>
              <p:nvPr/>
            </p:nvSpPr>
            <p:spPr>
              <a:xfrm>
                <a:off x="8829750" y="5006975"/>
                <a:ext cx="223975" cy="223925"/>
              </a:xfrm>
              <a:custGeom>
                <a:avLst/>
                <a:gdLst/>
                <a:ahLst/>
                <a:cxnLst/>
                <a:rect l="l" t="t" r="r" b="b"/>
                <a:pathLst>
                  <a:path w="8959" h="8957" extrusionOk="0">
                    <a:moveTo>
                      <a:pt x="3887" y="0"/>
                    </a:moveTo>
                    <a:lnTo>
                      <a:pt x="3304" y="3578"/>
                    </a:lnTo>
                    <a:lnTo>
                      <a:pt x="1" y="5071"/>
                    </a:lnTo>
                    <a:lnTo>
                      <a:pt x="3579" y="5655"/>
                    </a:lnTo>
                    <a:lnTo>
                      <a:pt x="5072" y="8956"/>
                    </a:lnTo>
                    <a:lnTo>
                      <a:pt x="5655" y="5380"/>
                    </a:lnTo>
                    <a:lnTo>
                      <a:pt x="8958" y="3886"/>
                    </a:lnTo>
                    <a:lnTo>
                      <a:pt x="5380" y="3303"/>
                    </a:lnTo>
                    <a:lnTo>
                      <a:pt x="38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6" name="Google Shape;14066;p32"/>
              <p:cNvSpPr/>
              <p:nvPr/>
            </p:nvSpPr>
            <p:spPr>
              <a:xfrm>
                <a:off x="8277125" y="4277150"/>
                <a:ext cx="183925" cy="183900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7356" extrusionOk="0">
                    <a:moveTo>
                      <a:pt x="3679" y="0"/>
                    </a:moveTo>
                    <a:lnTo>
                      <a:pt x="3281" y="3280"/>
                    </a:lnTo>
                    <a:lnTo>
                      <a:pt x="1" y="3678"/>
                    </a:lnTo>
                    <a:lnTo>
                      <a:pt x="3281" y="4077"/>
                    </a:lnTo>
                    <a:lnTo>
                      <a:pt x="3679" y="7356"/>
                    </a:lnTo>
                    <a:lnTo>
                      <a:pt x="4078" y="4077"/>
                    </a:lnTo>
                    <a:lnTo>
                      <a:pt x="7357" y="3678"/>
                    </a:lnTo>
                    <a:lnTo>
                      <a:pt x="4078" y="3280"/>
                    </a:lnTo>
                    <a:lnTo>
                      <a:pt x="36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7" name="Google Shape;14067;p32"/>
              <p:cNvSpPr/>
              <p:nvPr/>
            </p:nvSpPr>
            <p:spPr>
              <a:xfrm>
                <a:off x="7414725" y="3236000"/>
                <a:ext cx="2186900" cy="2186875"/>
              </a:xfrm>
              <a:custGeom>
                <a:avLst/>
                <a:gdLst/>
                <a:ahLst/>
                <a:cxnLst/>
                <a:rect l="l" t="t" r="r" b="b"/>
                <a:pathLst>
                  <a:path w="87476" h="87475" extrusionOk="0">
                    <a:moveTo>
                      <a:pt x="43736" y="0"/>
                    </a:moveTo>
                    <a:cubicBezTo>
                      <a:pt x="33048" y="0"/>
                      <a:pt x="23251" y="3837"/>
                      <a:pt x="15651" y="10208"/>
                    </a:cubicBezTo>
                    <a:cubicBezTo>
                      <a:pt x="14799" y="10925"/>
                      <a:pt x="13973" y="11668"/>
                      <a:pt x="13177" y="12450"/>
                    </a:cubicBezTo>
                    <a:cubicBezTo>
                      <a:pt x="10268" y="15290"/>
                      <a:pt x="7767" y="18521"/>
                      <a:pt x="5748" y="22051"/>
                    </a:cubicBezTo>
                    <a:cubicBezTo>
                      <a:pt x="5383" y="22684"/>
                      <a:pt x="5036" y="23327"/>
                      <a:pt x="4709" y="23983"/>
                    </a:cubicBezTo>
                    <a:cubicBezTo>
                      <a:pt x="3176" y="26997"/>
                      <a:pt x="2003" y="30182"/>
                      <a:pt x="1217" y="33470"/>
                    </a:cubicBezTo>
                    <a:cubicBezTo>
                      <a:pt x="1044" y="34179"/>
                      <a:pt x="889" y="34895"/>
                      <a:pt x="753" y="35620"/>
                    </a:cubicBezTo>
                    <a:cubicBezTo>
                      <a:pt x="252" y="38297"/>
                      <a:pt x="0" y="41013"/>
                      <a:pt x="1" y="43735"/>
                    </a:cubicBezTo>
                    <a:cubicBezTo>
                      <a:pt x="0" y="44639"/>
                      <a:pt x="28" y="45536"/>
                      <a:pt x="84" y="46427"/>
                    </a:cubicBezTo>
                    <a:cubicBezTo>
                      <a:pt x="133" y="47209"/>
                      <a:pt x="198" y="47983"/>
                      <a:pt x="290" y="48753"/>
                    </a:cubicBezTo>
                    <a:cubicBezTo>
                      <a:pt x="764" y="52941"/>
                      <a:pt x="1847" y="57039"/>
                      <a:pt x="3506" y="60914"/>
                    </a:cubicBezTo>
                    <a:cubicBezTo>
                      <a:pt x="3943" y="61941"/>
                      <a:pt x="4415" y="62941"/>
                      <a:pt x="4931" y="63924"/>
                    </a:cubicBezTo>
                    <a:cubicBezTo>
                      <a:pt x="7457" y="68776"/>
                      <a:pt x="10865" y="73088"/>
                      <a:pt x="14943" y="76664"/>
                    </a:cubicBezTo>
                    <a:cubicBezTo>
                      <a:pt x="15732" y="77352"/>
                      <a:pt x="16546" y="78013"/>
                      <a:pt x="17386" y="78647"/>
                    </a:cubicBezTo>
                    <a:cubicBezTo>
                      <a:pt x="24714" y="84188"/>
                      <a:pt x="33843" y="87474"/>
                      <a:pt x="43736" y="87474"/>
                    </a:cubicBezTo>
                    <a:cubicBezTo>
                      <a:pt x="55858" y="87474"/>
                      <a:pt x="66828" y="82545"/>
                      <a:pt x="74750" y="74579"/>
                    </a:cubicBezTo>
                    <a:cubicBezTo>
                      <a:pt x="75390" y="73934"/>
                      <a:pt x="76008" y="73272"/>
                      <a:pt x="76607" y="72590"/>
                    </a:cubicBezTo>
                    <a:cubicBezTo>
                      <a:pt x="79005" y="69864"/>
                      <a:pt x="81053" y="66851"/>
                      <a:pt x="82708" y="63618"/>
                    </a:cubicBezTo>
                    <a:cubicBezTo>
                      <a:pt x="83036" y="62968"/>
                      <a:pt x="83354" y="62312"/>
                      <a:pt x="83652" y="61643"/>
                    </a:cubicBezTo>
                    <a:cubicBezTo>
                      <a:pt x="85078" y="58477"/>
                      <a:pt x="86116" y="55149"/>
                      <a:pt x="86745" y="51733"/>
                    </a:cubicBezTo>
                    <a:cubicBezTo>
                      <a:pt x="86877" y="51016"/>
                      <a:pt x="86994" y="50295"/>
                      <a:pt x="87090" y="49569"/>
                    </a:cubicBezTo>
                    <a:cubicBezTo>
                      <a:pt x="87347" y="47636"/>
                      <a:pt x="87475" y="45686"/>
                      <a:pt x="87475" y="43735"/>
                    </a:cubicBezTo>
                    <a:cubicBezTo>
                      <a:pt x="87475" y="42001"/>
                      <a:pt x="87374" y="40268"/>
                      <a:pt x="87170" y="38545"/>
                    </a:cubicBezTo>
                    <a:lnTo>
                      <a:pt x="87170" y="38539"/>
                    </a:lnTo>
                    <a:cubicBezTo>
                      <a:pt x="87078" y="37757"/>
                      <a:pt x="86964" y="36983"/>
                      <a:pt x="86833" y="36219"/>
                    </a:cubicBezTo>
                    <a:cubicBezTo>
                      <a:pt x="86078" y="31871"/>
                      <a:pt x="84666" y="27662"/>
                      <a:pt x="82647" y="23738"/>
                    </a:cubicBezTo>
                    <a:cubicBezTo>
                      <a:pt x="82096" y="22668"/>
                      <a:pt x="81497" y="21619"/>
                      <a:pt x="80859" y="20600"/>
                    </a:cubicBezTo>
                    <a:cubicBezTo>
                      <a:pt x="77856" y="15790"/>
                      <a:pt x="73949" y="11608"/>
                      <a:pt x="69354" y="8286"/>
                    </a:cubicBezTo>
                    <a:cubicBezTo>
                      <a:pt x="68519" y="7678"/>
                      <a:pt x="67658" y="7102"/>
                      <a:pt x="66779" y="6555"/>
                    </a:cubicBezTo>
                    <a:cubicBezTo>
                      <a:pt x="60089" y="2400"/>
                      <a:pt x="52192" y="0"/>
                      <a:pt x="437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8" name="Google Shape;14068;p32"/>
              <p:cNvSpPr/>
              <p:nvPr/>
            </p:nvSpPr>
            <p:spPr>
              <a:xfrm>
                <a:off x="7744150" y="3383500"/>
                <a:ext cx="1404400" cy="163900"/>
              </a:xfrm>
              <a:custGeom>
                <a:avLst/>
                <a:gdLst/>
                <a:ahLst/>
                <a:cxnLst/>
                <a:rect l="l" t="t" r="r" b="b"/>
                <a:pathLst>
                  <a:path w="56176" h="6556" extrusionOk="0">
                    <a:moveTo>
                      <a:pt x="20215" y="0"/>
                    </a:moveTo>
                    <a:cubicBezTo>
                      <a:pt x="15076" y="0"/>
                      <a:pt x="12472" y="1158"/>
                      <a:pt x="9959" y="2282"/>
                    </a:cubicBezTo>
                    <a:cubicBezTo>
                      <a:pt x="7892" y="3198"/>
                      <a:pt x="5925" y="4077"/>
                      <a:pt x="2473" y="4309"/>
                    </a:cubicBezTo>
                    <a:cubicBezTo>
                      <a:pt x="1621" y="5025"/>
                      <a:pt x="795" y="5769"/>
                      <a:pt x="0" y="6551"/>
                    </a:cubicBezTo>
                    <a:cubicBezTo>
                      <a:pt x="192" y="6555"/>
                      <a:pt x="389" y="6555"/>
                      <a:pt x="589" y="6555"/>
                    </a:cubicBezTo>
                    <a:cubicBezTo>
                      <a:pt x="5729" y="6555"/>
                      <a:pt x="8329" y="5398"/>
                      <a:pt x="10846" y="4274"/>
                    </a:cubicBezTo>
                    <a:cubicBezTo>
                      <a:pt x="13258" y="3198"/>
                      <a:pt x="15539" y="2185"/>
                      <a:pt x="20215" y="2185"/>
                    </a:cubicBezTo>
                    <a:cubicBezTo>
                      <a:pt x="24886" y="2185"/>
                      <a:pt x="27168" y="3198"/>
                      <a:pt x="29580" y="4274"/>
                    </a:cubicBezTo>
                    <a:cubicBezTo>
                      <a:pt x="32098" y="5398"/>
                      <a:pt x="34697" y="6555"/>
                      <a:pt x="39837" y="6555"/>
                    </a:cubicBezTo>
                    <a:cubicBezTo>
                      <a:pt x="44976" y="6555"/>
                      <a:pt x="47576" y="5398"/>
                      <a:pt x="50093" y="4274"/>
                    </a:cubicBezTo>
                    <a:cubicBezTo>
                      <a:pt x="51862" y="3488"/>
                      <a:pt x="53558" y="2732"/>
                      <a:pt x="56175" y="2386"/>
                    </a:cubicBezTo>
                    <a:cubicBezTo>
                      <a:pt x="55342" y="1778"/>
                      <a:pt x="54481" y="1202"/>
                      <a:pt x="53601" y="656"/>
                    </a:cubicBezTo>
                    <a:cubicBezTo>
                      <a:pt x="51876" y="1089"/>
                      <a:pt x="50529" y="1691"/>
                      <a:pt x="49206" y="2282"/>
                    </a:cubicBezTo>
                    <a:cubicBezTo>
                      <a:pt x="46789" y="3356"/>
                      <a:pt x="44512" y="4371"/>
                      <a:pt x="39837" y="4371"/>
                    </a:cubicBezTo>
                    <a:cubicBezTo>
                      <a:pt x="35166" y="4371"/>
                      <a:pt x="32884" y="3356"/>
                      <a:pt x="30472" y="2282"/>
                    </a:cubicBezTo>
                    <a:cubicBezTo>
                      <a:pt x="27955" y="1158"/>
                      <a:pt x="25350" y="0"/>
                      <a:pt x="202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9" name="Google Shape;14069;p32"/>
              <p:cNvSpPr/>
              <p:nvPr/>
            </p:nvSpPr>
            <p:spPr>
              <a:xfrm>
                <a:off x="7532425" y="3715600"/>
                <a:ext cx="1948475" cy="163925"/>
              </a:xfrm>
              <a:custGeom>
                <a:avLst/>
                <a:gdLst/>
                <a:ahLst/>
                <a:cxnLst/>
                <a:rect l="l" t="t" r="r" b="b"/>
                <a:pathLst>
                  <a:path w="77939" h="6557" extrusionOk="0">
                    <a:moveTo>
                      <a:pt x="28685" y="0"/>
                    </a:moveTo>
                    <a:cubicBezTo>
                      <a:pt x="23545" y="0"/>
                      <a:pt x="20941" y="1159"/>
                      <a:pt x="18428" y="2277"/>
                    </a:cubicBezTo>
                    <a:cubicBezTo>
                      <a:pt x="16011" y="3352"/>
                      <a:pt x="13736" y="4370"/>
                      <a:pt x="9059" y="4370"/>
                    </a:cubicBezTo>
                    <a:cubicBezTo>
                      <a:pt x="5258" y="4370"/>
                      <a:pt x="3037" y="3697"/>
                      <a:pt x="1040" y="2867"/>
                    </a:cubicBezTo>
                    <a:cubicBezTo>
                      <a:pt x="675" y="3499"/>
                      <a:pt x="328" y="4143"/>
                      <a:pt x="1" y="4799"/>
                    </a:cubicBezTo>
                    <a:cubicBezTo>
                      <a:pt x="2195" y="5730"/>
                      <a:pt x="4725" y="6556"/>
                      <a:pt x="9059" y="6556"/>
                    </a:cubicBezTo>
                    <a:cubicBezTo>
                      <a:pt x="14198" y="6556"/>
                      <a:pt x="16799" y="5393"/>
                      <a:pt x="19315" y="4275"/>
                    </a:cubicBezTo>
                    <a:cubicBezTo>
                      <a:pt x="21728" y="3199"/>
                      <a:pt x="24009" y="2186"/>
                      <a:pt x="28685" y="2186"/>
                    </a:cubicBezTo>
                    <a:cubicBezTo>
                      <a:pt x="33356" y="2186"/>
                      <a:pt x="35638" y="3199"/>
                      <a:pt x="38050" y="4275"/>
                    </a:cubicBezTo>
                    <a:cubicBezTo>
                      <a:pt x="40567" y="5393"/>
                      <a:pt x="43167" y="6556"/>
                      <a:pt x="48306" y="6556"/>
                    </a:cubicBezTo>
                    <a:cubicBezTo>
                      <a:pt x="53445" y="6556"/>
                      <a:pt x="56045" y="5393"/>
                      <a:pt x="58563" y="4275"/>
                    </a:cubicBezTo>
                    <a:cubicBezTo>
                      <a:pt x="60979" y="3199"/>
                      <a:pt x="63257" y="2186"/>
                      <a:pt x="67932" y="2186"/>
                    </a:cubicBezTo>
                    <a:cubicBezTo>
                      <a:pt x="72607" y="2186"/>
                      <a:pt x="74884" y="3199"/>
                      <a:pt x="77301" y="4275"/>
                    </a:cubicBezTo>
                    <a:cubicBezTo>
                      <a:pt x="77511" y="4370"/>
                      <a:pt x="77725" y="4463"/>
                      <a:pt x="77939" y="4554"/>
                    </a:cubicBezTo>
                    <a:cubicBezTo>
                      <a:pt x="77388" y="3484"/>
                      <a:pt x="76789" y="2435"/>
                      <a:pt x="76151" y="1416"/>
                    </a:cubicBezTo>
                    <a:cubicBezTo>
                      <a:pt x="74137" y="634"/>
                      <a:pt x="71725" y="0"/>
                      <a:pt x="67932" y="0"/>
                    </a:cubicBezTo>
                    <a:cubicBezTo>
                      <a:pt x="62793" y="0"/>
                      <a:pt x="60192" y="1159"/>
                      <a:pt x="57675" y="2277"/>
                    </a:cubicBezTo>
                    <a:cubicBezTo>
                      <a:pt x="55259" y="3352"/>
                      <a:pt x="52982" y="4370"/>
                      <a:pt x="48306" y="4370"/>
                    </a:cubicBezTo>
                    <a:cubicBezTo>
                      <a:pt x="43635" y="4370"/>
                      <a:pt x="41353" y="3352"/>
                      <a:pt x="38941" y="2277"/>
                    </a:cubicBezTo>
                    <a:cubicBezTo>
                      <a:pt x="36424" y="1159"/>
                      <a:pt x="33820" y="0"/>
                      <a:pt x="286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0" name="Google Shape;14070;p32"/>
              <p:cNvSpPr/>
              <p:nvPr/>
            </p:nvSpPr>
            <p:spPr>
              <a:xfrm>
                <a:off x="7433550" y="4047600"/>
                <a:ext cx="2160425" cy="163925"/>
              </a:xfrm>
              <a:custGeom>
                <a:avLst/>
                <a:gdLst/>
                <a:ahLst/>
                <a:cxnLst/>
                <a:rect l="l" t="t" r="r" b="b"/>
                <a:pathLst>
                  <a:path w="86417" h="6557" extrusionOk="0">
                    <a:moveTo>
                      <a:pt x="32639" y="1"/>
                    </a:moveTo>
                    <a:cubicBezTo>
                      <a:pt x="27500" y="1"/>
                      <a:pt x="24896" y="1164"/>
                      <a:pt x="22383" y="2282"/>
                    </a:cubicBezTo>
                    <a:cubicBezTo>
                      <a:pt x="19966" y="3358"/>
                      <a:pt x="17690" y="4371"/>
                      <a:pt x="13014" y="4371"/>
                    </a:cubicBezTo>
                    <a:cubicBezTo>
                      <a:pt x="8343" y="4371"/>
                      <a:pt x="6061" y="3358"/>
                      <a:pt x="3650" y="2282"/>
                    </a:cubicBezTo>
                    <a:cubicBezTo>
                      <a:pt x="2653" y="1841"/>
                      <a:pt x="1639" y="1387"/>
                      <a:pt x="463" y="1006"/>
                    </a:cubicBezTo>
                    <a:cubicBezTo>
                      <a:pt x="290" y="1715"/>
                      <a:pt x="135" y="2431"/>
                      <a:pt x="0" y="3156"/>
                    </a:cubicBezTo>
                    <a:cubicBezTo>
                      <a:pt x="988" y="3488"/>
                      <a:pt x="1862" y="3882"/>
                      <a:pt x="2758" y="4280"/>
                    </a:cubicBezTo>
                    <a:cubicBezTo>
                      <a:pt x="5275" y="5398"/>
                      <a:pt x="7875" y="6557"/>
                      <a:pt x="13014" y="6557"/>
                    </a:cubicBezTo>
                    <a:cubicBezTo>
                      <a:pt x="18153" y="6557"/>
                      <a:pt x="20754" y="5398"/>
                      <a:pt x="23270" y="4280"/>
                    </a:cubicBezTo>
                    <a:cubicBezTo>
                      <a:pt x="25683" y="3204"/>
                      <a:pt x="27964" y="2187"/>
                      <a:pt x="32639" y="2187"/>
                    </a:cubicBezTo>
                    <a:cubicBezTo>
                      <a:pt x="37310" y="2187"/>
                      <a:pt x="39592" y="3204"/>
                      <a:pt x="42004" y="4280"/>
                    </a:cubicBezTo>
                    <a:cubicBezTo>
                      <a:pt x="44522" y="5398"/>
                      <a:pt x="47122" y="6557"/>
                      <a:pt x="52261" y="6557"/>
                    </a:cubicBezTo>
                    <a:cubicBezTo>
                      <a:pt x="57400" y="6557"/>
                      <a:pt x="60000" y="5398"/>
                      <a:pt x="62517" y="4280"/>
                    </a:cubicBezTo>
                    <a:cubicBezTo>
                      <a:pt x="64934" y="3204"/>
                      <a:pt x="67211" y="2187"/>
                      <a:pt x="71887" y="2187"/>
                    </a:cubicBezTo>
                    <a:cubicBezTo>
                      <a:pt x="76562" y="2187"/>
                      <a:pt x="78839" y="3204"/>
                      <a:pt x="81256" y="4280"/>
                    </a:cubicBezTo>
                    <a:cubicBezTo>
                      <a:pt x="82767" y="4952"/>
                      <a:pt x="84309" y="5639"/>
                      <a:pt x="86416" y="6075"/>
                    </a:cubicBezTo>
                    <a:cubicBezTo>
                      <a:pt x="86325" y="5293"/>
                      <a:pt x="86212" y="4519"/>
                      <a:pt x="86080" y="3755"/>
                    </a:cubicBezTo>
                    <a:cubicBezTo>
                      <a:pt x="84577" y="3366"/>
                      <a:pt x="83379" y="2833"/>
                      <a:pt x="82143" y="2282"/>
                    </a:cubicBezTo>
                    <a:cubicBezTo>
                      <a:pt x="79625" y="1164"/>
                      <a:pt x="77026" y="1"/>
                      <a:pt x="71887" y="1"/>
                    </a:cubicBezTo>
                    <a:cubicBezTo>
                      <a:pt x="66747" y="1"/>
                      <a:pt x="64147" y="1164"/>
                      <a:pt x="61630" y="2282"/>
                    </a:cubicBezTo>
                    <a:cubicBezTo>
                      <a:pt x="59213" y="3358"/>
                      <a:pt x="56937" y="4371"/>
                      <a:pt x="52261" y="4371"/>
                    </a:cubicBezTo>
                    <a:cubicBezTo>
                      <a:pt x="47590" y="4371"/>
                      <a:pt x="45308" y="3358"/>
                      <a:pt x="42896" y="2282"/>
                    </a:cubicBezTo>
                    <a:cubicBezTo>
                      <a:pt x="40379" y="1164"/>
                      <a:pt x="37774" y="1"/>
                      <a:pt x="326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1" name="Google Shape;14071;p32"/>
              <p:cNvSpPr/>
              <p:nvPr/>
            </p:nvSpPr>
            <p:spPr>
              <a:xfrm>
                <a:off x="7416825" y="4379725"/>
                <a:ext cx="2175175" cy="163900"/>
              </a:xfrm>
              <a:custGeom>
                <a:avLst/>
                <a:gdLst/>
                <a:ahLst/>
                <a:cxnLst/>
                <a:rect l="l" t="t" r="r" b="b"/>
                <a:pathLst>
                  <a:path w="87007" h="6556" extrusionOk="0">
                    <a:moveTo>
                      <a:pt x="33308" y="1"/>
                    </a:moveTo>
                    <a:cubicBezTo>
                      <a:pt x="28169" y="1"/>
                      <a:pt x="25565" y="1158"/>
                      <a:pt x="23052" y="2282"/>
                    </a:cubicBezTo>
                    <a:cubicBezTo>
                      <a:pt x="20635" y="3357"/>
                      <a:pt x="18359" y="4371"/>
                      <a:pt x="13683" y="4371"/>
                    </a:cubicBezTo>
                    <a:cubicBezTo>
                      <a:pt x="9012" y="4371"/>
                      <a:pt x="6730" y="3357"/>
                      <a:pt x="4319" y="2282"/>
                    </a:cubicBezTo>
                    <a:cubicBezTo>
                      <a:pt x="3016" y="1701"/>
                      <a:pt x="1691" y="1111"/>
                      <a:pt x="0" y="678"/>
                    </a:cubicBezTo>
                    <a:lnTo>
                      <a:pt x="0" y="678"/>
                    </a:lnTo>
                    <a:cubicBezTo>
                      <a:pt x="48" y="1460"/>
                      <a:pt x="114" y="2234"/>
                      <a:pt x="206" y="3003"/>
                    </a:cubicBezTo>
                    <a:cubicBezTo>
                      <a:pt x="1390" y="3366"/>
                      <a:pt x="2396" y="3816"/>
                      <a:pt x="3427" y="4274"/>
                    </a:cubicBezTo>
                    <a:cubicBezTo>
                      <a:pt x="5944" y="5398"/>
                      <a:pt x="8544" y="6556"/>
                      <a:pt x="13682" y="6556"/>
                    </a:cubicBezTo>
                    <a:cubicBezTo>
                      <a:pt x="18822" y="6556"/>
                      <a:pt x="21422" y="5398"/>
                      <a:pt x="23939" y="4274"/>
                    </a:cubicBezTo>
                    <a:cubicBezTo>
                      <a:pt x="26351" y="3200"/>
                      <a:pt x="28632" y="2185"/>
                      <a:pt x="33308" y="2185"/>
                    </a:cubicBezTo>
                    <a:cubicBezTo>
                      <a:pt x="37979" y="2185"/>
                      <a:pt x="40261" y="3200"/>
                      <a:pt x="42673" y="4274"/>
                    </a:cubicBezTo>
                    <a:cubicBezTo>
                      <a:pt x="45191" y="5398"/>
                      <a:pt x="47790" y="6556"/>
                      <a:pt x="52930" y="6556"/>
                    </a:cubicBezTo>
                    <a:cubicBezTo>
                      <a:pt x="58069" y="6556"/>
                      <a:pt x="60669" y="5398"/>
                      <a:pt x="63186" y="4274"/>
                    </a:cubicBezTo>
                    <a:cubicBezTo>
                      <a:pt x="65603" y="3200"/>
                      <a:pt x="67880" y="2185"/>
                      <a:pt x="72555" y="2185"/>
                    </a:cubicBezTo>
                    <a:cubicBezTo>
                      <a:pt x="77231" y="2185"/>
                      <a:pt x="79508" y="3200"/>
                      <a:pt x="81925" y="4274"/>
                    </a:cubicBezTo>
                    <a:cubicBezTo>
                      <a:pt x="83331" y="4904"/>
                      <a:pt x="84769" y="5542"/>
                      <a:pt x="86661" y="5983"/>
                    </a:cubicBezTo>
                    <a:cubicBezTo>
                      <a:pt x="86793" y="5267"/>
                      <a:pt x="86910" y="4545"/>
                      <a:pt x="87006" y="3820"/>
                    </a:cubicBezTo>
                    <a:cubicBezTo>
                      <a:pt x="85381" y="3427"/>
                      <a:pt x="84119" y="2864"/>
                      <a:pt x="82812" y="2282"/>
                    </a:cubicBezTo>
                    <a:cubicBezTo>
                      <a:pt x="80294" y="1158"/>
                      <a:pt x="77695" y="1"/>
                      <a:pt x="72556" y="1"/>
                    </a:cubicBezTo>
                    <a:cubicBezTo>
                      <a:pt x="67416" y="1"/>
                      <a:pt x="64816" y="1158"/>
                      <a:pt x="62299" y="2282"/>
                    </a:cubicBezTo>
                    <a:cubicBezTo>
                      <a:pt x="59882" y="3357"/>
                      <a:pt x="57606" y="4371"/>
                      <a:pt x="52930" y="4371"/>
                    </a:cubicBezTo>
                    <a:cubicBezTo>
                      <a:pt x="48259" y="4371"/>
                      <a:pt x="45977" y="3357"/>
                      <a:pt x="43565" y="2282"/>
                    </a:cubicBezTo>
                    <a:cubicBezTo>
                      <a:pt x="41048" y="1158"/>
                      <a:pt x="38443" y="1"/>
                      <a:pt x="333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2" name="Google Shape;14072;p32"/>
              <p:cNvSpPr/>
              <p:nvPr/>
            </p:nvSpPr>
            <p:spPr>
              <a:xfrm>
                <a:off x="7502375" y="4711850"/>
                <a:ext cx="2003650" cy="163900"/>
              </a:xfrm>
              <a:custGeom>
                <a:avLst/>
                <a:gdLst/>
                <a:ahLst/>
                <a:cxnLst/>
                <a:rect l="l" t="t" r="r" b="b"/>
                <a:pathLst>
                  <a:path w="80146" h="6556" extrusionOk="0">
                    <a:moveTo>
                      <a:pt x="29886" y="1"/>
                    </a:moveTo>
                    <a:cubicBezTo>
                      <a:pt x="24747" y="1"/>
                      <a:pt x="22143" y="1159"/>
                      <a:pt x="19630" y="2277"/>
                    </a:cubicBezTo>
                    <a:cubicBezTo>
                      <a:pt x="17213" y="3352"/>
                      <a:pt x="14937" y="4371"/>
                      <a:pt x="10260" y="4371"/>
                    </a:cubicBezTo>
                    <a:cubicBezTo>
                      <a:pt x="5589" y="4371"/>
                      <a:pt x="3307" y="3352"/>
                      <a:pt x="896" y="2277"/>
                    </a:cubicBezTo>
                    <a:cubicBezTo>
                      <a:pt x="599" y="2147"/>
                      <a:pt x="301" y="2015"/>
                      <a:pt x="0" y="1880"/>
                    </a:cubicBezTo>
                    <a:lnTo>
                      <a:pt x="0" y="1880"/>
                    </a:lnTo>
                    <a:cubicBezTo>
                      <a:pt x="437" y="2907"/>
                      <a:pt x="909" y="3907"/>
                      <a:pt x="1425" y="4890"/>
                    </a:cubicBezTo>
                    <a:cubicBezTo>
                      <a:pt x="3570" y="5783"/>
                      <a:pt x="6070" y="6555"/>
                      <a:pt x="10260" y="6555"/>
                    </a:cubicBezTo>
                    <a:cubicBezTo>
                      <a:pt x="15400" y="6555"/>
                      <a:pt x="18000" y="5394"/>
                      <a:pt x="20517" y="4274"/>
                    </a:cubicBezTo>
                    <a:cubicBezTo>
                      <a:pt x="22929" y="3200"/>
                      <a:pt x="25210" y="2185"/>
                      <a:pt x="29886" y="2185"/>
                    </a:cubicBezTo>
                    <a:cubicBezTo>
                      <a:pt x="34557" y="2185"/>
                      <a:pt x="36839" y="3200"/>
                      <a:pt x="39251" y="4274"/>
                    </a:cubicBezTo>
                    <a:cubicBezTo>
                      <a:pt x="41769" y="5394"/>
                      <a:pt x="44368" y="6555"/>
                      <a:pt x="49508" y="6555"/>
                    </a:cubicBezTo>
                    <a:cubicBezTo>
                      <a:pt x="54647" y="6555"/>
                      <a:pt x="57247" y="5394"/>
                      <a:pt x="59764" y="4274"/>
                    </a:cubicBezTo>
                    <a:cubicBezTo>
                      <a:pt x="62181" y="3200"/>
                      <a:pt x="64458" y="2185"/>
                      <a:pt x="69133" y="2185"/>
                    </a:cubicBezTo>
                    <a:cubicBezTo>
                      <a:pt x="73809" y="2185"/>
                      <a:pt x="76086" y="3200"/>
                      <a:pt x="78503" y="4274"/>
                    </a:cubicBezTo>
                    <a:cubicBezTo>
                      <a:pt x="78734" y="4379"/>
                      <a:pt x="78965" y="4480"/>
                      <a:pt x="79202" y="4584"/>
                    </a:cubicBezTo>
                    <a:cubicBezTo>
                      <a:pt x="79530" y="3934"/>
                      <a:pt x="79848" y="3278"/>
                      <a:pt x="80146" y="2609"/>
                    </a:cubicBezTo>
                    <a:cubicBezTo>
                      <a:pt x="79893" y="2500"/>
                      <a:pt x="79643" y="2392"/>
                      <a:pt x="79390" y="2277"/>
                    </a:cubicBezTo>
                    <a:cubicBezTo>
                      <a:pt x="76872" y="1159"/>
                      <a:pt x="74273" y="1"/>
                      <a:pt x="69133" y="1"/>
                    </a:cubicBezTo>
                    <a:cubicBezTo>
                      <a:pt x="63994" y="1"/>
                      <a:pt x="61394" y="1159"/>
                      <a:pt x="58877" y="2277"/>
                    </a:cubicBezTo>
                    <a:cubicBezTo>
                      <a:pt x="56460" y="3352"/>
                      <a:pt x="54183" y="4371"/>
                      <a:pt x="49508" y="4371"/>
                    </a:cubicBezTo>
                    <a:cubicBezTo>
                      <a:pt x="44837" y="4371"/>
                      <a:pt x="42555" y="3352"/>
                      <a:pt x="40143" y="2277"/>
                    </a:cubicBezTo>
                    <a:cubicBezTo>
                      <a:pt x="37626" y="1159"/>
                      <a:pt x="35021" y="1"/>
                      <a:pt x="298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3" name="Google Shape;14073;p32"/>
              <p:cNvSpPr/>
              <p:nvPr/>
            </p:nvSpPr>
            <p:spPr>
              <a:xfrm>
                <a:off x="7788275" y="5043875"/>
                <a:ext cx="1541650" cy="163875"/>
              </a:xfrm>
              <a:custGeom>
                <a:avLst/>
                <a:gdLst/>
                <a:ahLst/>
                <a:cxnLst/>
                <a:rect l="l" t="t" r="r" b="b"/>
                <a:pathLst>
                  <a:path w="61666" h="6555" extrusionOk="0">
                    <a:moveTo>
                      <a:pt x="18450" y="0"/>
                    </a:moveTo>
                    <a:cubicBezTo>
                      <a:pt x="13311" y="0"/>
                      <a:pt x="10707" y="1158"/>
                      <a:pt x="8194" y="2281"/>
                    </a:cubicBezTo>
                    <a:cubicBezTo>
                      <a:pt x="5987" y="3261"/>
                      <a:pt x="3903" y="4191"/>
                      <a:pt x="1" y="4349"/>
                    </a:cubicBezTo>
                    <a:cubicBezTo>
                      <a:pt x="790" y="5037"/>
                      <a:pt x="1604" y="5698"/>
                      <a:pt x="2444" y="6332"/>
                    </a:cubicBezTo>
                    <a:cubicBezTo>
                      <a:pt x="5345" y="5939"/>
                      <a:pt x="7237" y="5100"/>
                      <a:pt x="9081" y="4278"/>
                    </a:cubicBezTo>
                    <a:cubicBezTo>
                      <a:pt x="11493" y="3203"/>
                      <a:pt x="13774" y="2185"/>
                      <a:pt x="18450" y="2185"/>
                    </a:cubicBezTo>
                    <a:cubicBezTo>
                      <a:pt x="23121" y="2185"/>
                      <a:pt x="25403" y="3203"/>
                      <a:pt x="27815" y="4278"/>
                    </a:cubicBezTo>
                    <a:cubicBezTo>
                      <a:pt x="30333" y="5397"/>
                      <a:pt x="32932" y="6555"/>
                      <a:pt x="38072" y="6555"/>
                    </a:cubicBezTo>
                    <a:cubicBezTo>
                      <a:pt x="43211" y="6555"/>
                      <a:pt x="45811" y="5397"/>
                      <a:pt x="48328" y="4278"/>
                    </a:cubicBezTo>
                    <a:cubicBezTo>
                      <a:pt x="50745" y="3203"/>
                      <a:pt x="53022" y="2185"/>
                      <a:pt x="57697" y="2185"/>
                    </a:cubicBezTo>
                    <a:cubicBezTo>
                      <a:pt x="58462" y="2185"/>
                      <a:pt x="59161" y="2212"/>
                      <a:pt x="59808" y="2264"/>
                    </a:cubicBezTo>
                    <a:cubicBezTo>
                      <a:pt x="60448" y="1619"/>
                      <a:pt x="61066" y="957"/>
                      <a:pt x="61665" y="275"/>
                    </a:cubicBezTo>
                    <a:cubicBezTo>
                      <a:pt x="60524" y="101"/>
                      <a:pt x="59223" y="0"/>
                      <a:pt x="57697" y="0"/>
                    </a:cubicBezTo>
                    <a:cubicBezTo>
                      <a:pt x="52558" y="0"/>
                      <a:pt x="49957" y="1158"/>
                      <a:pt x="47441" y="2281"/>
                    </a:cubicBezTo>
                    <a:cubicBezTo>
                      <a:pt x="45024" y="3356"/>
                      <a:pt x="42747" y="4370"/>
                      <a:pt x="38072" y="4370"/>
                    </a:cubicBezTo>
                    <a:cubicBezTo>
                      <a:pt x="33401" y="4370"/>
                      <a:pt x="31119" y="3356"/>
                      <a:pt x="28707" y="2281"/>
                    </a:cubicBezTo>
                    <a:cubicBezTo>
                      <a:pt x="26190" y="1158"/>
                      <a:pt x="23585" y="0"/>
                      <a:pt x="184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74" name="Google Shape;14074;p32"/>
            <p:cNvSpPr/>
            <p:nvPr/>
          </p:nvSpPr>
          <p:spPr>
            <a:xfrm flipH="1">
              <a:off x="1887268" y="3853809"/>
              <a:ext cx="60065" cy="60230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5" name="Google Shape;14075;p32"/>
            <p:cNvSpPr/>
            <p:nvPr/>
          </p:nvSpPr>
          <p:spPr>
            <a:xfrm flipH="1">
              <a:off x="2148136" y="4695772"/>
              <a:ext cx="60078" cy="60255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6" name="Google Shape;14076;p32"/>
            <p:cNvSpPr/>
            <p:nvPr/>
          </p:nvSpPr>
          <p:spPr>
            <a:xfrm flipH="1">
              <a:off x="1004932" y="3688666"/>
              <a:ext cx="69309" cy="41971"/>
            </a:xfrm>
            <a:custGeom>
              <a:avLst/>
              <a:gdLst/>
              <a:ahLst/>
              <a:cxnLst/>
              <a:rect l="l" t="t" r="r" b="b"/>
              <a:pathLst>
                <a:path w="5466" h="3310" extrusionOk="0">
                  <a:moveTo>
                    <a:pt x="2747" y="1"/>
                  </a:moveTo>
                  <a:cubicBezTo>
                    <a:pt x="2688" y="1"/>
                    <a:pt x="2629" y="2"/>
                    <a:pt x="2567" y="5"/>
                  </a:cubicBezTo>
                  <a:cubicBezTo>
                    <a:pt x="822" y="88"/>
                    <a:pt x="1" y="1948"/>
                    <a:pt x="1320" y="2893"/>
                  </a:cubicBezTo>
                  <a:cubicBezTo>
                    <a:pt x="1455" y="2987"/>
                    <a:pt x="1591" y="3070"/>
                    <a:pt x="1725" y="3132"/>
                  </a:cubicBezTo>
                  <a:cubicBezTo>
                    <a:pt x="1992" y="3255"/>
                    <a:pt x="2250" y="3309"/>
                    <a:pt x="2495" y="3309"/>
                  </a:cubicBezTo>
                  <a:cubicBezTo>
                    <a:pt x="4404" y="3309"/>
                    <a:pt x="5465" y="1"/>
                    <a:pt x="27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7" name="Google Shape;14077;p32"/>
            <p:cNvSpPr/>
            <p:nvPr/>
          </p:nvSpPr>
          <p:spPr>
            <a:xfrm flipH="1">
              <a:off x="2362338" y="4373554"/>
              <a:ext cx="69284" cy="41844"/>
            </a:xfrm>
            <a:custGeom>
              <a:avLst/>
              <a:gdLst/>
              <a:ahLst/>
              <a:cxnLst/>
              <a:rect l="l" t="t" r="r" b="b"/>
              <a:pathLst>
                <a:path w="5464" h="3300" extrusionOk="0">
                  <a:moveTo>
                    <a:pt x="2746" y="1"/>
                  </a:moveTo>
                  <a:cubicBezTo>
                    <a:pt x="2688" y="1"/>
                    <a:pt x="2628" y="2"/>
                    <a:pt x="2566" y="6"/>
                  </a:cubicBezTo>
                  <a:cubicBezTo>
                    <a:pt x="821" y="89"/>
                    <a:pt x="0" y="1947"/>
                    <a:pt x="1309" y="2882"/>
                  </a:cubicBezTo>
                  <a:cubicBezTo>
                    <a:pt x="1454" y="2986"/>
                    <a:pt x="1590" y="3059"/>
                    <a:pt x="1714" y="3122"/>
                  </a:cubicBezTo>
                  <a:cubicBezTo>
                    <a:pt x="1981" y="3245"/>
                    <a:pt x="2241" y="3299"/>
                    <a:pt x="2486" y="3299"/>
                  </a:cubicBezTo>
                  <a:cubicBezTo>
                    <a:pt x="4396" y="3299"/>
                    <a:pt x="5463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8" name="Google Shape;14078;p32"/>
            <p:cNvSpPr/>
            <p:nvPr/>
          </p:nvSpPr>
          <p:spPr>
            <a:xfrm flipH="1">
              <a:off x="2152691" y="4242260"/>
              <a:ext cx="96647" cy="96936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9" name="Google Shape;14079;p32"/>
            <p:cNvSpPr/>
            <p:nvPr/>
          </p:nvSpPr>
          <p:spPr>
            <a:xfrm flipH="1">
              <a:off x="1603763" y="3935036"/>
              <a:ext cx="91962" cy="55606"/>
            </a:xfrm>
            <a:custGeom>
              <a:avLst/>
              <a:gdLst/>
              <a:ahLst/>
              <a:cxnLst/>
              <a:rect l="l" t="t" r="r" b="b"/>
              <a:pathLst>
                <a:path w="18739" h="11325" extrusionOk="0">
                  <a:moveTo>
                    <a:pt x="9395" y="1"/>
                  </a:moveTo>
                  <a:cubicBezTo>
                    <a:pt x="9201" y="1"/>
                    <a:pt x="9002" y="6"/>
                    <a:pt x="8798" y="16"/>
                  </a:cubicBezTo>
                  <a:cubicBezTo>
                    <a:pt x="2815" y="306"/>
                    <a:pt x="1" y="6674"/>
                    <a:pt x="4508" y="9904"/>
                  </a:cubicBezTo>
                  <a:cubicBezTo>
                    <a:pt x="4975" y="10236"/>
                    <a:pt x="5443" y="10506"/>
                    <a:pt x="5900" y="10714"/>
                  </a:cubicBezTo>
                  <a:cubicBezTo>
                    <a:pt x="6817" y="11137"/>
                    <a:pt x="7707" y="11325"/>
                    <a:pt x="8548" y="11325"/>
                  </a:cubicBezTo>
                  <a:cubicBezTo>
                    <a:pt x="15091" y="11325"/>
                    <a:pt x="18739" y="1"/>
                    <a:pt x="9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0" name="Google Shape;14080;p32"/>
            <p:cNvSpPr/>
            <p:nvPr/>
          </p:nvSpPr>
          <p:spPr>
            <a:xfrm flipH="1">
              <a:off x="442186" y="3489572"/>
              <a:ext cx="60078" cy="60255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1" name="Google Shape;14081;p32"/>
            <p:cNvSpPr/>
            <p:nvPr/>
          </p:nvSpPr>
          <p:spPr>
            <a:xfrm flipH="1">
              <a:off x="2358386" y="4834772"/>
              <a:ext cx="60078" cy="60255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3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36" name="Google Shape;23936;p55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23937" name="Google Shape;23937;p55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38" name="Google Shape;23938;p55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23939" name="Google Shape;23939;p55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0" name="Google Shape;23940;p55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1" name="Google Shape;23941;p55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2" name="Google Shape;23942;p55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3" name="Google Shape;23943;p55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4" name="Google Shape;23944;p55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5" name="Google Shape;23945;p55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6" name="Google Shape;23946;p55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7" name="Google Shape;23947;p55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8" name="Google Shape;23948;p55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9" name="Google Shape;23949;p55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0" name="Google Shape;23950;p55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1" name="Google Shape;23951;p55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2" name="Google Shape;23952;p55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3" name="Google Shape;23953;p55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4" name="Google Shape;23954;p55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5" name="Google Shape;23955;p55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6" name="Google Shape;23956;p55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7" name="Google Shape;23957;p55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8" name="Google Shape;23958;p55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9" name="Google Shape;23959;p55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0" name="Google Shape;23960;p55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1" name="Google Shape;23961;p55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2" name="Google Shape;23962;p55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3" name="Google Shape;23963;p55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64" name="Google Shape;23964;p55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23965" name="Google Shape;23965;p5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6" name="Google Shape;23966;p5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7" name="Google Shape;23967;p5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8" name="Google Shape;23968;p5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9" name="Google Shape;23969;p5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0" name="Google Shape;23970;p5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1" name="Google Shape;23971;p5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2" name="Google Shape;23972;p5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3" name="Google Shape;23973;p5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4" name="Google Shape;23974;p55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5" name="Google Shape;23975;p5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6" name="Google Shape;23976;p5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7" name="Google Shape;23977;p5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8" name="Google Shape;23978;p5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9" name="Google Shape;23979;p5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0" name="Google Shape;23980;p5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1" name="Google Shape;23981;p5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2" name="Google Shape;23982;p5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3" name="Google Shape;23983;p5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4" name="Google Shape;23984;p5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5" name="Google Shape;23985;p5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6" name="Google Shape;23986;p5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7" name="Google Shape;23987;p5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8" name="Google Shape;23988;p5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9" name="Google Shape;23989;p5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0" name="Google Shape;23990;p5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91" name="Google Shape;23991;p55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2" name="Google Shape;23992;p55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3" name="Google Shape;23993;p55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4" name="Google Shape;23994;p55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5" name="Google Shape;23995;p55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6" name="Google Shape;23996;p55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7" name="Google Shape;23997;p55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8" name="Google Shape;23998;p55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9" name="Google Shape;23999;p55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0" name="Google Shape;24000;p55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1" name="Google Shape;24001;p55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2" name="Google Shape;24002;p55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3" name="Google Shape;24003;p55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4" name="Google Shape;24004;p55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5" name="Google Shape;24005;p55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6" name="Google Shape;24006;p55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7" name="Google Shape;24007;p55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8" name="Google Shape;24008;p55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9" name="Google Shape;24009;p55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0" name="Google Shape;24010;p55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1" name="Google Shape;24011;p55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2" name="Google Shape;24012;p55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3" name="Google Shape;24013;p55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4" name="Google Shape;24014;p55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5" name="Google Shape;24015;p55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6" name="Google Shape;24016;p55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7" name="Google Shape;24017;p55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8" name="Google Shape;24018;p55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9" name="Google Shape;24019;p55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0" name="Google Shape;24020;p55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1" name="Google Shape;24021;p55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2" name="Google Shape;24022;p55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3" name="Google Shape;24023;p55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4" name="Google Shape;24024;p55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5" name="Google Shape;24025;p55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6" name="Google Shape;24026;p55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7" name="Google Shape;24027;p55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8" name="Google Shape;24028;p55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9" name="Google Shape;24029;p55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0" name="Google Shape;24030;p55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1" name="Google Shape;24031;p55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2" name="Google Shape;24032;p55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3" name="Google Shape;24033;p55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4" name="Google Shape;24034;p55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5" name="Google Shape;24035;p55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6" name="Google Shape;24036;p55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7" name="Google Shape;24037;p55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8" name="Google Shape;24038;p55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9" name="Google Shape;24039;p55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0" name="Google Shape;24040;p55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1" name="Google Shape;24041;p55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2" name="Google Shape;24042;p55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3" name="Google Shape;24043;p55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4" name="Google Shape;24044;p55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5" name="Google Shape;24045;p55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6" name="Google Shape;24046;p55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7" name="Google Shape;24047;p55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8" name="Google Shape;24048;p55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9" name="Google Shape;24049;p55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0" name="Google Shape;24050;p55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1" name="Google Shape;24051;p55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2" name="Google Shape;24052;p55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3" name="Google Shape;24053;p55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4" name="Google Shape;24054;p55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5" name="Google Shape;24055;p55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6" name="Google Shape;24056;p55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7" name="Google Shape;24057;p55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8" name="Google Shape;24058;p55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9" name="Google Shape;24059;p55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0" name="Google Shape;24060;p55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1" name="Google Shape;24061;p55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2" name="Google Shape;24062;p55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3" name="Google Shape;24063;p55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4" name="Google Shape;24064;p55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5" name="Google Shape;24065;p55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6" name="Google Shape;24066;p55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7" name="Google Shape;24067;p55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8" name="Google Shape;24068;p55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9" name="Google Shape;24069;p55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0" name="Google Shape;24070;p55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1" name="Google Shape;24071;p55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2" name="Google Shape;24072;p55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3" name="Google Shape;24073;p55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4" name="Google Shape;24074;p55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5" name="Google Shape;24075;p55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6" name="Google Shape;24076;p55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7" name="Google Shape;24077;p55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8" name="Google Shape;24078;p55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9" name="Google Shape;24079;p55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0" name="Google Shape;24080;p55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1" name="Google Shape;24081;p55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2" name="Google Shape;24082;p55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3" name="Google Shape;24083;p55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4" name="Google Shape;24084;p55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5" name="Google Shape;24085;p55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6" name="Google Shape;24086;p55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7" name="Google Shape;24087;p55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8" name="Google Shape;24088;p55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9" name="Google Shape;24089;p55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0" name="Google Shape;24090;p55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91" name="Google Shape;24091;p55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24092" name="Google Shape;24092;p5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3" name="Google Shape;24093;p5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4" name="Google Shape;24094;p5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5" name="Google Shape;24095;p5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6" name="Google Shape;24096;p5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7" name="Google Shape;24097;p5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8" name="Google Shape;24098;p5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9" name="Google Shape;24099;p5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0" name="Google Shape;24100;p55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1" name="Google Shape;24101;p5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2" name="Google Shape;24102;p5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3" name="Google Shape;24103;p5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4" name="Google Shape;24104;p5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5" name="Google Shape;24105;p5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6" name="Google Shape;24106;p5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7" name="Google Shape;24107;p5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8" name="Google Shape;24108;p5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9" name="Google Shape;24109;p5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0" name="Google Shape;24110;p5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1" name="Google Shape;24111;p5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2" name="Google Shape;24112;p5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3" name="Google Shape;24113;p5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4" name="Google Shape;24114;p5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5" name="Google Shape;24115;p5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6" name="Google Shape;24116;p5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7" name="Google Shape;24117;p5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18" name="Google Shape;24118;p55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9" name="Google Shape;24119;p55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0" name="Google Shape;24120;p55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1" name="Google Shape;24121;p55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2" name="Google Shape;24122;p55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23" name="Google Shape;24123;p55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24124" name="Google Shape;24124;p55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5" name="Google Shape;24125;p55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6" name="Google Shape;24126;p55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7" name="Google Shape;24127;p55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8" name="Google Shape;24128;p55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9" name="Google Shape;24129;p55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0" name="Google Shape;24130;p55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1" name="Google Shape;24131;p55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2" name="Google Shape;24132;p55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3" name="Google Shape;24133;p55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4" name="Google Shape;24134;p55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5" name="Google Shape;24135;p55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6" name="Google Shape;24136;p55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7" name="Google Shape;24137;p55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8" name="Google Shape;24138;p55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39" name="Google Shape;24139;p55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0" name="Google Shape;24140;p55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1" name="Google Shape;24141;p55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2" name="Google Shape;24142;p55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3" name="Google Shape;24143;p55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4" name="Google Shape;24144;p55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5" name="Google Shape;24145;p55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6" name="Google Shape;24146;p55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7" name="Google Shape;24147;p55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8" name="Google Shape;24148;p55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9" name="Google Shape;24149;p55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50" name="Google Shape;24150;p55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51" name="Google Shape;24151;p55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4152" name="Google Shape;24152;p5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3" name="Google Shape;24153;p5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4" name="Google Shape;24154;p5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5" name="Google Shape;24155;p5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6" name="Google Shape;24156;p5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7" name="Google Shape;24157;p5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8" name="Google Shape;24158;p55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9" name="Google Shape;24159;p5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0" name="Google Shape;24160;p5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1" name="Google Shape;24161;p5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2" name="Google Shape;24162;p5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3" name="Google Shape;24163;p5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4" name="Google Shape;24164;p5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5" name="Google Shape;24165;p5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6" name="Google Shape;24166;p5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7" name="Google Shape;24167;p5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8" name="Google Shape;24168;p5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9" name="Google Shape;24169;p5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0" name="Google Shape;24170;p5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1" name="Google Shape;24171;p5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2" name="Google Shape;24172;p5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3" name="Google Shape;24173;p5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4" name="Google Shape;24174;p5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5" name="Google Shape;24175;p5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6" name="Google Shape;24176;p5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7" name="Google Shape;24177;p5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78" name="Google Shape;24178;p55"/>
          <p:cNvGrpSpPr/>
          <p:nvPr/>
        </p:nvGrpSpPr>
        <p:grpSpPr>
          <a:xfrm>
            <a:off x="7313947" y="-52208"/>
            <a:ext cx="2705094" cy="3268077"/>
            <a:chOff x="7313947" y="-52208"/>
            <a:chExt cx="2705094" cy="3268077"/>
          </a:xfrm>
        </p:grpSpPr>
        <p:grpSp>
          <p:nvGrpSpPr>
            <p:cNvPr id="24179" name="Google Shape;24179;p55"/>
            <p:cNvGrpSpPr/>
            <p:nvPr/>
          </p:nvGrpSpPr>
          <p:grpSpPr>
            <a:xfrm rot="-8222891" flipH="1">
              <a:off x="7816945" y="779451"/>
              <a:ext cx="1699097" cy="2145014"/>
              <a:chOff x="146217" y="2712579"/>
              <a:chExt cx="1552966" cy="1960401"/>
            </a:xfrm>
          </p:grpSpPr>
          <p:grpSp>
            <p:nvGrpSpPr>
              <p:cNvPr id="24180" name="Google Shape;24180;p55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24181" name="Google Shape;24181;p55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2" name="Google Shape;24182;p55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3" name="Google Shape;24183;p55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4" name="Google Shape;24184;p55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5" name="Google Shape;24185;p55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6" name="Google Shape;24186;p55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7" name="Google Shape;24187;p55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8" name="Google Shape;24188;p55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89" name="Google Shape;24189;p55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0" name="Google Shape;24190;p55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1" name="Google Shape;24191;p55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2" name="Google Shape;24192;p55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3" name="Google Shape;24193;p55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4" name="Google Shape;24194;p55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195" name="Google Shape;24195;p55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24196" name="Google Shape;24196;p55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7" name="Google Shape;24197;p55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8" name="Google Shape;24198;p55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99" name="Google Shape;24199;p55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0" name="Google Shape;24200;p55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1" name="Google Shape;24201;p55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2" name="Google Shape;24202;p55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3" name="Google Shape;24203;p55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4" name="Google Shape;24204;p55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5" name="Google Shape;24205;p55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6" name="Google Shape;24206;p55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7" name="Google Shape;24207;p55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8" name="Google Shape;24208;p55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09" name="Google Shape;24209;p55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210" name="Google Shape;24210;p55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24211" name="Google Shape;24211;p55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2" name="Google Shape;24212;p55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3" name="Google Shape;24213;p55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4" name="Google Shape;24214;p55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5" name="Google Shape;24215;p55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6" name="Google Shape;24216;p55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7" name="Google Shape;24217;p55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8" name="Google Shape;24218;p55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19" name="Google Shape;24219;p55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0" name="Google Shape;24220;p55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1" name="Google Shape;24221;p55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2" name="Google Shape;24222;p55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3" name="Google Shape;24223;p55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24" name="Google Shape;24224;p55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225" name="Google Shape;24225;p55"/>
            <p:cNvGrpSpPr/>
            <p:nvPr/>
          </p:nvGrpSpPr>
          <p:grpSpPr>
            <a:xfrm>
              <a:off x="7502410" y="-52208"/>
              <a:ext cx="1699100" cy="2145071"/>
              <a:chOff x="7458410" y="4"/>
              <a:chExt cx="1699100" cy="2145071"/>
            </a:xfrm>
          </p:grpSpPr>
          <p:grpSp>
            <p:nvGrpSpPr>
              <p:cNvPr id="24226" name="Google Shape;24226;p55"/>
              <p:cNvGrpSpPr/>
              <p:nvPr/>
            </p:nvGrpSpPr>
            <p:grpSpPr>
              <a:xfrm flipH="1">
                <a:off x="7458410" y="4"/>
                <a:ext cx="1699100" cy="2145071"/>
                <a:chOff x="146217" y="2712579"/>
                <a:chExt cx="1552966" cy="1960401"/>
              </a:xfrm>
            </p:grpSpPr>
            <p:grpSp>
              <p:nvGrpSpPr>
                <p:cNvPr id="24227" name="Google Shape;24227;p5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24228" name="Google Shape;24228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29" name="Google Shape;24229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0" name="Google Shape;24230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1" name="Google Shape;24231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2" name="Google Shape;24232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3" name="Google Shape;24233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4" name="Google Shape;24234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5" name="Google Shape;24235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6" name="Google Shape;24236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7" name="Google Shape;24237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8" name="Google Shape;24238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39" name="Google Shape;24239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0" name="Google Shape;24240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1" name="Google Shape;24241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242" name="Google Shape;24242;p5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24243" name="Google Shape;24243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4" name="Google Shape;24244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5" name="Google Shape;24245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6" name="Google Shape;24246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7" name="Google Shape;24247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8" name="Google Shape;24248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49" name="Google Shape;24249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0" name="Google Shape;24250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1" name="Google Shape;24251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2" name="Google Shape;24252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3" name="Google Shape;24253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4" name="Google Shape;24254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5" name="Google Shape;24255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6" name="Google Shape;24256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257" name="Google Shape;24257;p5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24258" name="Google Shape;24258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59" name="Google Shape;24259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0" name="Google Shape;24260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1" name="Google Shape;24261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2" name="Google Shape;24262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3" name="Google Shape;24263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4" name="Google Shape;24264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5" name="Google Shape;24265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6" name="Google Shape;24266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7" name="Google Shape;24267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8" name="Google Shape;24268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69" name="Google Shape;24269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70" name="Google Shape;24270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71" name="Google Shape;24271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4272" name="Google Shape;24272;p55"/>
              <p:cNvGrpSpPr/>
              <p:nvPr/>
            </p:nvGrpSpPr>
            <p:grpSpPr>
              <a:xfrm rot="7305203">
                <a:off x="8348319" y="775252"/>
                <a:ext cx="494027" cy="594558"/>
                <a:chOff x="4815275" y="840950"/>
                <a:chExt cx="432450" cy="520450"/>
              </a:xfrm>
            </p:grpSpPr>
            <p:sp>
              <p:nvSpPr>
                <p:cNvPr id="24273" name="Google Shape;24273;p55"/>
                <p:cNvSpPr/>
                <p:nvPr/>
              </p:nvSpPr>
              <p:spPr>
                <a:xfrm>
                  <a:off x="4884475" y="840950"/>
                  <a:ext cx="306850" cy="27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4" h="11090" extrusionOk="0">
                      <a:moveTo>
                        <a:pt x="624" y="7825"/>
                      </a:moveTo>
                      <a:cubicBezTo>
                        <a:pt x="960" y="8417"/>
                        <a:pt x="1520" y="8817"/>
                        <a:pt x="2016" y="9297"/>
                      </a:cubicBezTo>
                      <a:cubicBezTo>
                        <a:pt x="2465" y="9729"/>
                        <a:pt x="2865" y="10241"/>
                        <a:pt x="3425" y="10529"/>
                      </a:cubicBezTo>
                      <a:cubicBezTo>
                        <a:pt x="3825" y="10689"/>
                        <a:pt x="4241" y="10801"/>
                        <a:pt x="4657" y="10833"/>
                      </a:cubicBezTo>
                      <a:cubicBezTo>
                        <a:pt x="5521" y="10961"/>
                        <a:pt x="6417" y="11089"/>
                        <a:pt x="7265" y="10881"/>
                      </a:cubicBezTo>
                      <a:cubicBezTo>
                        <a:pt x="8193" y="10641"/>
                        <a:pt x="8961" y="10017"/>
                        <a:pt x="9681" y="9393"/>
                      </a:cubicBezTo>
                      <a:cubicBezTo>
                        <a:pt x="10753" y="8481"/>
                        <a:pt x="11873" y="7425"/>
                        <a:pt x="12081" y="6033"/>
                      </a:cubicBezTo>
                      <a:cubicBezTo>
                        <a:pt x="12273" y="4849"/>
                        <a:pt x="11761" y="3665"/>
                        <a:pt x="10993" y="2752"/>
                      </a:cubicBezTo>
                      <a:cubicBezTo>
                        <a:pt x="10225" y="1840"/>
                        <a:pt x="9233" y="1184"/>
                        <a:pt x="8241" y="528"/>
                      </a:cubicBezTo>
                      <a:cubicBezTo>
                        <a:pt x="7841" y="272"/>
                        <a:pt x="7393" y="0"/>
                        <a:pt x="6913" y="32"/>
                      </a:cubicBezTo>
                      <a:cubicBezTo>
                        <a:pt x="6257" y="64"/>
                        <a:pt x="5793" y="656"/>
                        <a:pt x="5345" y="1136"/>
                      </a:cubicBezTo>
                      <a:cubicBezTo>
                        <a:pt x="4209" y="2352"/>
                        <a:pt x="2561" y="2544"/>
                        <a:pt x="1424" y="3553"/>
                      </a:cubicBezTo>
                      <a:cubicBezTo>
                        <a:pt x="448" y="4449"/>
                        <a:pt x="0" y="6673"/>
                        <a:pt x="624" y="782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4" name="Google Shape;24274;p55"/>
                <p:cNvSpPr/>
                <p:nvPr/>
              </p:nvSpPr>
              <p:spPr>
                <a:xfrm>
                  <a:off x="4815275" y="1152575"/>
                  <a:ext cx="144425" cy="12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7" h="4945" extrusionOk="0">
                      <a:moveTo>
                        <a:pt x="512" y="2352"/>
                      </a:moveTo>
                      <a:cubicBezTo>
                        <a:pt x="976" y="3104"/>
                        <a:pt x="1536" y="3792"/>
                        <a:pt x="2160" y="4400"/>
                      </a:cubicBezTo>
                      <a:cubicBezTo>
                        <a:pt x="2320" y="4576"/>
                        <a:pt x="2512" y="4704"/>
                        <a:pt x="2736" y="4800"/>
                      </a:cubicBezTo>
                      <a:cubicBezTo>
                        <a:pt x="3152" y="4944"/>
                        <a:pt x="3616" y="4752"/>
                        <a:pt x="4032" y="4560"/>
                      </a:cubicBezTo>
                      <a:lnTo>
                        <a:pt x="5008" y="4096"/>
                      </a:lnTo>
                      <a:cubicBezTo>
                        <a:pt x="5185" y="4016"/>
                        <a:pt x="5345" y="3920"/>
                        <a:pt x="5473" y="3792"/>
                      </a:cubicBezTo>
                      <a:cubicBezTo>
                        <a:pt x="5729" y="3536"/>
                        <a:pt x="5761" y="3136"/>
                        <a:pt x="5761" y="2784"/>
                      </a:cubicBezTo>
                      <a:cubicBezTo>
                        <a:pt x="5777" y="2288"/>
                        <a:pt x="5777" y="1728"/>
                        <a:pt x="5457" y="1360"/>
                      </a:cubicBezTo>
                      <a:cubicBezTo>
                        <a:pt x="5249" y="1136"/>
                        <a:pt x="4992" y="976"/>
                        <a:pt x="4704" y="880"/>
                      </a:cubicBezTo>
                      <a:cubicBezTo>
                        <a:pt x="3680" y="416"/>
                        <a:pt x="2528" y="0"/>
                        <a:pt x="1408" y="432"/>
                      </a:cubicBezTo>
                      <a:cubicBezTo>
                        <a:pt x="592" y="752"/>
                        <a:pt x="0" y="1520"/>
                        <a:pt x="512" y="235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5" name="Google Shape;24275;p55"/>
                <p:cNvSpPr/>
                <p:nvPr/>
              </p:nvSpPr>
              <p:spPr>
                <a:xfrm>
                  <a:off x="5105275" y="1188975"/>
                  <a:ext cx="142450" cy="17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8" h="6897" extrusionOk="0">
                      <a:moveTo>
                        <a:pt x="337" y="3040"/>
                      </a:moveTo>
                      <a:cubicBezTo>
                        <a:pt x="513" y="3264"/>
                        <a:pt x="721" y="3472"/>
                        <a:pt x="961" y="3649"/>
                      </a:cubicBezTo>
                      <a:cubicBezTo>
                        <a:pt x="1505" y="4161"/>
                        <a:pt x="1713" y="4913"/>
                        <a:pt x="2049" y="5585"/>
                      </a:cubicBezTo>
                      <a:cubicBezTo>
                        <a:pt x="2385" y="6257"/>
                        <a:pt x="2993" y="6897"/>
                        <a:pt x="3745" y="6833"/>
                      </a:cubicBezTo>
                      <a:cubicBezTo>
                        <a:pt x="4193" y="6753"/>
                        <a:pt x="4593" y="6481"/>
                        <a:pt x="4833" y="6065"/>
                      </a:cubicBezTo>
                      <a:cubicBezTo>
                        <a:pt x="5041" y="5665"/>
                        <a:pt x="5201" y="5233"/>
                        <a:pt x="5297" y="4785"/>
                      </a:cubicBezTo>
                      <a:cubicBezTo>
                        <a:pt x="5521" y="3937"/>
                        <a:pt x="5697" y="2928"/>
                        <a:pt x="5121" y="2272"/>
                      </a:cubicBezTo>
                      <a:cubicBezTo>
                        <a:pt x="4897" y="2032"/>
                        <a:pt x="4593" y="1872"/>
                        <a:pt x="4417" y="1584"/>
                      </a:cubicBezTo>
                      <a:cubicBezTo>
                        <a:pt x="4241" y="1280"/>
                        <a:pt x="4289" y="864"/>
                        <a:pt x="4097" y="544"/>
                      </a:cubicBezTo>
                      <a:cubicBezTo>
                        <a:pt x="3873" y="128"/>
                        <a:pt x="3329" y="0"/>
                        <a:pt x="2865" y="0"/>
                      </a:cubicBezTo>
                      <a:cubicBezTo>
                        <a:pt x="2129" y="0"/>
                        <a:pt x="993" y="256"/>
                        <a:pt x="561" y="912"/>
                      </a:cubicBezTo>
                      <a:cubicBezTo>
                        <a:pt x="225" y="1408"/>
                        <a:pt x="1" y="2544"/>
                        <a:pt x="337" y="3040"/>
                      </a:cubicBezTo>
                      <a:close/>
                    </a:path>
                  </a:pathLst>
                </a:custGeom>
                <a:solidFill>
                  <a:srgbClr val="EAD1A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6" name="Google Shape;24276;p55"/>
                <p:cNvSpPr/>
                <p:nvPr/>
              </p:nvSpPr>
              <p:spPr>
                <a:xfrm>
                  <a:off x="5024075" y="1286975"/>
                  <a:ext cx="71225" cy="5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9" h="2321" extrusionOk="0">
                      <a:moveTo>
                        <a:pt x="561" y="1521"/>
                      </a:moveTo>
                      <a:cubicBezTo>
                        <a:pt x="833" y="1969"/>
                        <a:pt x="1345" y="2177"/>
                        <a:pt x="1841" y="2273"/>
                      </a:cubicBezTo>
                      <a:cubicBezTo>
                        <a:pt x="2033" y="2321"/>
                        <a:pt x="2225" y="2321"/>
                        <a:pt x="2401" y="2241"/>
                      </a:cubicBezTo>
                      <a:cubicBezTo>
                        <a:pt x="2545" y="2129"/>
                        <a:pt x="2641" y="2001"/>
                        <a:pt x="2689" y="1841"/>
                      </a:cubicBezTo>
                      <a:cubicBezTo>
                        <a:pt x="2769" y="1585"/>
                        <a:pt x="2817" y="1329"/>
                        <a:pt x="2833" y="1073"/>
                      </a:cubicBezTo>
                      <a:cubicBezTo>
                        <a:pt x="2849" y="865"/>
                        <a:pt x="2801" y="641"/>
                        <a:pt x="2689" y="449"/>
                      </a:cubicBezTo>
                      <a:cubicBezTo>
                        <a:pt x="2497" y="177"/>
                        <a:pt x="2177" y="17"/>
                        <a:pt x="1841" y="17"/>
                      </a:cubicBezTo>
                      <a:cubicBezTo>
                        <a:pt x="1041" y="1"/>
                        <a:pt x="1" y="609"/>
                        <a:pt x="561" y="152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77" name="Google Shape;24277;p55"/>
                <p:cNvSpPr/>
                <p:nvPr/>
              </p:nvSpPr>
              <p:spPr>
                <a:xfrm>
                  <a:off x="5176500" y="1064150"/>
                  <a:ext cx="69625" cy="7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850" extrusionOk="0">
                      <a:moveTo>
                        <a:pt x="80" y="1409"/>
                      </a:moveTo>
                      <a:cubicBezTo>
                        <a:pt x="32" y="1457"/>
                        <a:pt x="0" y="1521"/>
                        <a:pt x="0" y="1601"/>
                      </a:cubicBezTo>
                      <a:cubicBezTo>
                        <a:pt x="16" y="1681"/>
                        <a:pt x="64" y="1745"/>
                        <a:pt x="128" y="1809"/>
                      </a:cubicBezTo>
                      <a:lnTo>
                        <a:pt x="1040" y="2705"/>
                      </a:lnTo>
                      <a:cubicBezTo>
                        <a:pt x="1088" y="2769"/>
                        <a:pt x="1168" y="2817"/>
                        <a:pt x="1248" y="2849"/>
                      </a:cubicBezTo>
                      <a:cubicBezTo>
                        <a:pt x="1360" y="2849"/>
                        <a:pt x="1472" y="2817"/>
                        <a:pt x="1552" y="2753"/>
                      </a:cubicBezTo>
                      <a:cubicBezTo>
                        <a:pt x="2048" y="2385"/>
                        <a:pt x="2320" y="1809"/>
                        <a:pt x="2560" y="1249"/>
                      </a:cubicBezTo>
                      <a:cubicBezTo>
                        <a:pt x="2672" y="993"/>
                        <a:pt x="2784" y="689"/>
                        <a:pt x="2640" y="449"/>
                      </a:cubicBezTo>
                      <a:cubicBezTo>
                        <a:pt x="2400" y="49"/>
                        <a:pt x="1520" y="1"/>
                        <a:pt x="1136" y="161"/>
                      </a:cubicBezTo>
                      <a:cubicBezTo>
                        <a:pt x="704" y="369"/>
                        <a:pt x="336" y="1025"/>
                        <a:pt x="80" y="14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4278" name="Google Shape;24278;p55"/>
          <p:cNvSpPr/>
          <p:nvPr/>
        </p:nvSpPr>
        <p:spPr>
          <a:xfrm rot="-435006">
            <a:off x="6396348" y="1705435"/>
            <a:ext cx="1700" cy="850"/>
          </a:xfrm>
          <a:custGeom>
            <a:avLst/>
            <a:gdLst/>
            <a:ahLst/>
            <a:cxnLst/>
            <a:rect l="l" t="t" r="r" b="b"/>
            <a:pathLst>
              <a:path w="68" h="34" extrusionOk="0">
                <a:moveTo>
                  <a:pt x="0" y="0"/>
                </a:moveTo>
                <a:lnTo>
                  <a:pt x="67" y="34"/>
                </a:lnTo>
                <a:lnTo>
                  <a:pt x="67" y="34"/>
                </a:lnTo>
                <a:close/>
              </a:path>
            </a:pathLst>
          </a:custGeom>
          <a:solidFill>
            <a:srgbClr val="2307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79" name="Google Shape;24279;p55"/>
          <p:cNvGrpSpPr/>
          <p:nvPr/>
        </p:nvGrpSpPr>
        <p:grpSpPr>
          <a:xfrm>
            <a:off x="-471207" y="2009775"/>
            <a:ext cx="3339342" cy="3615189"/>
            <a:chOff x="-471207" y="2009775"/>
            <a:chExt cx="3339342" cy="3615189"/>
          </a:xfrm>
        </p:grpSpPr>
        <p:grpSp>
          <p:nvGrpSpPr>
            <p:cNvPr id="24280" name="Google Shape;24280;p55"/>
            <p:cNvGrpSpPr/>
            <p:nvPr/>
          </p:nvGrpSpPr>
          <p:grpSpPr>
            <a:xfrm>
              <a:off x="-471207" y="3215792"/>
              <a:ext cx="3339342" cy="2409172"/>
              <a:chOff x="-471207" y="3215792"/>
              <a:chExt cx="3339342" cy="2409172"/>
            </a:xfrm>
          </p:grpSpPr>
          <p:grpSp>
            <p:nvGrpSpPr>
              <p:cNvPr id="24281" name="Google Shape;24281;p55"/>
              <p:cNvGrpSpPr/>
              <p:nvPr/>
            </p:nvGrpSpPr>
            <p:grpSpPr>
              <a:xfrm rot="-4199403" flipH="1">
                <a:off x="-22239" y="3308503"/>
                <a:ext cx="1699178" cy="2145157"/>
                <a:chOff x="146217" y="2712579"/>
                <a:chExt cx="1552966" cy="1960401"/>
              </a:xfrm>
            </p:grpSpPr>
            <p:grpSp>
              <p:nvGrpSpPr>
                <p:cNvPr id="24282" name="Google Shape;24282;p5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24283" name="Google Shape;24283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4" name="Google Shape;24284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5" name="Google Shape;24285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6" name="Google Shape;24286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7" name="Google Shape;24287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8" name="Google Shape;24288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89" name="Google Shape;24289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0" name="Google Shape;24290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1" name="Google Shape;24291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2" name="Google Shape;24292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3" name="Google Shape;24293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4" name="Google Shape;24294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5" name="Google Shape;24295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6" name="Google Shape;24296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297" name="Google Shape;24297;p5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24298" name="Google Shape;24298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299" name="Google Shape;24299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0" name="Google Shape;24300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1" name="Google Shape;24301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2" name="Google Shape;24302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3" name="Google Shape;24303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4" name="Google Shape;24304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5" name="Google Shape;24305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6" name="Google Shape;24306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7" name="Google Shape;24307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8" name="Google Shape;24308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09" name="Google Shape;24309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0" name="Google Shape;24310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1" name="Google Shape;24311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312" name="Google Shape;24312;p5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24313" name="Google Shape;24313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4" name="Google Shape;24314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5" name="Google Shape;24315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6" name="Google Shape;24316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7" name="Google Shape;24317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8" name="Google Shape;24318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19" name="Google Shape;24319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0" name="Google Shape;24320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1" name="Google Shape;24321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2" name="Google Shape;24322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3" name="Google Shape;24323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4" name="Google Shape;24324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5" name="Google Shape;24325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26" name="Google Shape;24326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4327" name="Google Shape;24327;p55"/>
              <p:cNvGrpSpPr/>
              <p:nvPr/>
            </p:nvGrpSpPr>
            <p:grpSpPr>
              <a:xfrm rot="4112102" flipH="1">
                <a:off x="709472" y="3369139"/>
                <a:ext cx="1699242" cy="2145126"/>
                <a:chOff x="146217" y="2712579"/>
                <a:chExt cx="1552966" cy="1960401"/>
              </a:xfrm>
            </p:grpSpPr>
            <p:grpSp>
              <p:nvGrpSpPr>
                <p:cNvPr id="24328" name="Google Shape;24328;p5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24329" name="Google Shape;24329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0" name="Google Shape;24330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1" name="Google Shape;24331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2" name="Google Shape;24332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3" name="Google Shape;24333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4" name="Google Shape;24334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5" name="Google Shape;24335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6" name="Google Shape;24336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7" name="Google Shape;24337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8" name="Google Shape;24338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39" name="Google Shape;24339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0" name="Google Shape;24340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1" name="Google Shape;24341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2" name="Google Shape;24342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343" name="Google Shape;24343;p5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24344" name="Google Shape;24344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5" name="Google Shape;24345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6" name="Google Shape;24346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7" name="Google Shape;24347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8" name="Google Shape;24348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49" name="Google Shape;24349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0" name="Google Shape;24350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1" name="Google Shape;24351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2" name="Google Shape;24352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3" name="Google Shape;24353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4" name="Google Shape;24354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5" name="Google Shape;24355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6" name="Google Shape;24356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57" name="Google Shape;24357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358" name="Google Shape;24358;p5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24359" name="Google Shape;24359;p5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0" name="Google Shape;24360;p5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1" name="Google Shape;24361;p5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2" name="Google Shape;24362;p5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3" name="Google Shape;24363;p5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4" name="Google Shape;24364;p5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5" name="Google Shape;24365;p5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6" name="Google Shape;24366;p5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7" name="Google Shape;24367;p5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8" name="Google Shape;24368;p5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69" name="Google Shape;24369;p5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70" name="Google Shape;24370;p5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71" name="Google Shape;24371;p5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72" name="Google Shape;24372;p5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24373" name="Google Shape;24373;p55"/>
            <p:cNvSpPr/>
            <p:nvPr/>
          </p:nvSpPr>
          <p:spPr>
            <a:xfrm>
              <a:off x="-90074" y="2009775"/>
              <a:ext cx="1286780" cy="2562428"/>
            </a:xfrm>
            <a:custGeom>
              <a:avLst/>
              <a:gdLst/>
              <a:ahLst/>
              <a:cxnLst/>
              <a:rect l="l" t="t" r="r" b="b"/>
              <a:pathLst>
                <a:path w="61166" h="130970" extrusionOk="0">
                  <a:moveTo>
                    <a:pt x="0" y="4945"/>
                  </a:moveTo>
                  <a:cubicBezTo>
                    <a:pt x="3629" y="-1100"/>
                    <a:pt x="14862" y="-982"/>
                    <a:pt x="21007" y="2474"/>
                  </a:cubicBezTo>
                  <a:cubicBezTo>
                    <a:pt x="29222" y="7094"/>
                    <a:pt x="35824" y="16574"/>
                    <a:pt x="36761" y="25952"/>
                  </a:cubicBezTo>
                  <a:cubicBezTo>
                    <a:pt x="39604" y="54420"/>
                    <a:pt x="17847" y="82376"/>
                    <a:pt x="22551" y="110596"/>
                  </a:cubicBezTo>
                  <a:cubicBezTo>
                    <a:pt x="24060" y="119650"/>
                    <a:pt x="32356" y="129081"/>
                    <a:pt x="41395" y="130675"/>
                  </a:cubicBezTo>
                  <a:cubicBezTo>
                    <a:pt x="48085" y="131855"/>
                    <a:pt x="54721" y="127881"/>
                    <a:pt x="61166" y="125733"/>
                  </a:cubicBezTo>
                </a:path>
              </a:pathLst>
            </a:custGeom>
            <a:noFill/>
            <a:ln w="19050" cap="flat" cmpd="sng">
              <a:solidFill>
                <a:srgbClr val="D4DC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4374" name="Google Shape;24374;p55"/>
            <p:cNvGrpSpPr/>
            <p:nvPr/>
          </p:nvGrpSpPr>
          <p:grpSpPr>
            <a:xfrm rot="-3625968">
              <a:off x="1041729" y="3912668"/>
              <a:ext cx="687114" cy="844725"/>
              <a:chOff x="5835100" y="1235925"/>
              <a:chExt cx="687175" cy="844800"/>
            </a:xfrm>
          </p:grpSpPr>
          <p:sp>
            <p:nvSpPr>
              <p:cNvPr id="24375" name="Google Shape;24375;p55"/>
              <p:cNvSpPr/>
              <p:nvPr/>
            </p:nvSpPr>
            <p:spPr>
              <a:xfrm>
                <a:off x="5901800" y="1460300"/>
                <a:ext cx="432850" cy="362750"/>
              </a:xfrm>
              <a:custGeom>
                <a:avLst/>
                <a:gdLst/>
                <a:ahLst/>
                <a:cxnLst/>
                <a:rect l="l" t="t" r="r" b="b"/>
                <a:pathLst>
                  <a:path w="17314" h="14510" extrusionOk="0">
                    <a:moveTo>
                      <a:pt x="4503" y="0"/>
                    </a:moveTo>
                    <a:cubicBezTo>
                      <a:pt x="3783" y="0"/>
                      <a:pt x="3090" y="354"/>
                      <a:pt x="2703" y="999"/>
                    </a:cubicBezTo>
                    <a:lnTo>
                      <a:pt x="635" y="4302"/>
                    </a:lnTo>
                    <a:cubicBezTo>
                      <a:pt x="1" y="5303"/>
                      <a:pt x="301" y="6670"/>
                      <a:pt x="1335" y="7304"/>
                    </a:cubicBezTo>
                    <a:lnTo>
                      <a:pt x="12977" y="14509"/>
                    </a:lnTo>
                    <a:lnTo>
                      <a:pt x="17313" y="7537"/>
                    </a:lnTo>
                    <a:lnTo>
                      <a:pt x="5672" y="332"/>
                    </a:lnTo>
                    <a:cubicBezTo>
                      <a:pt x="5305" y="107"/>
                      <a:pt x="4900" y="0"/>
                      <a:pt x="45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6" name="Google Shape;24376;p55"/>
              <p:cNvSpPr/>
              <p:nvPr/>
            </p:nvSpPr>
            <p:spPr>
              <a:xfrm>
                <a:off x="6226200" y="1648725"/>
                <a:ext cx="168475" cy="193500"/>
              </a:xfrm>
              <a:custGeom>
                <a:avLst/>
                <a:gdLst/>
                <a:ahLst/>
                <a:cxnLst/>
                <a:rect l="l" t="t" r="r" b="b"/>
                <a:pathLst>
                  <a:path w="6739" h="7740" extrusionOk="0">
                    <a:moveTo>
                      <a:pt x="4337" y="0"/>
                    </a:moveTo>
                    <a:lnTo>
                      <a:pt x="2102" y="3570"/>
                    </a:lnTo>
                    <a:lnTo>
                      <a:pt x="1" y="6939"/>
                    </a:lnTo>
                    <a:lnTo>
                      <a:pt x="4137" y="7739"/>
                    </a:lnTo>
                    <a:lnTo>
                      <a:pt x="5438" y="5638"/>
                    </a:lnTo>
                    <a:lnTo>
                      <a:pt x="6739" y="3536"/>
                    </a:lnTo>
                    <a:lnTo>
                      <a:pt x="433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7" name="Google Shape;24377;p55"/>
              <p:cNvSpPr/>
              <p:nvPr/>
            </p:nvSpPr>
            <p:spPr>
              <a:xfrm>
                <a:off x="6356300" y="1753800"/>
                <a:ext cx="138450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6572" extrusionOk="0">
                    <a:moveTo>
                      <a:pt x="2602" y="0"/>
                    </a:moveTo>
                    <a:lnTo>
                      <a:pt x="1368" y="2002"/>
                    </a:lnTo>
                    <a:lnTo>
                      <a:pt x="1302" y="2102"/>
                    </a:lnTo>
                    <a:lnTo>
                      <a:pt x="1" y="4204"/>
                    </a:lnTo>
                    <a:lnTo>
                      <a:pt x="1835" y="6572"/>
                    </a:lnTo>
                    <a:lnTo>
                      <a:pt x="3703" y="3603"/>
                    </a:lnTo>
                    <a:lnTo>
                      <a:pt x="3637" y="3536"/>
                    </a:lnTo>
                    <a:lnTo>
                      <a:pt x="3703" y="3570"/>
                    </a:lnTo>
                    <a:lnTo>
                      <a:pt x="5538" y="634"/>
                    </a:lnTo>
                    <a:lnTo>
                      <a:pt x="260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378" name="Google Shape;24378;p55"/>
              <p:cNvGrpSpPr/>
              <p:nvPr/>
            </p:nvGrpSpPr>
            <p:grpSpPr>
              <a:xfrm>
                <a:off x="5952675" y="1472150"/>
                <a:ext cx="569600" cy="420550"/>
                <a:chOff x="5952675" y="1472150"/>
                <a:chExt cx="569600" cy="420550"/>
              </a:xfrm>
            </p:grpSpPr>
            <p:sp>
              <p:nvSpPr>
                <p:cNvPr id="24379" name="Google Shape;24379;p55"/>
                <p:cNvSpPr/>
                <p:nvPr/>
              </p:nvSpPr>
              <p:spPr>
                <a:xfrm>
                  <a:off x="6448875" y="1843025"/>
                  <a:ext cx="55900" cy="3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" h="1436" fill="none" extrusionOk="0">
                      <a:moveTo>
                        <a:pt x="0" y="1"/>
                      </a:moveTo>
                      <a:lnTo>
                        <a:pt x="2235" y="1435"/>
                      </a:lnTo>
                    </a:path>
                  </a:pathLst>
                </a:custGeom>
                <a:noFill/>
                <a:ln w="10850" cap="flat" cmpd="sng">
                  <a:solidFill>
                    <a:schemeClr val="accent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4380" name="Google Shape;24380;p55"/>
                <p:cNvGrpSpPr/>
                <p:nvPr/>
              </p:nvGrpSpPr>
              <p:grpSpPr>
                <a:xfrm>
                  <a:off x="5952675" y="1472150"/>
                  <a:ext cx="569600" cy="420550"/>
                  <a:chOff x="5952675" y="1472150"/>
                  <a:chExt cx="569600" cy="420550"/>
                </a:xfrm>
              </p:grpSpPr>
              <p:sp>
                <p:nvSpPr>
                  <p:cNvPr id="24381" name="Google Shape;24381;p55"/>
                  <p:cNvSpPr/>
                  <p:nvPr/>
                </p:nvSpPr>
                <p:spPr>
                  <a:xfrm>
                    <a:off x="6329625" y="1737125"/>
                    <a:ext cx="91750" cy="121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70" h="4871" extrusionOk="0">
                        <a:moveTo>
                          <a:pt x="2602" y="0"/>
                        </a:moveTo>
                        <a:lnTo>
                          <a:pt x="0" y="4203"/>
                        </a:lnTo>
                        <a:lnTo>
                          <a:pt x="1068" y="4871"/>
                        </a:lnTo>
                        <a:lnTo>
                          <a:pt x="3669" y="667"/>
                        </a:lnTo>
                        <a:lnTo>
                          <a:pt x="2602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82" name="Google Shape;24382;p55"/>
                  <p:cNvSpPr/>
                  <p:nvPr/>
                </p:nvSpPr>
                <p:spPr>
                  <a:xfrm>
                    <a:off x="5952675" y="1472150"/>
                    <a:ext cx="145975" cy="2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39" h="8465" extrusionOk="0">
                        <a:moveTo>
                          <a:pt x="5196" y="1"/>
                        </a:moveTo>
                        <a:cubicBezTo>
                          <a:pt x="5016" y="1"/>
                          <a:pt x="4843" y="90"/>
                          <a:pt x="4737" y="259"/>
                        </a:cubicBezTo>
                        <a:lnTo>
                          <a:pt x="167" y="7631"/>
                        </a:lnTo>
                        <a:cubicBezTo>
                          <a:pt x="1" y="7897"/>
                          <a:pt x="67" y="8231"/>
                          <a:pt x="334" y="8398"/>
                        </a:cubicBezTo>
                        <a:cubicBezTo>
                          <a:pt x="412" y="8442"/>
                          <a:pt x="505" y="8464"/>
                          <a:pt x="599" y="8464"/>
                        </a:cubicBezTo>
                        <a:cubicBezTo>
                          <a:pt x="786" y="8464"/>
                          <a:pt x="979" y="8376"/>
                          <a:pt x="1068" y="8198"/>
                        </a:cubicBezTo>
                        <a:lnTo>
                          <a:pt x="5671" y="826"/>
                        </a:lnTo>
                        <a:cubicBezTo>
                          <a:pt x="5838" y="592"/>
                          <a:pt x="5738" y="225"/>
                          <a:pt x="5505" y="92"/>
                        </a:cubicBezTo>
                        <a:cubicBezTo>
                          <a:pt x="5407" y="31"/>
                          <a:pt x="5300" y="1"/>
                          <a:pt x="5196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83" name="Google Shape;24383;p55"/>
                  <p:cNvSpPr/>
                  <p:nvPr/>
                </p:nvSpPr>
                <p:spPr>
                  <a:xfrm>
                    <a:off x="6477950" y="1857975"/>
                    <a:ext cx="44325" cy="3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3" h="1389" extrusionOk="0">
                        <a:moveTo>
                          <a:pt x="879" y="1"/>
                        </a:moveTo>
                        <a:cubicBezTo>
                          <a:pt x="652" y="1"/>
                          <a:pt x="436" y="119"/>
                          <a:pt x="305" y="337"/>
                        </a:cubicBezTo>
                        <a:cubicBezTo>
                          <a:pt x="1" y="793"/>
                          <a:pt x="362" y="1388"/>
                          <a:pt x="884" y="1388"/>
                        </a:cubicBezTo>
                        <a:cubicBezTo>
                          <a:pt x="934" y="1388"/>
                          <a:pt x="986" y="1383"/>
                          <a:pt x="1039" y="1371"/>
                        </a:cubicBezTo>
                        <a:cubicBezTo>
                          <a:pt x="1639" y="1204"/>
                          <a:pt x="1773" y="403"/>
                          <a:pt x="1239" y="103"/>
                        </a:cubicBezTo>
                        <a:cubicBezTo>
                          <a:pt x="1123" y="34"/>
                          <a:pt x="1000" y="1"/>
                          <a:pt x="87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4384" name="Google Shape;24384;p55"/>
              <p:cNvGrpSpPr/>
              <p:nvPr/>
            </p:nvGrpSpPr>
            <p:grpSpPr>
              <a:xfrm>
                <a:off x="5835100" y="1235925"/>
                <a:ext cx="640475" cy="844800"/>
                <a:chOff x="5835100" y="1235925"/>
                <a:chExt cx="640475" cy="844800"/>
              </a:xfrm>
            </p:grpSpPr>
            <p:grpSp>
              <p:nvGrpSpPr>
                <p:cNvPr id="24385" name="Google Shape;24385;p55"/>
                <p:cNvGrpSpPr/>
                <p:nvPr/>
              </p:nvGrpSpPr>
              <p:grpSpPr>
                <a:xfrm>
                  <a:off x="6139475" y="1235925"/>
                  <a:ext cx="336100" cy="354450"/>
                  <a:chOff x="6139475" y="1235925"/>
                  <a:chExt cx="336100" cy="354450"/>
                </a:xfrm>
              </p:grpSpPr>
              <p:sp>
                <p:nvSpPr>
                  <p:cNvPr id="24386" name="Google Shape;24386;p55"/>
                  <p:cNvSpPr/>
                  <p:nvPr/>
                </p:nvSpPr>
                <p:spPr>
                  <a:xfrm>
                    <a:off x="6139475" y="1235925"/>
                    <a:ext cx="336100" cy="35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4" h="14178" fill="none" extrusionOk="0">
                        <a:moveTo>
                          <a:pt x="7373" y="14111"/>
                        </a:moveTo>
                        <a:cubicBezTo>
                          <a:pt x="7473" y="14177"/>
                          <a:pt x="7573" y="14144"/>
                          <a:pt x="7640" y="14077"/>
                        </a:cubicBezTo>
                        <a:lnTo>
                          <a:pt x="13410" y="4804"/>
                        </a:lnTo>
                        <a:cubicBezTo>
                          <a:pt x="13444" y="4704"/>
                          <a:pt x="13410" y="4604"/>
                          <a:pt x="13310" y="4537"/>
                        </a:cubicBezTo>
                        <a:lnTo>
                          <a:pt x="6072" y="34"/>
                        </a:lnTo>
                        <a:cubicBezTo>
                          <a:pt x="6005" y="1"/>
                          <a:pt x="5872" y="1"/>
                          <a:pt x="5805" y="101"/>
                        </a:cubicBezTo>
                        <a:lnTo>
                          <a:pt x="67" y="9341"/>
                        </a:lnTo>
                        <a:cubicBezTo>
                          <a:pt x="1" y="9441"/>
                          <a:pt x="34" y="9574"/>
                          <a:pt x="134" y="9608"/>
                        </a:cubicBez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87" name="Google Shape;24387;p55"/>
                  <p:cNvSpPr/>
                  <p:nvPr/>
                </p:nvSpPr>
                <p:spPr>
                  <a:xfrm>
                    <a:off x="6172825" y="1255950"/>
                    <a:ext cx="148475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41" fill="none" extrusionOk="0">
                        <a:moveTo>
                          <a:pt x="5939" y="0"/>
                        </a:moveTo>
                        <a:lnTo>
                          <a:pt x="1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88" name="Google Shape;24388;p55"/>
                  <p:cNvSpPr/>
                  <p:nvPr/>
                </p:nvSpPr>
                <p:spPr>
                  <a:xfrm>
                    <a:off x="6210375" y="127930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89" name="Google Shape;24389;p55"/>
                  <p:cNvSpPr/>
                  <p:nvPr/>
                </p:nvSpPr>
                <p:spPr>
                  <a:xfrm>
                    <a:off x="6247900" y="130265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0" name="Google Shape;24390;p55"/>
                  <p:cNvSpPr/>
                  <p:nvPr/>
                </p:nvSpPr>
                <p:spPr>
                  <a:xfrm>
                    <a:off x="6285425" y="1326000"/>
                    <a:ext cx="148450" cy="23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8" h="9541" fill="none" extrusionOk="0">
                        <a:moveTo>
                          <a:pt x="5938" y="0"/>
                        </a:moveTo>
                        <a:lnTo>
                          <a:pt x="0" y="954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1" name="Google Shape;24391;p55"/>
                  <p:cNvSpPr/>
                  <p:nvPr/>
                </p:nvSpPr>
                <p:spPr>
                  <a:xfrm>
                    <a:off x="6262075" y="1275125"/>
                    <a:ext cx="18932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04" fill="none" extrusionOk="0">
                        <a:moveTo>
                          <a:pt x="0" y="0"/>
                        </a:moveTo>
                        <a:lnTo>
                          <a:pt x="7572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2" name="Google Shape;24392;p55"/>
                  <p:cNvSpPr/>
                  <p:nvPr/>
                </p:nvSpPr>
                <p:spPr>
                  <a:xfrm>
                    <a:off x="6237050" y="1315150"/>
                    <a:ext cx="190150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6" h="4704" fill="none" extrusionOk="0">
                        <a:moveTo>
                          <a:pt x="0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3" name="Google Shape;24393;p55"/>
                  <p:cNvSpPr/>
                  <p:nvPr/>
                </p:nvSpPr>
                <p:spPr>
                  <a:xfrm>
                    <a:off x="6212875" y="1354350"/>
                    <a:ext cx="189325" cy="1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38" fill="none" extrusionOk="0">
                        <a:moveTo>
                          <a:pt x="0" y="0"/>
                        </a:moveTo>
                        <a:lnTo>
                          <a:pt x="7572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4" name="Google Shape;24394;p55"/>
                  <p:cNvSpPr/>
                  <p:nvPr/>
                </p:nvSpPr>
                <p:spPr>
                  <a:xfrm>
                    <a:off x="6187850" y="1394375"/>
                    <a:ext cx="190150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6" h="4704" fill="none" extrusionOk="0">
                        <a:moveTo>
                          <a:pt x="0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5" name="Google Shape;24395;p55"/>
                  <p:cNvSpPr/>
                  <p:nvPr/>
                </p:nvSpPr>
                <p:spPr>
                  <a:xfrm>
                    <a:off x="6162825" y="1434400"/>
                    <a:ext cx="190175" cy="11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05" fill="none" extrusionOk="0">
                        <a:moveTo>
                          <a:pt x="1" y="1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6" name="Google Shape;24396;p55"/>
                  <p:cNvSpPr/>
                  <p:nvPr/>
                </p:nvSpPr>
                <p:spPr>
                  <a:xfrm>
                    <a:off x="6201200" y="1526975"/>
                    <a:ext cx="24200" cy="3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" h="1569" fill="none" extrusionOk="0">
                        <a:moveTo>
                          <a:pt x="967" y="0"/>
                        </a:moveTo>
                        <a:lnTo>
                          <a:pt x="0" y="1568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397" name="Google Shape;24397;p55"/>
                <p:cNvGrpSpPr/>
                <p:nvPr/>
              </p:nvGrpSpPr>
              <p:grpSpPr>
                <a:xfrm>
                  <a:off x="5835100" y="1726275"/>
                  <a:ext cx="336100" cy="354450"/>
                  <a:chOff x="5835100" y="1726275"/>
                  <a:chExt cx="336100" cy="354450"/>
                </a:xfrm>
              </p:grpSpPr>
              <p:sp>
                <p:nvSpPr>
                  <p:cNvPr id="24398" name="Google Shape;24398;p55"/>
                  <p:cNvSpPr/>
                  <p:nvPr/>
                </p:nvSpPr>
                <p:spPr>
                  <a:xfrm>
                    <a:off x="5835100" y="1726275"/>
                    <a:ext cx="336100" cy="35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444" h="14178" fill="none" extrusionOk="0">
                        <a:moveTo>
                          <a:pt x="13310" y="4571"/>
                        </a:moveTo>
                        <a:cubicBezTo>
                          <a:pt x="13410" y="4604"/>
                          <a:pt x="13443" y="4737"/>
                          <a:pt x="13410" y="4838"/>
                        </a:cubicBezTo>
                        <a:lnTo>
                          <a:pt x="7639" y="14077"/>
                        </a:lnTo>
                        <a:cubicBezTo>
                          <a:pt x="7572" y="14178"/>
                          <a:pt x="7472" y="14178"/>
                          <a:pt x="7372" y="14144"/>
                        </a:cubicBezTo>
                        <a:lnTo>
                          <a:pt x="134" y="9641"/>
                        </a:lnTo>
                        <a:cubicBezTo>
                          <a:pt x="34" y="9574"/>
                          <a:pt x="0" y="9474"/>
                          <a:pt x="67" y="9374"/>
                        </a:cubicBezTo>
                        <a:lnTo>
                          <a:pt x="5804" y="101"/>
                        </a:lnTo>
                        <a:cubicBezTo>
                          <a:pt x="5871" y="34"/>
                          <a:pt x="5971" y="1"/>
                          <a:pt x="6071" y="67"/>
                        </a:cubicBezTo>
                        <a:close/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399" name="Google Shape;24399;p55"/>
                  <p:cNvSpPr/>
                  <p:nvPr/>
                </p:nvSpPr>
                <p:spPr>
                  <a:xfrm>
                    <a:off x="5868450" y="1746300"/>
                    <a:ext cx="14762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5" h="9574" fill="none" extrusionOk="0">
                        <a:moveTo>
                          <a:pt x="1" y="9574"/>
                        </a:moveTo>
                        <a:lnTo>
                          <a:pt x="5905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0" name="Google Shape;24400;p55"/>
                  <p:cNvSpPr/>
                  <p:nvPr/>
                </p:nvSpPr>
                <p:spPr>
                  <a:xfrm>
                    <a:off x="5905975" y="176965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1" name="Google Shape;24401;p55"/>
                  <p:cNvSpPr/>
                  <p:nvPr/>
                </p:nvSpPr>
                <p:spPr>
                  <a:xfrm>
                    <a:off x="5943500" y="179300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2" name="Google Shape;24402;p55"/>
                  <p:cNvSpPr/>
                  <p:nvPr/>
                </p:nvSpPr>
                <p:spPr>
                  <a:xfrm>
                    <a:off x="5981025" y="1816350"/>
                    <a:ext cx="148475" cy="23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39" h="9574" fill="none" extrusionOk="0">
                        <a:moveTo>
                          <a:pt x="1" y="9574"/>
                        </a:moveTo>
                        <a:lnTo>
                          <a:pt x="593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3" name="Google Shape;24403;p55"/>
                  <p:cNvSpPr/>
                  <p:nvPr/>
                </p:nvSpPr>
                <p:spPr>
                  <a:xfrm>
                    <a:off x="5859275" y="1923100"/>
                    <a:ext cx="190175" cy="11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37" fill="none" extrusionOk="0">
                        <a:moveTo>
                          <a:pt x="1" y="0"/>
                        </a:moveTo>
                        <a:lnTo>
                          <a:pt x="7606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4" name="Google Shape;24404;p55"/>
                  <p:cNvSpPr/>
                  <p:nvPr/>
                </p:nvSpPr>
                <p:spPr>
                  <a:xfrm>
                    <a:off x="5884300" y="1883900"/>
                    <a:ext cx="18932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04" fill="none" extrusionOk="0">
                        <a:moveTo>
                          <a:pt x="0" y="0"/>
                        </a:moveTo>
                        <a:lnTo>
                          <a:pt x="7572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5" name="Google Shape;24405;p55"/>
                  <p:cNvSpPr/>
                  <p:nvPr/>
                </p:nvSpPr>
                <p:spPr>
                  <a:xfrm>
                    <a:off x="5908475" y="1843875"/>
                    <a:ext cx="190175" cy="118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37" fill="none" extrusionOk="0">
                        <a:moveTo>
                          <a:pt x="1" y="0"/>
                        </a:moveTo>
                        <a:lnTo>
                          <a:pt x="7606" y="4737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6" name="Google Shape;24406;p55"/>
                  <p:cNvSpPr/>
                  <p:nvPr/>
                </p:nvSpPr>
                <p:spPr>
                  <a:xfrm>
                    <a:off x="5933500" y="1803825"/>
                    <a:ext cx="189325" cy="118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3" h="4738" fill="none" extrusionOk="0">
                        <a:moveTo>
                          <a:pt x="0" y="1"/>
                        </a:moveTo>
                        <a:lnTo>
                          <a:pt x="7573" y="4738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7" name="Google Shape;24407;p55"/>
                  <p:cNvSpPr/>
                  <p:nvPr/>
                </p:nvSpPr>
                <p:spPr>
                  <a:xfrm>
                    <a:off x="5957675" y="1764650"/>
                    <a:ext cx="190175" cy="117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7" h="4704" fill="none" extrusionOk="0">
                        <a:moveTo>
                          <a:pt x="1" y="0"/>
                        </a:moveTo>
                        <a:lnTo>
                          <a:pt x="7606" y="4704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408" name="Google Shape;24408;p55"/>
                  <p:cNvSpPr/>
                  <p:nvPr/>
                </p:nvSpPr>
                <p:spPr>
                  <a:xfrm>
                    <a:off x="6068600" y="1739625"/>
                    <a:ext cx="24200" cy="39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" h="1569" fill="none" extrusionOk="0">
                        <a:moveTo>
                          <a:pt x="0" y="1568"/>
                        </a:moveTo>
                        <a:lnTo>
                          <a:pt x="968" y="0"/>
                        </a:ln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4409" name="Google Shape;24409;p55"/>
              <p:cNvSpPr/>
              <p:nvPr/>
            </p:nvSpPr>
            <p:spPr>
              <a:xfrm>
                <a:off x="6019400" y="1659525"/>
                <a:ext cx="113425" cy="73475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2939" extrusionOk="0">
                    <a:moveTo>
                      <a:pt x="286" y="1"/>
                    </a:moveTo>
                    <a:cubicBezTo>
                      <a:pt x="214" y="1"/>
                      <a:pt x="143" y="38"/>
                      <a:pt x="100" y="102"/>
                    </a:cubicBezTo>
                    <a:cubicBezTo>
                      <a:pt x="0" y="236"/>
                      <a:pt x="34" y="369"/>
                      <a:pt x="167" y="436"/>
                    </a:cubicBezTo>
                    <a:lnTo>
                      <a:pt x="4137" y="2904"/>
                    </a:lnTo>
                    <a:cubicBezTo>
                      <a:pt x="4172" y="2928"/>
                      <a:pt x="4212" y="2939"/>
                      <a:pt x="4253" y="2939"/>
                    </a:cubicBezTo>
                    <a:cubicBezTo>
                      <a:pt x="4327" y="2939"/>
                      <a:pt x="4406" y="2902"/>
                      <a:pt x="4470" y="2837"/>
                    </a:cubicBezTo>
                    <a:cubicBezTo>
                      <a:pt x="4537" y="2704"/>
                      <a:pt x="4503" y="2571"/>
                      <a:pt x="4370" y="2504"/>
                    </a:cubicBezTo>
                    <a:lnTo>
                      <a:pt x="401" y="35"/>
                    </a:lnTo>
                    <a:cubicBezTo>
                      <a:pt x="365" y="12"/>
                      <a:pt x="325" y="1"/>
                      <a:pt x="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spTree>
      <p:nvGrpSpPr>
        <p:cNvPr id="1" name="Shape 24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11" name="Google Shape;24411;p56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24412" name="Google Shape;24412;p56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13" name="Google Shape;24413;p56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24414" name="Google Shape;24414;p56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5" name="Google Shape;24415;p56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6" name="Google Shape;24416;p56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7" name="Google Shape;24417;p56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8" name="Google Shape;24418;p56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9" name="Google Shape;24419;p56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0" name="Google Shape;24420;p56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1" name="Google Shape;24421;p56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2" name="Google Shape;24422;p56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3" name="Google Shape;24423;p56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4" name="Google Shape;24424;p56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5" name="Google Shape;24425;p56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6" name="Google Shape;24426;p56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7" name="Google Shape;24427;p56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8" name="Google Shape;24428;p56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9" name="Google Shape;24429;p56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0" name="Google Shape;24430;p56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1" name="Google Shape;24431;p56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2" name="Google Shape;24432;p56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3" name="Google Shape;24433;p56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4" name="Google Shape;24434;p56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5" name="Google Shape;24435;p56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6" name="Google Shape;24436;p56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7" name="Google Shape;24437;p56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8" name="Google Shape;24438;p56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39" name="Google Shape;24439;p56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24440" name="Google Shape;24440;p5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1" name="Google Shape;24441;p5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2" name="Google Shape;24442;p5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3" name="Google Shape;24443;p5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4" name="Google Shape;24444;p5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5" name="Google Shape;24445;p5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6" name="Google Shape;24446;p5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7" name="Google Shape;24447;p5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8" name="Google Shape;24448;p5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9" name="Google Shape;24449;p56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0" name="Google Shape;24450;p5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1" name="Google Shape;24451;p5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2" name="Google Shape;24452;p5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3" name="Google Shape;24453;p5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4" name="Google Shape;24454;p5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5" name="Google Shape;24455;p5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6" name="Google Shape;24456;p5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7" name="Google Shape;24457;p5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8" name="Google Shape;24458;p5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59" name="Google Shape;24459;p5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0" name="Google Shape;24460;p5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1" name="Google Shape;24461;p5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2" name="Google Shape;24462;p5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3" name="Google Shape;24463;p5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4" name="Google Shape;24464;p5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5" name="Google Shape;24465;p5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466" name="Google Shape;24466;p56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7" name="Google Shape;24467;p56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8" name="Google Shape;24468;p56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9" name="Google Shape;24469;p56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0" name="Google Shape;24470;p56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1" name="Google Shape;24471;p56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2" name="Google Shape;24472;p56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3" name="Google Shape;24473;p56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4" name="Google Shape;24474;p56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5" name="Google Shape;24475;p56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6" name="Google Shape;24476;p56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7" name="Google Shape;24477;p56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8" name="Google Shape;24478;p56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9" name="Google Shape;24479;p56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0" name="Google Shape;24480;p56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1" name="Google Shape;24481;p56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2" name="Google Shape;24482;p56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3" name="Google Shape;24483;p56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4" name="Google Shape;24484;p56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5" name="Google Shape;24485;p56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6" name="Google Shape;24486;p56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7" name="Google Shape;24487;p56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8" name="Google Shape;24488;p56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9" name="Google Shape;24489;p56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0" name="Google Shape;24490;p56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1" name="Google Shape;24491;p56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2" name="Google Shape;24492;p56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3" name="Google Shape;24493;p56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4" name="Google Shape;24494;p56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5" name="Google Shape;24495;p56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6" name="Google Shape;24496;p56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7" name="Google Shape;24497;p56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8" name="Google Shape;24498;p56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9" name="Google Shape;24499;p56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0" name="Google Shape;24500;p56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1" name="Google Shape;24501;p56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2" name="Google Shape;24502;p56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3" name="Google Shape;24503;p56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4" name="Google Shape;24504;p56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5" name="Google Shape;24505;p56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6" name="Google Shape;24506;p56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7" name="Google Shape;24507;p56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8" name="Google Shape;24508;p56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9" name="Google Shape;24509;p56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0" name="Google Shape;24510;p56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1" name="Google Shape;24511;p56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2" name="Google Shape;24512;p56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3" name="Google Shape;24513;p56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4" name="Google Shape;24514;p56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5" name="Google Shape;24515;p56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6" name="Google Shape;24516;p56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7" name="Google Shape;24517;p56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8" name="Google Shape;24518;p56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9" name="Google Shape;24519;p56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0" name="Google Shape;24520;p56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1" name="Google Shape;24521;p56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2" name="Google Shape;24522;p56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3" name="Google Shape;24523;p56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4" name="Google Shape;24524;p56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5" name="Google Shape;24525;p56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6" name="Google Shape;24526;p56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7" name="Google Shape;24527;p56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8" name="Google Shape;24528;p56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9" name="Google Shape;24529;p56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0" name="Google Shape;24530;p56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1" name="Google Shape;24531;p56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2" name="Google Shape;24532;p56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3" name="Google Shape;24533;p56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4" name="Google Shape;24534;p56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5" name="Google Shape;24535;p56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6" name="Google Shape;24536;p56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7" name="Google Shape;24537;p56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8" name="Google Shape;24538;p56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9" name="Google Shape;24539;p56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0" name="Google Shape;24540;p56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1" name="Google Shape;24541;p56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2" name="Google Shape;24542;p56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3" name="Google Shape;24543;p56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4" name="Google Shape;24544;p56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5" name="Google Shape;24545;p56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6" name="Google Shape;24546;p56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7" name="Google Shape;24547;p56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8" name="Google Shape;24548;p56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9" name="Google Shape;24549;p56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0" name="Google Shape;24550;p56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1" name="Google Shape;24551;p56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2" name="Google Shape;24552;p56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3" name="Google Shape;24553;p56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4" name="Google Shape;24554;p56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5" name="Google Shape;24555;p56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6" name="Google Shape;24556;p56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7" name="Google Shape;24557;p56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8" name="Google Shape;24558;p56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9" name="Google Shape;24559;p56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0" name="Google Shape;24560;p56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1" name="Google Shape;24561;p56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2" name="Google Shape;24562;p56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3" name="Google Shape;24563;p56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4" name="Google Shape;24564;p56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5" name="Google Shape;24565;p56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66" name="Google Shape;24566;p56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24567" name="Google Shape;24567;p5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8" name="Google Shape;24568;p5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9" name="Google Shape;24569;p5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0" name="Google Shape;24570;p5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1" name="Google Shape;24571;p5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2" name="Google Shape;24572;p5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3" name="Google Shape;24573;p5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4" name="Google Shape;24574;p5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5" name="Google Shape;24575;p56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6" name="Google Shape;24576;p5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7" name="Google Shape;24577;p5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8" name="Google Shape;24578;p5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9" name="Google Shape;24579;p5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0" name="Google Shape;24580;p5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1" name="Google Shape;24581;p5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2" name="Google Shape;24582;p5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3" name="Google Shape;24583;p5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4" name="Google Shape;24584;p5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5" name="Google Shape;24585;p5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6" name="Google Shape;24586;p5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7" name="Google Shape;24587;p5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8" name="Google Shape;24588;p5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9" name="Google Shape;24589;p5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0" name="Google Shape;24590;p5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1" name="Google Shape;24591;p5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2" name="Google Shape;24592;p5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93" name="Google Shape;24593;p56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4" name="Google Shape;24594;p56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5" name="Google Shape;24595;p56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6" name="Google Shape;24596;p56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7" name="Google Shape;24597;p56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98" name="Google Shape;24598;p56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24599" name="Google Shape;24599;p56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0" name="Google Shape;24600;p56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1" name="Google Shape;24601;p56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2" name="Google Shape;24602;p56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3" name="Google Shape;24603;p56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4" name="Google Shape;24604;p56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5" name="Google Shape;24605;p56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6" name="Google Shape;24606;p56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7" name="Google Shape;24607;p56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8" name="Google Shape;24608;p56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9" name="Google Shape;24609;p56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0" name="Google Shape;24610;p56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1" name="Google Shape;24611;p56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2" name="Google Shape;24612;p56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3" name="Google Shape;24613;p56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4" name="Google Shape;24614;p56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5" name="Google Shape;24615;p56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6" name="Google Shape;24616;p56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7" name="Google Shape;24617;p56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8" name="Google Shape;24618;p56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9" name="Google Shape;24619;p56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0" name="Google Shape;24620;p56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1" name="Google Shape;24621;p56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2" name="Google Shape;24622;p56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3" name="Google Shape;24623;p56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4" name="Google Shape;24624;p56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25" name="Google Shape;24625;p56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26" name="Google Shape;24626;p56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4627" name="Google Shape;24627;p5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8" name="Google Shape;24628;p5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9" name="Google Shape;24629;p5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0" name="Google Shape;24630;p5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1" name="Google Shape;24631;p5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2" name="Google Shape;24632;p5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3" name="Google Shape;24633;p56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4" name="Google Shape;24634;p5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5" name="Google Shape;24635;p5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6" name="Google Shape;24636;p5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7" name="Google Shape;24637;p5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8" name="Google Shape;24638;p5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9" name="Google Shape;24639;p5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0" name="Google Shape;24640;p5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1" name="Google Shape;24641;p5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2" name="Google Shape;24642;p5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3" name="Google Shape;24643;p5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4" name="Google Shape;24644;p5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5" name="Google Shape;24645;p5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6" name="Google Shape;24646;p5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7" name="Google Shape;24647;p5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8" name="Google Shape;24648;p5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9" name="Google Shape;24649;p5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0" name="Google Shape;24650;p5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1" name="Google Shape;24651;p5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2" name="Google Shape;24652;p5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653" name="Google Shape;24653;p56"/>
          <p:cNvGrpSpPr/>
          <p:nvPr/>
        </p:nvGrpSpPr>
        <p:grpSpPr>
          <a:xfrm>
            <a:off x="-706730" y="-247937"/>
            <a:ext cx="3399044" cy="3421986"/>
            <a:chOff x="-706730" y="-247937"/>
            <a:chExt cx="3399044" cy="3421986"/>
          </a:xfrm>
        </p:grpSpPr>
        <p:grpSp>
          <p:nvGrpSpPr>
            <p:cNvPr id="24654" name="Google Shape;24654;p56"/>
            <p:cNvGrpSpPr/>
            <p:nvPr/>
          </p:nvGrpSpPr>
          <p:grpSpPr>
            <a:xfrm>
              <a:off x="-706730" y="-247937"/>
              <a:ext cx="3399044" cy="3421986"/>
              <a:chOff x="-513630" y="-410112"/>
              <a:chExt cx="3399044" cy="3421986"/>
            </a:xfrm>
          </p:grpSpPr>
          <p:grpSp>
            <p:nvGrpSpPr>
              <p:cNvPr id="24655" name="Google Shape;24655;p56"/>
              <p:cNvGrpSpPr/>
              <p:nvPr/>
            </p:nvGrpSpPr>
            <p:grpSpPr>
              <a:xfrm>
                <a:off x="-289105" y="-410112"/>
                <a:ext cx="3174520" cy="3421986"/>
                <a:chOff x="-289105" y="-410112"/>
                <a:chExt cx="3174520" cy="3421986"/>
              </a:xfrm>
            </p:grpSpPr>
            <p:grpSp>
              <p:nvGrpSpPr>
                <p:cNvPr id="24656" name="Google Shape;24656;p56"/>
                <p:cNvGrpSpPr/>
                <p:nvPr/>
              </p:nvGrpSpPr>
              <p:grpSpPr>
                <a:xfrm rot="-2528748" flipH="1">
                  <a:off x="1139937" y="1544051"/>
                  <a:ext cx="1240758" cy="665148"/>
                  <a:chOff x="5206900" y="826150"/>
                  <a:chExt cx="599275" cy="321250"/>
                </a:xfrm>
              </p:grpSpPr>
              <p:sp>
                <p:nvSpPr>
                  <p:cNvPr id="24657" name="Google Shape;24657;p56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58" name="Google Shape;24658;p56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59" name="Google Shape;24659;p56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0" name="Google Shape;24660;p56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1" name="Google Shape;24661;p56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2" name="Google Shape;24662;p56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3" name="Google Shape;24663;p56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4" name="Google Shape;24664;p56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5" name="Google Shape;24665;p56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6" name="Google Shape;24666;p56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7" name="Google Shape;24667;p56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8" name="Google Shape;24668;p56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69" name="Google Shape;24669;p56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0" name="Google Shape;24670;p56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671" name="Google Shape;24671;p56"/>
                <p:cNvGrpSpPr/>
                <p:nvPr/>
              </p:nvGrpSpPr>
              <p:grpSpPr>
                <a:xfrm rot="1033525" flipH="1">
                  <a:off x="1574028" y="81642"/>
                  <a:ext cx="1240716" cy="665175"/>
                  <a:chOff x="5206900" y="826150"/>
                  <a:chExt cx="599275" cy="321250"/>
                </a:xfrm>
              </p:grpSpPr>
              <p:sp>
                <p:nvSpPr>
                  <p:cNvPr id="24672" name="Google Shape;24672;p56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3" name="Google Shape;24673;p56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4" name="Google Shape;24674;p56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5" name="Google Shape;24675;p56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6" name="Google Shape;24676;p56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7" name="Google Shape;24677;p56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8" name="Google Shape;24678;p56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79" name="Google Shape;24679;p56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0" name="Google Shape;24680;p56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1" name="Google Shape;24681;p56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2" name="Google Shape;24682;p56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3" name="Google Shape;24683;p56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4" name="Google Shape;24684;p56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5" name="Google Shape;24685;p56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686" name="Google Shape;24686;p56"/>
                <p:cNvGrpSpPr/>
                <p:nvPr/>
              </p:nvGrpSpPr>
              <p:grpSpPr>
                <a:xfrm rot="6256591">
                  <a:off x="1268807" y="629246"/>
                  <a:ext cx="1240826" cy="665092"/>
                  <a:chOff x="5206900" y="826150"/>
                  <a:chExt cx="599275" cy="321250"/>
                </a:xfrm>
              </p:grpSpPr>
              <p:sp>
                <p:nvSpPr>
                  <p:cNvPr id="24687" name="Google Shape;24687;p56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8" name="Google Shape;24688;p56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89" name="Google Shape;24689;p56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0" name="Google Shape;24690;p56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1" name="Google Shape;24691;p56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2" name="Google Shape;24692;p56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3" name="Google Shape;24693;p56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4" name="Google Shape;24694;p56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5" name="Google Shape;24695;p56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6" name="Google Shape;24696;p56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7" name="Google Shape;24697;p56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8" name="Google Shape;24698;p56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699" name="Google Shape;24699;p56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00" name="Google Shape;24700;p56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701" name="Google Shape;24701;p56"/>
                <p:cNvGrpSpPr/>
                <p:nvPr/>
              </p:nvGrpSpPr>
              <p:grpSpPr>
                <a:xfrm flipH="1">
                  <a:off x="-35240" y="866804"/>
                  <a:ext cx="1699100" cy="2145071"/>
                  <a:chOff x="146217" y="2712579"/>
                  <a:chExt cx="1552966" cy="1960401"/>
                </a:xfrm>
              </p:grpSpPr>
              <p:grpSp>
                <p:nvGrpSpPr>
                  <p:cNvPr id="24702" name="Google Shape;24702;p56"/>
                  <p:cNvGrpSpPr/>
                  <p:nvPr/>
                </p:nvGrpSpPr>
                <p:grpSpPr>
                  <a:xfrm>
                    <a:off x="146217" y="2712579"/>
                    <a:ext cx="1134008" cy="607901"/>
                    <a:chOff x="5206900" y="826150"/>
                    <a:chExt cx="599275" cy="321250"/>
                  </a:xfrm>
                </p:grpSpPr>
                <p:sp>
                  <p:nvSpPr>
                    <p:cNvPr id="24703" name="Google Shape;24703;p56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4" name="Google Shape;24704;p56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5" name="Google Shape;24705;p56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6" name="Google Shape;24706;p56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7" name="Google Shape;24707;p56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8" name="Google Shape;24708;p56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09" name="Google Shape;24709;p56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0" name="Google Shape;24710;p56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1" name="Google Shape;24711;p56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2" name="Google Shape;24712;p56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3" name="Google Shape;24713;p56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4" name="Google Shape;24714;p56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5" name="Google Shape;24715;p56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6" name="Google Shape;24716;p56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4717" name="Google Shape;24717;p56"/>
                  <p:cNvGrpSpPr/>
                  <p:nvPr/>
                </p:nvGrpSpPr>
                <p:grpSpPr>
                  <a:xfrm rot="-9256633">
                    <a:off x="489429" y="3110262"/>
                    <a:ext cx="1134020" cy="607908"/>
                    <a:chOff x="5206900" y="826150"/>
                    <a:chExt cx="599275" cy="321250"/>
                  </a:xfrm>
                </p:grpSpPr>
                <p:sp>
                  <p:nvSpPr>
                    <p:cNvPr id="24718" name="Google Shape;24718;p56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19" name="Google Shape;24719;p56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0" name="Google Shape;24720;p56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1" name="Google Shape;24721;p56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2" name="Google Shape;24722;p56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3" name="Google Shape;24723;p56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4" name="Google Shape;24724;p56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5" name="Google Shape;24725;p56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6" name="Google Shape;24726;p56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7" name="Google Shape;24727;p56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8" name="Google Shape;24728;p56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29" name="Google Shape;24729;p56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0" name="Google Shape;24730;p56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1" name="Google Shape;24731;p56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4732" name="Google Shape;24732;p56"/>
                  <p:cNvGrpSpPr/>
                  <p:nvPr/>
                </p:nvGrpSpPr>
                <p:grpSpPr>
                  <a:xfrm rot="7120513" flipH="1">
                    <a:off x="538618" y="3725726"/>
                    <a:ext cx="1133997" cy="607895"/>
                    <a:chOff x="5206900" y="826150"/>
                    <a:chExt cx="599275" cy="321250"/>
                  </a:xfrm>
                </p:grpSpPr>
                <p:sp>
                  <p:nvSpPr>
                    <p:cNvPr id="24733" name="Google Shape;24733;p56"/>
                    <p:cNvSpPr/>
                    <p:nvPr/>
                  </p:nvSpPr>
                  <p:spPr>
                    <a:xfrm>
                      <a:off x="5206900" y="828950"/>
                      <a:ext cx="25225" cy="2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" h="1025" extrusionOk="0">
                          <a:moveTo>
                            <a:pt x="1008" y="448"/>
                          </a:moveTo>
                          <a:cubicBezTo>
                            <a:pt x="1008" y="832"/>
                            <a:pt x="544" y="1024"/>
                            <a:pt x="272" y="752"/>
                          </a:cubicBezTo>
                          <a:cubicBezTo>
                            <a:pt x="0" y="480"/>
                            <a:pt x="192" y="0"/>
                            <a:pt x="576" y="0"/>
                          </a:cubicBezTo>
                          <a:cubicBezTo>
                            <a:pt x="816" y="0"/>
                            <a:pt x="1008" y="208"/>
                            <a:pt x="1008" y="44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4" name="Google Shape;24734;p56"/>
                    <p:cNvSpPr/>
                    <p:nvPr/>
                  </p:nvSpPr>
                  <p:spPr>
                    <a:xfrm>
                      <a:off x="5468125" y="1067750"/>
                      <a:ext cx="25625" cy="25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09" extrusionOk="0">
                          <a:moveTo>
                            <a:pt x="1024" y="433"/>
                          </a:moveTo>
                          <a:cubicBezTo>
                            <a:pt x="1024" y="817"/>
                            <a:pt x="560" y="1009"/>
                            <a:pt x="288" y="737"/>
                          </a:cubicBezTo>
                          <a:cubicBezTo>
                            <a:pt x="0" y="465"/>
                            <a:pt x="208" y="1"/>
                            <a:pt x="592" y="1"/>
                          </a:cubicBezTo>
                          <a:cubicBezTo>
                            <a:pt x="832" y="1"/>
                            <a:pt x="1024" y="193"/>
                            <a:pt x="1024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5" name="Google Shape;24735;p56"/>
                    <p:cNvSpPr/>
                    <p:nvPr/>
                  </p:nvSpPr>
                  <p:spPr>
                    <a:xfrm>
                      <a:off x="5679325" y="1085750"/>
                      <a:ext cx="25625" cy="25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5" h="1026" extrusionOk="0">
                          <a:moveTo>
                            <a:pt x="1025" y="433"/>
                          </a:moveTo>
                          <a:cubicBezTo>
                            <a:pt x="1025" y="833"/>
                            <a:pt x="545" y="1025"/>
                            <a:pt x="273" y="753"/>
                          </a:cubicBezTo>
                          <a:cubicBezTo>
                            <a:pt x="1" y="481"/>
                            <a:pt x="193" y="1"/>
                            <a:pt x="577" y="1"/>
                          </a:cubicBezTo>
                          <a:cubicBezTo>
                            <a:pt x="817" y="1"/>
                            <a:pt x="1025" y="193"/>
                            <a:pt x="1025" y="4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6" name="Google Shape;24736;p56"/>
                    <p:cNvSpPr/>
                    <p:nvPr/>
                  </p:nvSpPr>
                  <p:spPr>
                    <a:xfrm>
                      <a:off x="5318900" y="877350"/>
                      <a:ext cx="4425" cy="4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7" h="177" extrusionOk="0">
                          <a:moveTo>
                            <a:pt x="177" y="80"/>
                          </a:moveTo>
                          <a:cubicBezTo>
                            <a:pt x="177" y="128"/>
                            <a:pt x="145" y="176"/>
                            <a:pt x="97" y="176"/>
                          </a:cubicBezTo>
                          <a:cubicBezTo>
                            <a:pt x="49" y="176"/>
                            <a:pt x="1" y="128"/>
                            <a:pt x="1" y="80"/>
                          </a:cubicBezTo>
                          <a:cubicBezTo>
                            <a:pt x="1" y="32"/>
                            <a:pt x="49" y="0"/>
                            <a:pt x="97" y="0"/>
                          </a:cubicBezTo>
                          <a:cubicBezTo>
                            <a:pt x="145" y="0"/>
                            <a:pt x="177" y="32"/>
                            <a:pt x="177" y="8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7" name="Google Shape;24737;p56"/>
                    <p:cNvSpPr/>
                    <p:nvPr/>
                  </p:nvSpPr>
                  <p:spPr>
                    <a:xfrm>
                      <a:off x="5749725" y="10213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1" y="97"/>
                          </a:moveTo>
                          <a:cubicBezTo>
                            <a:pt x="241" y="241"/>
                            <a:pt x="1" y="1"/>
                            <a:pt x="145" y="1"/>
                          </a:cubicBezTo>
                          <a:cubicBezTo>
                            <a:pt x="193" y="1"/>
                            <a:pt x="225" y="49"/>
                            <a:pt x="241" y="9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8" name="Google Shape;24738;p56"/>
                    <p:cNvSpPr/>
                    <p:nvPr/>
                  </p:nvSpPr>
                  <p:spPr>
                    <a:xfrm>
                      <a:off x="5527725" y="874950"/>
                      <a:ext cx="6025" cy="6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41" extrusionOk="0">
                          <a:moveTo>
                            <a:pt x="240" y="96"/>
                          </a:moveTo>
                          <a:cubicBezTo>
                            <a:pt x="240" y="240"/>
                            <a:pt x="0" y="0"/>
                            <a:pt x="144" y="0"/>
                          </a:cubicBezTo>
                          <a:cubicBezTo>
                            <a:pt x="192" y="0"/>
                            <a:pt x="240" y="48"/>
                            <a:pt x="240" y="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39" name="Google Shape;24739;p56"/>
                    <p:cNvSpPr/>
                    <p:nvPr/>
                  </p:nvSpPr>
                  <p:spPr>
                    <a:xfrm>
                      <a:off x="5418900" y="861350"/>
                      <a:ext cx="6025" cy="5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1" h="225" extrusionOk="0">
                          <a:moveTo>
                            <a:pt x="241" y="64"/>
                          </a:moveTo>
                          <a:cubicBezTo>
                            <a:pt x="241" y="112"/>
                            <a:pt x="225" y="160"/>
                            <a:pt x="177" y="176"/>
                          </a:cubicBezTo>
                          <a:cubicBezTo>
                            <a:pt x="49" y="224"/>
                            <a:pt x="1" y="32"/>
                            <a:pt x="129" y="16"/>
                          </a:cubicBezTo>
                          <a:cubicBezTo>
                            <a:pt x="177" y="0"/>
                            <a:pt x="225" y="16"/>
                            <a:pt x="241" y="64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0" name="Google Shape;24740;p56"/>
                    <p:cNvSpPr/>
                    <p:nvPr/>
                  </p:nvSpPr>
                  <p:spPr>
                    <a:xfrm>
                      <a:off x="5634925" y="98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1" y="209"/>
                          </a:moveTo>
                          <a:cubicBezTo>
                            <a:pt x="481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97" y="1"/>
                            <a:pt x="273" y="1"/>
                          </a:cubicBezTo>
                          <a:cubicBezTo>
                            <a:pt x="385" y="1"/>
                            <a:pt x="481" y="97"/>
                            <a:pt x="481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1" name="Google Shape;24741;p56"/>
                    <p:cNvSpPr/>
                    <p:nvPr/>
                  </p:nvSpPr>
                  <p:spPr>
                    <a:xfrm>
                      <a:off x="5717725" y="1135775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2"/>
                          </a:moveTo>
                          <a:cubicBezTo>
                            <a:pt x="465" y="368"/>
                            <a:pt x="257" y="464"/>
                            <a:pt x="129" y="336"/>
                          </a:cubicBezTo>
                          <a:cubicBezTo>
                            <a:pt x="1" y="208"/>
                            <a:pt x="81" y="0"/>
                            <a:pt x="273" y="0"/>
                          </a:cubicBezTo>
                          <a:cubicBezTo>
                            <a:pt x="385" y="0"/>
                            <a:pt x="465" y="80"/>
                            <a:pt x="465" y="19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2" name="Google Shape;24742;p56"/>
                    <p:cNvSpPr/>
                    <p:nvPr/>
                  </p:nvSpPr>
                  <p:spPr>
                    <a:xfrm>
                      <a:off x="5316900" y="997350"/>
                      <a:ext cx="116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81" extrusionOk="0">
                          <a:moveTo>
                            <a:pt x="465" y="209"/>
                          </a:moveTo>
                          <a:cubicBezTo>
                            <a:pt x="465" y="385"/>
                            <a:pt x="257" y="481"/>
                            <a:pt x="129" y="353"/>
                          </a:cubicBezTo>
                          <a:cubicBezTo>
                            <a:pt x="1" y="225"/>
                            <a:pt x="81" y="1"/>
                            <a:pt x="273" y="1"/>
                          </a:cubicBezTo>
                          <a:cubicBezTo>
                            <a:pt x="369" y="1"/>
                            <a:pt x="465" y="97"/>
                            <a:pt x="465" y="2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3" name="Google Shape;24743;p56"/>
                    <p:cNvSpPr/>
                    <p:nvPr/>
                  </p:nvSpPr>
                  <p:spPr>
                    <a:xfrm>
                      <a:off x="5331700" y="1124575"/>
                      <a:ext cx="120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65" extrusionOk="0">
                          <a:moveTo>
                            <a:pt x="481" y="208"/>
                          </a:moveTo>
                          <a:cubicBezTo>
                            <a:pt x="481" y="384"/>
                            <a:pt x="257" y="464"/>
                            <a:pt x="129" y="352"/>
                          </a:cubicBezTo>
                          <a:cubicBezTo>
                            <a:pt x="1" y="224"/>
                            <a:pt x="97" y="0"/>
                            <a:pt x="273" y="0"/>
                          </a:cubicBezTo>
                          <a:cubicBezTo>
                            <a:pt x="385" y="0"/>
                            <a:pt x="481" y="96"/>
                            <a:pt x="481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4" name="Google Shape;24744;p56"/>
                    <p:cNvSpPr/>
                    <p:nvPr/>
                  </p:nvSpPr>
                  <p:spPr>
                    <a:xfrm>
                      <a:off x="5794150" y="906150"/>
                      <a:ext cx="12025" cy="120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1" h="481" extrusionOk="0">
                          <a:moveTo>
                            <a:pt x="480" y="208"/>
                          </a:moveTo>
                          <a:cubicBezTo>
                            <a:pt x="480" y="384"/>
                            <a:pt x="256" y="480"/>
                            <a:pt x="128" y="352"/>
                          </a:cubicBezTo>
                          <a:cubicBezTo>
                            <a:pt x="0" y="224"/>
                            <a:pt x="96" y="0"/>
                            <a:pt x="272" y="0"/>
                          </a:cubicBezTo>
                          <a:cubicBezTo>
                            <a:pt x="384" y="0"/>
                            <a:pt x="480" y="96"/>
                            <a:pt x="480" y="20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5" name="Google Shape;24745;p56"/>
                    <p:cNvSpPr/>
                    <p:nvPr/>
                  </p:nvSpPr>
                  <p:spPr>
                    <a:xfrm>
                      <a:off x="5290500" y="924950"/>
                      <a:ext cx="11625" cy="116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5" h="465" extrusionOk="0">
                          <a:moveTo>
                            <a:pt x="465" y="193"/>
                          </a:moveTo>
                          <a:cubicBezTo>
                            <a:pt x="465" y="369"/>
                            <a:pt x="257" y="465"/>
                            <a:pt x="129" y="337"/>
                          </a:cubicBezTo>
                          <a:cubicBezTo>
                            <a:pt x="1" y="209"/>
                            <a:pt x="97" y="0"/>
                            <a:pt x="273" y="0"/>
                          </a:cubicBezTo>
                          <a:cubicBezTo>
                            <a:pt x="385" y="0"/>
                            <a:pt x="465" y="81"/>
                            <a:pt x="465" y="19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46" name="Google Shape;24746;p56"/>
                    <p:cNvSpPr/>
                    <p:nvPr/>
                  </p:nvSpPr>
                  <p:spPr>
                    <a:xfrm>
                      <a:off x="5680925" y="826150"/>
                      <a:ext cx="43225" cy="43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9" h="1729" extrusionOk="0">
                          <a:moveTo>
                            <a:pt x="865" y="1728"/>
                          </a:moveTo>
                          <a:lnTo>
                            <a:pt x="865" y="1728"/>
                          </a:lnTo>
                          <a:cubicBezTo>
                            <a:pt x="865" y="1248"/>
                            <a:pt x="481" y="864"/>
                            <a:pt x="1" y="864"/>
                          </a:cubicBezTo>
                          <a:lnTo>
                            <a:pt x="1" y="864"/>
                          </a:lnTo>
                          <a:cubicBezTo>
                            <a:pt x="481" y="864"/>
                            <a:pt x="865" y="480"/>
                            <a:pt x="865" y="0"/>
                          </a:cubicBezTo>
                          <a:lnTo>
                            <a:pt x="865" y="0"/>
                          </a:lnTo>
                          <a:cubicBezTo>
                            <a:pt x="865" y="480"/>
                            <a:pt x="1265" y="864"/>
                            <a:pt x="1729" y="864"/>
                          </a:cubicBezTo>
                          <a:lnTo>
                            <a:pt x="1729" y="864"/>
                          </a:lnTo>
                          <a:cubicBezTo>
                            <a:pt x="1265" y="864"/>
                            <a:pt x="865" y="1248"/>
                            <a:pt x="865" y="1728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24747" name="Google Shape;24747;p56"/>
                <p:cNvGrpSpPr/>
                <p:nvPr/>
              </p:nvGrpSpPr>
              <p:grpSpPr>
                <a:xfrm rot="446386">
                  <a:off x="1421080" y="781885"/>
                  <a:ext cx="1240817" cy="665090"/>
                  <a:chOff x="5206900" y="826150"/>
                  <a:chExt cx="599275" cy="321250"/>
                </a:xfrm>
              </p:grpSpPr>
              <p:sp>
                <p:nvSpPr>
                  <p:cNvPr id="24748" name="Google Shape;24748;p56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49" name="Google Shape;24749;p56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0" name="Google Shape;24750;p56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1" name="Google Shape;24751;p56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2" name="Google Shape;24752;p56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3" name="Google Shape;24753;p56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4" name="Google Shape;24754;p56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5" name="Google Shape;24755;p56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6" name="Google Shape;24756;p56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7" name="Google Shape;24757;p56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8" name="Google Shape;24758;p56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59" name="Google Shape;24759;p56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0" name="Google Shape;24760;p56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1" name="Google Shape;24761;p56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762" name="Google Shape;24762;p56"/>
                <p:cNvGrpSpPr/>
                <p:nvPr/>
              </p:nvGrpSpPr>
              <p:grpSpPr>
                <a:xfrm rot="-2528748" flipH="1">
                  <a:off x="-226338" y="-79824"/>
                  <a:ext cx="1240758" cy="665148"/>
                  <a:chOff x="5206900" y="826150"/>
                  <a:chExt cx="599275" cy="321250"/>
                </a:xfrm>
              </p:grpSpPr>
              <p:sp>
                <p:nvSpPr>
                  <p:cNvPr id="24763" name="Google Shape;24763;p56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4" name="Google Shape;24764;p56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5" name="Google Shape;24765;p56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6" name="Google Shape;24766;p56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7" name="Google Shape;24767;p56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8" name="Google Shape;24768;p56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69" name="Google Shape;24769;p56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0" name="Google Shape;24770;p56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1" name="Google Shape;24771;p56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2" name="Google Shape;24772;p56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3" name="Google Shape;24773;p56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4" name="Google Shape;24774;p56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5" name="Google Shape;24775;p56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776" name="Google Shape;24776;p56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4777" name="Google Shape;24777;p56"/>
              <p:cNvGrpSpPr/>
              <p:nvPr/>
            </p:nvGrpSpPr>
            <p:grpSpPr>
              <a:xfrm>
                <a:off x="-513630" y="35479"/>
                <a:ext cx="2745498" cy="1748548"/>
                <a:chOff x="1270425" y="2070325"/>
                <a:chExt cx="1769805" cy="1127150"/>
              </a:xfrm>
            </p:grpSpPr>
            <p:grpSp>
              <p:nvGrpSpPr>
                <p:cNvPr id="24778" name="Google Shape;24778;p56"/>
                <p:cNvGrpSpPr/>
                <p:nvPr/>
              </p:nvGrpSpPr>
              <p:grpSpPr>
                <a:xfrm>
                  <a:off x="1582562" y="2070325"/>
                  <a:ext cx="1123518" cy="1127150"/>
                  <a:chOff x="1582562" y="2070325"/>
                  <a:chExt cx="1123518" cy="1127150"/>
                </a:xfrm>
              </p:grpSpPr>
              <p:sp>
                <p:nvSpPr>
                  <p:cNvPr id="24779" name="Google Shape;24779;p56"/>
                  <p:cNvSpPr/>
                  <p:nvPr/>
                </p:nvSpPr>
                <p:spPr>
                  <a:xfrm>
                    <a:off x="1582562" y="2070325"/>
                    <a:ext cx="1123518" cy="1127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08" h="10241" extrusionOk="0">
                        <a:moveTo>
                          <a:pt x="5151" y="1"/>
                        </a:moveTo>
                        <a:cubicBezTo>
                          <a:pt x="2707" y="1"/>
                          <a:pt x="297" y="1732"/>
                          <a:pt x="34" y="4666"/>
                        </a:cubicBezTo>
                        <a:cubicBezTo>
                          <a:pt x="0" y="4732"/>
                          <a:pt x="0" y="4832"/>
                          <a:pt x="0" y="4932"/>
                        </a:cubicBezTo>
                        <a:lnTo>
                          <a:pt x="0" y="5133"/>
                        </a:lnTo>
                        <a:cubicBezTo>
                          <a:pt x="0" y="5433"/>
                          <a:pt x="34" y="5733"/>
                          <a:pt x="67" y="6033"/>
                        </a:cubicBezTo>
                        <a:cubicBezTo>
                          <a:pt x="167" y="6500"/>
                          <a:pt x="301" y="6967"/>
                          <a:pt x="534" y="7401"/>
                        </a:cubicBezTo>
                        <a:cubicBezTo>
                          <a:pt x="701" y="7734"/>
                          <a:pt x="901" y="8068"/>
                          <a:pt x="1168" y="8368"/>
                        </a:cubicBezTo>
                        <a:cubicBezTo>
                          <a:pt x="2223" y="9656"/>
                          <a:pt x="3657" y="10241"/>
                          <a:pt x="5071" y="10241"/>
                        </a:cubicBezTo>
                        <a:cubicBezTo>
                          <a:pt x="7504" y="10241"/>
                          <a:pt x="9879" y="8513"/>
                          <a:pt x="10174" y="5666"/>
                        </a:cubicBezTo>
                        <a:cubicBezTo>
                          <a:pt x="10208" y="5466"/>
                          <a:pt x="10208" y="5299"/>
                          <a:pt x="10208" y="5133"/>
                        </a:cubicBezTo>
                        <a:cubicBezTo>
                          <a:pt x="10208" y="5032"/>
                          <a:pt x="10208" y="4966"/>
                          <a:pt x="10208" y="4832"/>
                        </a:cubicBezTo>
                        <a:cubicBezTo>
                          <a:pt x="10208" y="4732"/>
                          <a:pt x="10208" y="4632"/>
                          <a:pt x="10174" y="4499"/>
                        </a:cubicBezTo>
                        <a:cubicBezTo>
                          <a:pt x="10174" y="4332"/>
                          <a:pt x="10141" y="4199"/>
                          <a:pt x="10108" y="4032"/>
                        </a:cubicBezTo>
                        <a:cubicBezTo>
                          <a:pt x="9974" y="3431"/>
                          <a:pt x="9707" y="2831"/>
                          <a:pt x="9374" y="2331"/>
                        </a:cubicBezTo>
                        <a:cubicBezTo>
                          <a:pt x="8337" y="729"/>
                          <a:pt x="6737" y="1"/>
                          <a:pt x="515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4780" name="Google Shape;24780;p56"/>
                  <p:cNvGrpSpPr/>
                  <p:nvPr/>
                </p:nvGrpSpPr>
                <p:grpSpPr>
                  <a:xfrm>
                    <a:off x="1582562" y="2073407"/>
                    <a:ext cx="1123518" cy="973062"/>
                    <a:chOff x="1582562" y="2073407"/>
                    <a:chExt cx="1123518" cy="973062"/>
                  </a:xfrm>
                </p:grpSpPr>
                <p:sp>
                  <p:nvSpPr>
                    <p:cNvPr id="24781" name="Google Shape;24781;p56"/>
                    <p:cNvSpPr/>
                    <p:nvPr/>
                  </p:nvSpPr>
                  <p:spPr>
                    <a:xfrm>
                      <a:off x="1674354" y="2073407"/>
                      <a:ext cx="939934" cy="2534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540" h="2303" extrusionOk="0">
                          <a:moveTo>
                            <a:pt x="4270" y="1"/>
                          </a:moveTo>
                          <a:cubicBezTo>
                            <a:pt x="2635" y="1"/>
                            <a:pt x="1001" y="768"/>
                            <a:pt x="0" y="2303"/>
                          </a:cubicBezTo>
                          <a:cubicBezTo>
                            <a:pt x="167" y="2303"/>
                            <a:pt x="334" y="2303"/>
                            <a:pt x="501" y="2269"/>
                          </a:cubicBezTo>
                          <a:cubicBezTo>
                            <a:pt x="734" y="2169"/>
                            <a:pt x="968" y="2102"/>
                            <a:pt x="1234" y="2069"/>
                          </a:cubicBezTo>
                          <a:cubicBezTo>
                            <a:pt x="1735" y="1969"/>
                            <a:pt x="1802" y="1936"/>
                            <a:pt x="2335" y="1869"/>
                          </a:cubicBezTo>
                          <a:cubicBezTo>
                            <a:pt x="2869" y="1802"/>
                            <a:pt x="3203" y="1735"/>
                            <a:pt x="3703" y="1702"/>
                          </a:cubicBezTo>
                          <a:cubicBezTo>
                            <a:pt x="3870" y="1669"/>
                            <a:pt x="4045" y="1652"/>
                            <a:pt x="4220" y="1652"/>
                          </a:cubicBezTo>
                          <a:cubicBezTo>
                            <a:pt x="4395" y="1652"/>
                            <a:pt x="4570" y="1669"/>
                            <a:pt x="4737" y="1702"/>
                          </a:cubicBezTo>
                          <a:cubicBezTo>
                            <a:pt x="5104" y="1802"/>
                            <a:pt x="5404" y="1769"/>
                            <a:pt x="5738" y="1869"/>
                          </a:cubicBezTo>
                          <a:cubicBezTo>
                            <a:pt x="6005" y="2002"/>
                            <a:pt x="6271" y="2069"/>
                            <a:pt x="6538" y="2136"/>
                          </a:cubicBezTo>
                          <a:cubicBezTo>
                            <a:pt x="6972" y="2202"/>
                            <a:pt x="7406" y="2269"/>
                            <a:pt x="7839" y="2303"/>
                          </a:cubicBezTo>
                          <a:lnTo>
                            <a:pt x="8540" y="2303"/>
                          </a:lnTo>
                          <a:cubicBezTo>
                            <a:pt x="7539" y="768"/>
                            <a:pt x="5904" y="1"/>
                            <a:pt x="4270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82" name="Google Shape;24782;p56"/>
                    <p:cNvSpPr/>
                    <p:nvPr/>
                  </p:nvSpPr>
                  <p:spPr>
                    <a:xfrm>
                      <a:off x="1582562" y="2513987"/>
                      <a:ext cx="1119886" cy="992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175" h="902" extrusionOk="0">
                          <a:moveTo>
                            <a:pt x="10108" y="1"/>
                          </a:moveTo>
                          <a:lnTo>
                            <a:pt x="8773" y="134"/>
                          </a:lnTo>
                          <a:cubicBezTo>
                            <a:pt x="8206" y="201"/>
                            <a:pt x="7572" y="234"/>
                            <a:pt x="6605" y="268"/>
                          </a:cubicBezTo>
                          <a:cubicBezTo>
                            <a:pt x="6105" y="268"/>
                            <a:pt x="5604" y="268"/>
                            <a:pt x="5104" y="201"/>
                          </a:cubicBezTo>
                          <a:cubicBezTo>
                            <a:pt x="4618" y="137"/>
                            <a:pt x="4118" y="114"/>
                            <a:pt x="3622" y="114"/>
                          </a:cubicBezTo>
                          <a:cubicBezTo>
                            <a:pt x="3335" y="114"/>
                            <a:pt x="3050" y="122"/>
                            <a:pt x="2769" y="134"/>
                          </a:cubicBezTo>
                          <a:cubicBezTo>
                            <a:pt x="2169" y="201"/>
                            <a:pt x="868" y="468"/>
                            <a:pt x="34" y="635"/>
                          </a:cubicBezTo>
                          <a:cubicBezTo>
                            <a:pt x="0" y="735"/>
                            <a:pt x="0" y="801"/>
                            <a:pt x="0" y="901"/>
                          </a:cubicBezTo>
                          <a:cubicBezTo>
                            <a:pt x="1068" y="768"/>
                            <a:pt x="3670" y="401"/>
                            <a:pt x="4137" y="401"/>
                          </a:cubicBezTo>
                          <a:cubicBezTo>
                            <a:pt x="4704" y="434"/>
                            <a:pt x="4804" y="468"/>
                            <a:pt x="5304" y="501"/>
                          </a:cubicBezTo>
                          <a:cubicBezTo>
                            <a:pt x="5638" y="534"/>
                            <a:pt x="6005" y="568"/>
                            <a:pt x="6372" y="568"/>
                          </a:cubicBezTo>
                          <a:cubicBezTo>
                            <a:pt x="6738" y="534"/>
                            <a:pt x="7706" y="568"/>
                            <a:pt x="8373" y="501"/>
                          </a:cubicBezTo>
                          <a:cubicBezTo>
                            <a:pt x="8707" y="468"/>
                            <a:pt x="9507" y="468"/>
                            <a:pt x="10174" y="468"/>
                          </a:cubicBezTo>
                          <a:cubicBezTo>
                            <a:pt x="10174" y="301"/>
                            <a:pt x="10141" y="168"/>
                            <a:pt x="10108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83" name="Google Shape;24783;p56"/>
                    <p:cNvSpPr/>
                    <p:nvPr/>
                  </p:nvSpPr>
                  <p:spPr>
                    <a:xfrm>
                      <a:off x="1582562" y="2576392"/>
                      <a:ext cx="1123518" cy="1726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208" h="1569" extrusionOk="0">
                          <a:moveTo>
                            <a:pt x="4070" y="1"/>
                          </a:moveTo>
                          <a:cubicBezTo>
                            <a:pt x="3870" y="1"/>
                            <a:pt x="3670" y="1"/>
                            <a:pt x="3469" y="34"/>
                          </a:cubicBezTo>
                          <a:cubicBezTo>
                            <a:pt x="3169" y="101"/>
                            <a:pt x="2969" y="101"/>
                            <a:pt x="2836" y="134"/>
                          </a:cubicBezTo>
                          <a:cubicBezTo>
                            <a:pt x="2669" y="168"/>
                            <a:pt x="2369" y="168"/>
                            <a:pt x="2135" y="201"/>
                          </a:cubicBezTo>
                          <a:cubicBezTo>
                            <a:pt x="1902" y="234"/>
                            <a:pt x="1735" y="234"/>
                            <a:pt x="1535" y="268"/>
                          </a:cubicBezTo>
                          <a:cubicBezTo>
                            <a:pt x="1368" y="301"/>
                            <a:pt x="1401" y="301"/>
                            <a:pt x="1134" y="368"/>
                          </a:cubicBezTo>
                          <a:cubicBezTo>
                            <a:pt x="868" y="468"/>
                            <a:pt x="634" y="501"/>
                            <a:pt x="367" y="501"/>
                          </a:cubicBezTo>
                          <a:cubicBezTo>
                            <a:pt x="100" y="501"/>
                            <a:pt x="34" y="501"/>
                            <a:pt x="0" y="535"/>
                          </a:cubicBezTo>
                          <a:cubicBezTo>
                            <a:pt x="0" y="835"/>
                            <a:pt x="34" y="1135"/>
                            <a:pt x="67" y="1435"/>
                          </a:cubicBezTo>
                          <a:cubicBezTo>
                            <a:pt x="634" y="1235"/>
                            <a:pt x="1201" y="1102"/>
                            <a:pt x="1768" y="968"/>
                          </a:cubicBezTo>
                          <a:cubicBezTo>
                            <a:pt x="1935" y="952"/>
                            <a:pt x="2102" y="943"/>
                            <a:pt x="2269" y="943"/>
                          </a:cubicBezTo>
                          <a:cubicBezTo>
                            <a:pt x="2435" y="943"/>
                            <a:pt x="2602" y="952"/>
                            <a:pt x="2769" y="968"/>
                          </a:cubicBezTo>
                          <a:cubicBezTo>
                            <a:pt x="3069" y="1002"/>
                            <a:pt x="3369" y="1068"/>
                            <a:pt x="3670" y="1135"/>
                          </a:cubicBezTo>
                          <a:cubicBezTo>
                            <a:pt x="4070" y="1268"/>
                            <a:pt x="4470" y="1368"/>
                            <a:pt x="4904" y="1368"/>
                          </a:cubicBezTo>
                          <a:cubicBezTo>
                            <a:pt x="5771" y="1469"/>
                            <a:pt x="6071" y="1569"/>
                            <a:pt x="6672" y="1569"/>
                          </a:cubicBezTo>
                          <a:lnTo>
                            <a:pt x="7973" y="1569"/>
                          </a:lnTo>
                          <a:cubicBezTo>
                            <a:pt x="8133" y="1562"/>
                            <a:pt x="8267" y="1561"/>
                            <a:pt x="8382" y="1561"/>
                          </a:cubicBezTo>
                          <a:cubicBezTo>
                            <a:pt x="8509" y="1561"/>
                            <a:pt x="8613" y="1563"/>
                            <a:pt x="8704" y="1563"/>
                          </a:cubicBezTo>
                          <a:cubicBezTo>
                            <a:pt x="8982" y="1563"/>
                            <a:pt x="9146" y="1545"/>
                            <a:pt x="9474" y="1402"/>
                          </a:cubicBezTo>
                          <a:cubicBezTo>
                            <a:pt x="9807" y="1235"/>
                            <a:pt x="10041" y="1135"/>
                            <a:pt x="10174" y="1068"/>
                          </a:cubicBezTo>
                          <a:cubicBezTo>
                            <a:pt x="10208" y="868"/>
                            <a:pt x="10208" y="701"/>
                            <a:pt x="10208" y="535"/>
                          </a:cubicBezTo>
                          <a:cubicBezTo>
                            <a:pt x="10208" y="434"/>
                            <a:pt x="10208" y="368"/>
                            <a:pt x="10174" y="234"/>
                          </a:cubicBezTo>
                          <a:cubicBezTo>
                            <a:pt x="9774" y="334"/>
                            <a:pt x="9340" y="368"/>
                            <a:pt x="8907" y="368"/>
                          </a:cubicBezTo>
                          <a:cubicBezTo>
                            <a:pt x="8873" y="346"/>
                            <a:pt x="8829" y="338"/>
                            <a:pt x="8765" y="338"/>
                          </a:cubicBezTo>
                          <a:cubicBezTo>
                            <a:pt x="8636" y="338"/>
                            <a:pt x="8429" y="368"/>
                            <a:pt x="8073" y="368"/>
                          </a:cubicBezTo>
                          <a:cubicBezTo>
                            <a:pt x="7906" y="379"/>
                            <a:pt x="7728" y="383"/>
                            <a:pt x="7565" y="383"/>
                          </a:cubicBezTo>
                          <a:cubicBezTo>
                            <a:pt x="7239" y="383"/>
                            <a:pt x="6972" y="368"/>
                            <a:pt x="6972" y="368"/>
                          </a:cubicBezTo>
                          <a:cubicBezTo>
                            <a:pt x="6972" y="368"/>
                            <a:pt x="6271" y="301"/>
                            <a:pt x="6038" y="268"/>
                          </a:cubicBezTo>
                          <a:cubicBezTo>
                            <a:pt x="5771" y="268"/>
                            <a:pt x="4303" y="1"/>
                            <a:pt x="4070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84" name="Google Shape;24784;p56"/>
                    <p:cNvSpPr/>
                    <p:nvPr/>
                  </p:nvSpPr>
                  <p:spPr>
                    <a:xfrm>
                      <a:off x="1641335" y="2884787"/>
                      <a:ext cx="903173" cy="1616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206" h="1469" extrusionOk="0">
                          <a:moveTo>
                            <a:pt x="0" y="1"/>
                          </a:moveTo>
                          <a:cubicBezTo>
                            <a:pt x="167" y="334"/>
                            <a:pt x="400" y="668"/>
                            <a:pt x="634" y="968"/>
                          </a:cubicBezTo>
                          <a:cubicBezTo>
                            <a:pt x="1001" y="1002"/>
                            <a:pt x="1801" y="1135"/>
                            <a:pt x="2302" y="1202"/>
                          </a:cubicBezTo>
                          <a:cubicBezTo>
                            <a:pt x="2835" y="1302"/>
                            <a:pt x="3069" y="1369"/>
                            <a:pt x="3503" y="1435"/>
                          </a:cubicBezTo>
                          <a:cubicBezTo>
                            <a:pt x="3658" y="1457"/>
                            <a:pt x="3795" y="1469"/>
                            <a:pt x="3962" y="1469"/>
                          </a:cubicBezTo>
                          <a:cubicBezTo>
                            <a:pt x="4296" y="1469"/>
                            <a:pt x="4748" y="1424"/>
                            <a:pt x="5704" y="1335"/>
                          </a:cubicBezTo>
                          <a:cubicBezTo>
                            <a:pt x="6605" y="1235"/>
                            <a:pt x="7472" y="902"/>
                            <a:pt x="8206" y="368"/>
                          </a:cubicBezTo>
                          <a:lnTo>
                            <a:pt x="8206" y="368"/>
                          </a:lnTo>
                          <a:cubicBezTo>
                            <a:pt x="7447" y="874"/>
                            <a:pt x="6475" y="977"/>
                            <a:pt x="5669" y="977"/>
                          </a:cubicBezTo>
                          <a:cubicBezTo>
                            <a:pt x="5518" y="977"/>
                            <a:pt x="5374" y="973"/>
                            <a:pt x="5237" y="968"/>
                          </a:cubicBezTo>
                          <a:cubicBezTo>
                            <a:pt x="4603" y="935"/>
                            <a:pt x="3970" y="801"/>
                            <a:pt x="3402" y="568"/>
                          </a:cubicBezTo>
                          <a:cubicBezTo>
                            <a:pt x="2602" y="368"/>
                            <a:pt x="1801" y="201"/>
                            <a:pt x="1001" y="101"/>
                          </a:cubicBezTo>
                          <a:cubicBezTo>
                            <a:pt x="667" y="34"/>
                            <a:pt x="334" y="1"/>
                            <a:pt x="0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4785" name="Google Shape;24785;p56"/>
                <p:cNvSpPr/>
                <p:nvPr/>
              </p:nvSpPr>
              <p:spPr>
                <a:xfrm>
                  <a:off x="1270425" y="2115341"/>
                  <a:ext cx="1769805" cy="1045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80" h="9496" extrusionOk="0">
                      <a:moveTo>
                        <a:pt x="14796" y="0"/>
                      </a:moveTo>
                      <a:cubicBezTo>
                        <a:pt x="14054" y="0"/>
                        <a:pt x="12845" y="340"/>
                        <a:pt x="11376" y="954"/>
                      </a:cubicBezTo>
                      <a:lnTo>
                        <a:pt x="11476" y="1054"/>
                      </a:lnTo>
                      <a:cubicBezTo>
                        <a:pt x="12860" y="478"/>
                        <a:pt x="13989" y="156"/>
                        <a:pt x="14631" y="156"/>
                      </a:cubicBezTo>
                      <a:cubicBezTo>
                        <a:pt x="14917" y="156"/>
                        <a:pt x="15106" y="220"/>
                        <a:pt x="15178" y="354"/>
                      </a:cubicBezTo>
                      <a:cubicBezTo>
                        <a:pt x="15612" y="1088"/>
                        <a:pt x="12677" y="3589"/>
                        <a:pt x="8640" y="5958"/>
                      </a:cubicBezTo>
                      <a:cubicBezTo>
                        <a:pt x="5382" y="7885"/>
                        <a:pt x="2368" y="9128"/>
                        <a:pt x="1124" y="9128"/>
                      </a:cubicBezTo>
                      <a:cubicBezTo>
                        <a:pt x="840" y="9128"/>
                        <a:pt x="649" y="9063"/>
                        <a:pt x="568" y="8927"/>
                      </a:cubicBezTo>
                      <a:cubicBezTo>
                        <a:pt x="301" y="8460"/>
                        <a:pt x="1302" y="7359"/>
                        <a:pt x="3003" y="6024"/>
                      </a:cubicBezTo>
                      <a:lnTo>
                        <a:pt x="2970" y="5891"/>
                      </a:lnTo>
                      <a:cubicBezTo>
                        <a:pt x="1068" y="7359"/>
                        <a:pt x="1" y="8660"/>
                        <a:pt x="335" y="9227"/>
                      </a:cubicBezTo>
                      <a:cubicBezTo>
                        <a:pt x="440" y="9409"/>
                        <a:pt x="692" y="9496"/>
                        <a:pt x="1065" y="9496"/>
                      </a:cubicBezTo>
                      <a:cubicBezTo>
                        <a:pt x="2464" y="9496"/>
                        <a:pt x="5554" y="8274"/>
                        <a:pt x="8874" y="6325"/>
                      </a:cubicBezTo>
                      <a:cubicBezTo>
                        <a:pt x="13077" y="3890"/>
                        <a:pt x="16079" y="1188"/>
                        <a:pt x="15545" y="287"/>
                      </a:cubicBezTo>
                      <a:cubicBezTo>
                        <a:pt x="15443" y="93"/>
                        <a:pt x="15183" y="0"/>
                        <a:pt x="14796" y="0"/>
                      </a:cubicBezTo>
                      <a:close/>
                    </a:path>
                  </a:pathLst>
                </a:custGeom>
                <a:solidFill>
                  <a:schemeClr val="accent2">
                    <a:alpha val="272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786" name="Google Shape;24786;p56"/>
            <p:cNvGrpSpPr/>
            <p:nvPr/>
          </p:nvGrpSpPr>
          <p:grpSpPr>
            <a:xfrm>
              <a:off x="817141" y="1560564"/>
              <a:ext cx="523502" cy="523554"/>
              <a:chOff x="3311753" y="2087385"/>
              <a:chExt cx="1108880" cy="1108990"/>
            </a:xfrm>
          </p:grpSpPr>
          <p:sp>
            <p:nvSpPr>
              <p:cNvPr id="24787" name="Google Shape;24787;p56"/>
              <p:cNvSpPr/>
              <p:nvPr/>
            </p:nvSpPr>
            <p:spPr>
              <a:xfrm>
                <a:off x="3311753" y="2087385"/>
                <a:ext cx="1108880" cy="110899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0076" extrusionOk="0">
                    <a:moveTo>
                      <a:pt x="5107" y="1"/>
                    </a:moveTo>
                    <a:cubicBezTo>
                      <a:pt x="2533" y="1"/>
                      <a:pt x="1" y="1935"/>
                      <a:pt x="1" y="5044"/>
                    </a:cubicBezTo>
                    <a:cubicBezTo>
                      <a:pt x="1" y="5344"/>
                      <a:pt x="34" y="5645"/>
                      <a:pt x="101" y="5978"/>
                    </a:cubicBezTo>
                    <a:cubicBezTo>
                      <a:pt x="134" y="6178"/>
                      <a:pt x="201" y="6379"/>
                      <a:pt x="267" y="6579"/>
                    </a:cubicBezTo>
                    <a:cubicBezTo>
                      <a:pt x="998" y="8862"/>
                      <a:pt x="3030" y="10075"/>
                      <a:pt x="5074" y="10075"/>
                    </a:cubicBezTo>
                    <a:cubicBezTo>
                      <a:pt x="6763" y="10075"/>
                      <a:pt x="8460" y="9248"/>
                      <a:pt x="9441" y="7513"/>
                    </a:cubicBezTo>
                    <a:cubicBezTo>
                      <a:pt x="9707" y="7079"/>
                      <a:pt x="9874" y="6579"/>
                      <a:pt x="9974" y="6078"/>
                    </a:cubicBezTo>
                    <a:cubicBezTo>
                      <a:pt x="10041" y="5745"/>
                      <a:pt x="10074" y="5378"/>
                      <a:pt x="10074" y="5044"/>
                    </a:cubicBezTo>
                    <a:lnTo>
                      <a:pt x="10074" y="4978"/>
                    </a:lnTo>
                    <a:cubicBezTo>
                      <a:pt x="10074" y="3977"/>
                      <a:pt x="9774" y="3043"/>
                      <a:pt x="9240" y="2242"/>
                    </a:cubicBezTo>
                    <a:cubicBezTo>
                      <a:pt x="8204" y="694"/>
                      <a:pt x="6648" y="1"/>
                      <a:pt x="51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788" name="Google Shape;24788;p56"/>
              <p:cNvGrpSpPr/>
              <p:nvPr/>
            </p:nvGrpSpPr>
            <p:grpSpPr>
              <a:xfrm>
                <a:off x="3311753" y="2087385"/>
                <a:ext cx="1108880" cy="1108990"/>
                <a:chOff x="3311753" y="2087385"/>
                <a:chExt cx="1108880" cy="1108990"/>
              </a:xfrm>
            </p:grpSpPr>
            <p:sp>
              <p:nvSpPr>
                <p:cNvPr id="24789" name="Google Shape;24789;p56"/>
                <p:cNvSpPr/>
                <p:nvPr/>
              </p:nvSpPr>
              <p:spPr>
                <a:xfrm>
                  <a:off x="3311753" y="2087385"/>
                  <a:ext cx="1108880" cy="680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5" h="6180" extrusionOk="0">
                      <a:moveTo>
                        <a:pt x="5093" y="1"/>
                      </a:moveTo>
                      <a:cubicBezTo>
                        <a:pt x="2520" y="1"/>
                        <a:pt x="1" y="1935"/>
                        <a:pt x="1" y="5044"/>
                      </a:cubicBezTo>
                      <a:cubicBezTo>
                        <a:pt x="1" y="5344"/>
                        <a:pt x="34" y="5645"/>
                        <a:pt x="67" y="5978"/>
                      </a:cubicBezTo>
                      <a:cubicBezTo>
                        <a:pt x="668" y="6045"/>
                        <a:pt x="1335" y="6078"/>
                        <a:pt x="1335" y="6078"/>
                      </a:cubicBezTo>
                      <a:cubicBezTo>
                        <a:pt x="1585" y="6062"/>
                        <a:pt x="1844" y="6053"/>
                        <a:pt x="2106" y="6053"/>
                      </a:cubicBezTo>
                      <a:cubicBezTo>
                        <a:pt x="2369" y="6053"/>
                        <a:pt x="2636" y="6062"/>
                        <a:pt x="2903" y="6078"/>
                      </a:cubicBezTo>
                      <a:cubicBezTo>
                        <a:pt x="3158" y="6101"/>
                        <a:pt x="3447" y="6108"/>
                        <a:pt x="3719" y="6108"/>
                      </a:cubicBezTo>
                      <a:cubicBezTo>
                        <a:pt x="4263" y="6108"/>
                        <a:pt x="4737" y="6078"/>
                        <a:pt x="4737" y="6078"/>
                      </a:cubicBezTo>
                      <a:cubicBezTo>
                        <a:pt x="4737" y="6078"/>
                        <a:pt x="5838" y="6112"/>
                        <a:pt x="6405" y="6145"/>
                      </a:cubicBezTo>
                      <a:cubicBezTo>
                        <a:pt x="6583" y="6156"/>
                        <a:pt x="6750" y="6160"/>
                        <a:pt x="6893" y="6160"/>
                      </a:cubicBezTo>
                      <a:cubicBezTo>
                        <a:pt x="7180" y="6160"/>
                        <a:pt x="7372" y="6145"/>
                        <a:pt x="7372" y="6145"/>
                      </a:cubicBezTo>
                      <a:cubicBezTo>
                        <a:pt x="7526" y="6169"/>
                        <a:pt x="7676" y="6180"/>
                        <a:pt x="7824" y="6180"/>
                      </a:cubicBezTo>
                      <a:cubicBezTo>
                        <a:pt x="8094" y="6180"/>
                        <a:pt x="8360" y="6143"/>
                        <a:pt x="8640" y="6078"/>
                      </a:cubicBezTo>
                      <a:cubicBezTo>
                        <a:pt x="8758" y="6046"/>
                        <a:pt x="8879" y="6034"/>
                        <a:pt x="8998" y="6034"/>
                      </a:cubicBezTo>
                      <a:cubicBezTo>
                        <a:pt x="9351" y="6034"/>
                        <a:pt x="9687" y="6140"/>
                        <a:pt x="9858" y="6140"/>
                      </a:cubicBezTo>
                      <a:cubicBezTo>
                        <a:pt x="9925" y="6140"/>
                        <a:pt x="9967" y="6124"/>
                        <a:pt x="9974" y="6078"/>
                      </a:cubicBezTo>
                      <a:cubicBezTo>
                        <a:pt x="10041" y="5745"/>
                        <a:pt x="10074" y="5378"/>
                        <a:pt x="10074" y="5044"/>
                      </a:cubicBezTo>
                      <a:lnTo>
                        <a:pt x="10074" y="4978"/>
                      </a:lnTo>
                      <a:lnTo>
                        <a:pt x="9474" y="5044"/>
                      </a:lnTo>
                      <a:lnTo>
                        <a:pt x="7573" y="5578"/>
                      </a:lnTo>
                      <a:lnTo>
                        <a:pt x="6038" y="5578"/>
                      </a:lnTo>
                      <a:cubicBezTo>
                        <a:pt x="4904" y="5578"/>
                        <a:pt x="5371" y="5545"/>
                        <a:pt x="3737" y="5311"/>
                      </a:cubicBezTo>
                      <a:cubicBezTo>
                        <a:pt x="2069" y="5078"/>
                        <a:pt x="3970" y="5178"/>
                        <a:pt x="4103" y="5044"/>
                      </a:cubicBezTo>
                      <a:cubicBezTo>
                        <a:pt x="4204" y="4911"/>
                        <a:pt x="3737" y="4544"/>
                        <a:pt x="3737" y="4544"/>
                      </a:cubicBezTo>
                      <a:cubicBezTo>
                        <a:pt x="3737" y="4544"/>
                        <a:pt x="2496" y="4406"/>
                        <a:pt x="2020" y="4406"/>
                      </a:cubicBezTo>
                      <a:cubicBezTo>
                        <a:pt x="1972" y="4406"/>
                        <a:pt x="1932" y="4407"/>
                        <a:pt x="1902" y="4410"/>
                      </a:cubicBezTo>
                      <a:cubicBezTo>
                        <a:pt x="1888" y="4412"/>
                        <a:pt x="1872" y="4413"/>
                        <a:pt x="1855" y="4413"/>
                      </a:cubicBezTo>
                      <a:cubicBezTo>
                        <a:pt x="1499" y="4413"/>
                        <a:pt x="463" y="4093"/>
                        <a:pt x="367" y="3743"/>
                      </a:cubicBezTo>
                      <a:cubicBezTo>
                        <a:pt x="301" y="3376"/>
                        <a:pt x="734" y="3243"/>
                        <a:pt x="1268" y="2776"/>
                      </a:cubicBezTo>
                      <a:cubicBezTo>
                        <a:pt x="1768" y="2342"/>
                        <a:pt x="1835" y="2542"/>
                        <a:pt x="2602" y="2309"/>
                      </a:cubicBezTo>
                      <a:cubicBezTo>
                        <a:pt x="3034" y="2165"/>
                        <a:pt x="3253" y="2138"/>
                        <a:pt x="3734" y="2138"/>
                      </a:cubicBezTo>
                      <a:cubicBezTo>
                        <a:pt x="4031" y="2138"/>
                        <a:pt x="4428" y="2148"/>
                        <a:pt x="5037" y="2148"/>
                      </a:cubicBezTo>
                      <a:cubicBezTo>
                        <a:pt x="5271" y="2148"/>
                        <a:pt x="5536" y="2146"/>
                        <a:pt x="5838" y="2142"/>
                      </a:cubicBezTo>
                      <a:cubicBezTo>
                        <a:pt x="6449" y="2125"/>
                        <a:pt x="6783" y="2119"/>
                        <a:pt x="6964" y="2119"/>
                      </a:cubicBezTo>
                      <a:cubicBezTo>
                        <a:pt x="7371" y="2119"/>
                        <a:pt x="7000" y="2149"/>
                        <a:pt x="7243" y="2149"/>
                      </a:cubicBezTo>
                      <a:cubicBezTo>
                        <a:pt x="7305" y="2149"/>
                        <a:pt x="7407" y="2147"/>
                        <a:pt x="7573" y="2142"/>
                      </a:cubicBezTo>
                      <a:cubicBezTo>
                        <a:pt x="7714" y="2134"/>
                        <a:pt x="7854" y="2130"/>
                        <a:pt x="7993" y="2130"/>
                      </a:cubicBezTo>
                      <a:cubicBezTo>
                        <a:pt x="8409" y="2130"/>
                        <a:pt x="8815" y="2167"/>
                        <a:pt x="9240" y="2242"/>
                      </a:cubicBezTo>
                      <a:cubicBezTo>
                        <a:pt x="8191" y="694"/>
                        <a:pt x="6633" y="1"/>
                        <a:pt x="509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0" name="Google Shape;24790;p56"/>
                <p:cNvSpPr/>
                <p:nvPr/>
              </p:nvSpPr>
              <p:spPr>
                <a:xfrm>
                  <a:off x="3341140" y="2811376"/>
                  <a:ext cx="1009713" cy="384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4" h="349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731" y="2284"/>
                        <a:pt x="2763" y="3497"/>
                        <a:pt x="4807" y="3497"/>
                      </a:cubicBezTo>
                      <a:cubicBezTo>
                        <a:pt x="6496" y="3497"/>
                        <a:pt x="8193" y="2670"/>
                        <a:pt x="9174" y="935"/>
                      </a:cubicBezTo>
                      <a:lnTo>
                        <a:pt x="9174" y="935"/>
                      </a:lnTo>
                      <a:lnTo>
                        <a:pt x="8907" y="968"/>
                      </a:lnTo>
                      <a:cubicBezTo>
                        <a:pt x="8006" y="1102"/>
                        <a:pt x="8240" y="1168"/>
                        <a:pt x="7339" y="1435"/>
                      </a:cubicBezTo>
                      <a:cubicBezTo>
                        <a:pt x="6925" y="1542"/>
                        <a:pt x="6695" y="1586"/>
                        <a:pt x="6469" y="1586"/>
                      </a:cubicBezTo>
                      <a:cubicBezTo>
                        <a:pt x="6204" y="1586"/>
                        <a:pt x="5945" y="1525"/>
                        <a:pt x="5404" y="1435"/>
                      </a:cubicBezTo>
                      <a:cubicBezTo>
                        <a:pt x="4437" y="1268"/>
                        <a:pt x="4937" y="1402"/>
                        <a:pt x="4203" y="1001"/>
                      </a:cubicBezTo>
                      <a:cubicBezTo>
                        <a:pt x="3670" y="701"/>
                        <a:pt x="3069" y="434"/>
                        <a:pt x="2502" y="234"/>
                      </a:cubicBezTo>
                      <a:cubicBezTo>
                        <a:pt x="2092" y="93"/>
                        <a:pt x="1784" y="65"/>
                        <a:pt x="1478" y="65"/>
                      </a:cubicBezTo>
                      <a:cubicBezTo>
                        <a:pt x="1284" y="65"/>
                        <a:pt x="1091" y="76"/>
                        <a:pt x="874" y="76"/>
                      </a:cubicBezTo>
                      <a:cubicBezTo>
                        <a:pt x="627" y="76"/>
                        <a:pt x="348" y="62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4791" name="Google Shape;24791;p56"/>
          <p:cNvGrpSpPr/>
          <p:nvPr/>
        </p:nvGrpSpPr>
        <p:grpSpPr>
          <a:xfrm rot="10800000">
            <a:off x="7444910" y="2998429"/>
            <a:ext cx="1699100" cy="2145071"/>
            <a:chOff x="5693310" y="2702404"/>
            <a:chExt cx="1699100" cy="2145071"/>
          </a:xfrm>
        </p:grpSpPr>
        <p:sp>
          <p:nvSpPr>
            <p:cNvPr id="24792" name="Google Shape;24792;p56"/>
            <p:cNvSpPr/>
            <p:nvPr/>
          </p:nvSpPr>
          <p:spPr>
            <a:xfrm rot="4957066">
              <a:off x="6543597" y="3442831"/>
              <a:ext cx="349209" cy="349905"/>
            </a:xfrm>
            <a:custGeom>
              <a:avLst/>
              <a:gdLst/>
              <a:ahLst/>
              <a:cxnLst/>
              <a:rect l="l" t="t" r="r" b="b"/>
              <a:pathLst>
                <a:path w="18056" h="18092" extrusionOk="0">
                  <a:moveTo>
                    <a:pt x="6695" y="1472"/>
                  </a:moveTo>
                  <a:cubicBezTo>
                    <a:pt x="6713" y="1486"/>
                    <a:pt x="6734" y="1495"/>
                    <a:pt x="6757" y="1495"/>
                  </a:cubicBezTo>
                  <a:cubicBezTo>
                    <a:pt x="6764" y="1495"/>
                    <a:pt x="6771" y="1494"/>
                    <a:pt x="6778" y="1492"/>
                  </a:cubicBezTo>
                  <a:cubicBezTo>
                    <a:pt x="6751" y="1486"/>
                    <a:pt x="6723" y="1479"/>
                    <a:pt x="6695" y="1472"/>
                  </a:cubicBezTo>
                  <a:close/>
                  <a:moveTo>
                    <a:pt x="13763" y="3827"/>
                  </a:moveTo>
                  <a:lnTo>
                    <a:pt x="13763" y="3827"/>
                  </a:lnTo>
                  <a:cubicBezTo>
                    <a:pt x="14709" y="4623"/>
                    <a:pt x="15616" y="5469"/>
                    <a:pt x="16535" y="6265"/>
                  </a:cubicBezTo>
                  <a:lnTo>
                    <a:pt x="14104" y="4106"/>
                  </a:lnTo>
                  <a:cubicBezTo>
                    <a:pt x="14006" y="3995"/>
                    <a:pt x="13890" y="3903"/>
                    <a:pt x="13763" y="3827"/>
                  </a:cubicBezTo>
                  <a:close/>
                  <a:moveTo>
                    <a:pt x="3092" y="0"/>
                  </a:moveTo>
                  <a:cubicBezTo>
                    <a:pt x="2894" y="0"/>
                    <a:pt x="2699" y="26"/>
                    <a:pt x="2493" y="64"/>
                  </a:cubicBezTo>
                  <a:cubicBezTo>
                    <a:pt x="2067" y="185"/>
                    <a:pt x="1702" y="459"/>
                    <a:pt x="1429" y="824"/>
                  </a:cubicBezTo>
                  <a:cubicBezTo>
                    <a:pt x="547" y="1918"/>
                    <a:pt x="274" y="3377"/>
                    <a:pt x="760" y="4714"/>
                  </a:cubicBezTo>
                  <a:cubicBezTo>
                    <a:pt x="882" y="4988"/>
                    <a:pt x="942" y="5261"/>
                    <a:pt x="882" y="5565"/>
                  </a:cubicBezTo>
                  <a:cubicBezTo>
                    <a:pt x="790" y="5778"/>
                    <a:pt x="638" y="5961"/>
                    <a:pt x="486" y="6113"/>
                  </a:cubicBezTo>
                  <a:cubicBezTo>
                    <a:pt x="0" y="6751"/>
                    <a:pt x="334" y="7663"/>
                    <a:pt x="730" y="8392"/>
                  </a:cubicBezTo>
                  <a:cubicBezTo>
                    <a:pt x="1672" y="10064"/>
                    <a:pt x="2888" y="11614"/>
                    <a:pt x="4316" y="12921"/>
                  </a:cubicBezTo>
                  <a:cubicBezTo>
                    <a:pt x="5684" y="14076"/>
                    <a:pt x="7113" y="15170"/>
                    <a:pt x="8663" y="16113"/>
                  </a:cubicBezTo>
                  <a:cubicBezTo>
                    <a:pt x="9392" y="16660"/>
                    <a:pt x="10183" y="17116"/>
                    <a:pt x="11034" y="17511"/>
                  </a:cubicBezTo>
                  <a:cubicBezTo>
                    <a:pt x="11917" y="17881"/>
                    <a:pt x="12853" y="18091"/>
                    <a:pt x="13818" y="18091"/>
                  </a:cubicBezTo>
                  <a:cubicBezTo>
                    <a:pt x="13882" y="18091"/>
                    <a:pt x="13947" y="18090"/>
                    <a:pt x="14013" y="18088"/>
                  </a:cubicBezTo>
                  <a:cubicBezTo>
                    <a:pt x="15259" y="18088"/>
                    <a:pt x="16596" y="17724"/>
                    <a:pt x="17326" y="16721"/>
                  </a:cubicBezTo>
                  <a:cubicBezTo>
                    <a:pt x="17842" y="15930"/>
                    <a:pt x="18055" y="14958"/>
                    <a:pt x="17873" y="14015"/>
                  </a:cubicBezTo>
                  <a:cubicBezTo>
                    <a:pt x="17690" y="13104"/>
                    <a:pt x="17386" y="12192"/>
                    <a:pt x="16931" y="11371"/>
                  </a:cubicBezTo>
                  <a:cubicBezTo>
                    <a:pt x="15715" y="8848"/>
                    <a:pt x="14225" y="6265"/>
                    <a:pt x="11824" y="4836"/>
                  </a:cubicBezTo>
                  <a:cubicBezTo>
                    <a:pt x="11034" y="4380"/>
                    <a:pt x="10213" y="4015"/>
                    <a:pt x="9362" y="3772"/>
                  </a:cubicBezTo>
                  <a:cubicBezTo>
                    <a:pt x="8799" y="3591"/>
                    <a:pt x="8183" y="3442"/>
                    <a:pt x="7589" y="3442"/>
                  </a:cubicBezTo>
                  <a:cubicBezTo>
                    <a:pt x="7189" y="3442"/>
                    <a:pt x="6799" y="3509"/>
                    <a:pt x="6444" y="3681"/>
                  </a:cubicBezTo>
                  <a:cubicBezTo>
                    <a:pt x="5228" y="4258"/>
                    <a:pt x="4803" y="5900"/>
                    <a:pt x="5167" y="7207"/>
                  </a:cubicBezTo>
                  <a:cubicBezTo>
                    <a:pt x="5563" y="8483"/>
                    <a:pt x="6505" y="9547"/>
                    <a:pt x="7447" y="10489"/>
                  </a:cubicBezTo>
                  <a:cubicBezTo>
                    <a:pt x="8055" y="11097"/>
                    <a:pt x="8693" y="11645"/>
                    <a:pt x="9392" y="12161"/>
                  </a:cubicBezTo>
                  <a:cubicBezTo>
                    <a:pt x="9879" y="12556"/>
                    <a:pt x="10456" y="12800"/>
                    <a:pt x="11095" y="12921"/>
                  </a:cubicBezTo>
                  <a:cubicBezTo>
                    <a:pt x="11207" y="12944"/>
                    <a:pt x="11320" y="12955"/>
                    <a:pt x="11434" y="12955"/>
                  </a:cubicBezTo>
                  <a:cubicBezTo>
                    <a:pt x="11932" y="12955"/>
                    <a:pt x="12425" y="12740"/>
                    <a:pt x="12797" y="12344"/>
                  </a:cubicBezTo>
                  <a:cubicBezTo>
                    <a:pt x="13192" y="11797"/>
                    <a:pt x="13253" y="11067"/>
                    <a:pt x="12979" y="10459"/>
                  </a:cubicBezTo>
                  <a:cubicBezTo>
                    <a:pt x="12706" y="9851"/>
                    <a:pt x="12250" y="9334"/>
                    <a:pt x="11672" y="8970"/>
                  </a:cubicBezTo>
                  <a:cubicBezTo>
                    <a:pt x="11464" y="8824"/>
                    <a:pt x="11213" y="8692"/>
                    <a:pt x="10978" y="8692"/>
                  </a:cubicBezTo>
                  <a:cubicBezTo>
                    <a:pt x="10870" y="8692"/>
                    <a:pt x="10765" y="8720"/>
                    <a:pt x="10669" y="8787"/>
                  </a:cubicBezTo>
                  <a:cubicBezTo>
                    <a:pt x="11050" y="8289"/>
                    <a:pt x="10526" y="7508"/>
                    <a:pt x="9916" y="7508"/>
                  </a:cubicBezTo>
                  <a:cubicBezTo>
                    <a:pt x="9893" y="7508"/>
                    <a:pt x="9871" y="7509"/>
                    <a:pt x="9848" y="7511"/>
                  </a:cubicBezTo>
                  <a:cubicBezTo>
                    <a:pt x="9210" y="7632"/>
                    <a:pt x="8784" y="8210"/>
                    <a:pt x="8845" y="8879"/>
                  </a:cubicBezTo>
                  <a:cubicBezTo>
                    <a:pt x="8936" y="9517"/>
                    <a:pt x="9301" y="10064"/>
                    <a:pt x="9848" y="10398"/>
                  </a:cubicBezTo>
                  <a:cubicBezTo>
                    <a:pt x="10046" y="10550"/>
                    <a:pt x="10327" y="10649"/>
                    <a:pt x="10574" y="10649"/>
                  </a:cubicBezTo>
                  <a:cubicBezTo>
                    <a:pt x="10821" y="10649"/>
                    <a:pt x="11034" y="10550"/>
                    <a:pt x="11095" y="10307"/>
                  </a:cubicBezTo>
                  <a:cubicBezTo>
                    <a:pt x="11216" y="9973"/>
                    <a:pt x="10882" y="9669"/>
                    <a:pt x="10578" y="9456"/>
                  </a:cubicBezTo>
                  <a:cubicBezTo>
                    <a:pt x="10766" y="9369"/>
                    <a:pt x="10961" y="9329"/>
                    <a:pt x="11152" y="9329"/>
                  </a:cubicBezTo>
                  <a:cubicBezTo>
                    <a:pt x="11762" y="9329"/>
                    <a:pt x="12331" y="9743"/>
                    <a:pt x="12493" y="10368"/>
                  </a:cubicBezTo>
                  <a:cubicBezTo>
                    <a:pt x="12706" y="11219"/>
                    <a:pt x="12128" y="12040"/>
                    <a:pt x="11247" y="12100"/>
                  </a:cubicBezTo>
                  <a:cubicBezTo>
                    <a:pt x="11209" y="12103"/>
                    <a:pt x="11172" y="12105"/>
                    <a:pt x="11136" y="12105"/>
                  </a:cubicBezTo>
                  <a:cubicBezTo>
                    <a:pt x="10422" y="12105"/>
                    <a:pt x="9791" y="11557"/>
                    <a:pt x="9271" y="11037"/>
                  </a:cubicBezTo>
                  <a:cubicBezTo>
                    <a:pt x="8268" y="10125"/>
                    <a:pt x="7356" y="9122"/>
                    <a:pt x="6535" y="8027"/>
                  </a:cubicBezTo>
                  <a:cubicBezTo>
                    <a:pt x="6201" y="7632"/>
                    <a:pt x="5988" y="7116"/>
                    <a:pt x="5958" y="6568"/>
                  </a:cubicBezTo>
                  <a:cubicBezTo>
                    <a:pt x="5958" y="5657"/>
                    <a:pt x="6839" y="4897"/>
                    <a:pt x="7751" y="4745"/>
                  </a:cubicBezTo>
                  <a:cubicBezTo>
                    <a:pt x="7880" y="4728"/>
                    <a:pt x="8009" y="4719"/>
                    <a:pt x="8137" y="4719"/>
                  </a:cubicBezTo>
                  <a:cubicBezTo>
                    <a:pt x="8919" y="4719"/>
                    <a:pt x="9691" y="5018"/>
                    <a:pt x="10395" y="5383"/>
                  </a:cubicBezTo>
                  <a:cubicBezTo>
                    <a:pt x="13982" y="7328"/>
                    <a:pt x="16383" y="10885"/>
                    <a:pt x="16809" y="14958"/>
                  </a:cubicBezTo>
                  <a:cubicBezTo>
                    <a:pt x="16870" y="15262"/>
                    <a:pt x="16809" y="15626"/>
                    <a:pt x="16596" y="15900"/>
                  </a:cubicBezTo>
                  <a:cubicBezTo>
                    <a:pt x="16231" y="16295"/>
                    <a:pt x="15563" y="16082"/>
                    <a:pt x="15046" y="16295"/>
                  </a:cubicBezTo>
                  <a:cubicBezTo>
                    <a:pt x="14833" y="16417"/>
                    <a:pt x="14681" y="16599"/>
                    <a:pt x="14438" y="16721"/>
                  </a:cubicBezTo>
                  <a:cubicBezTo>
                    <a:pt x="14238" y="16838"/>
                    <a:pt x="14010" y="16883"/>
                    <a:pt x="13773" y="16883"/>
                  </a:cubicBezTo>
                  <a:cubicBezTo>
                    <a:pt x="13398" y="16883"/>
                    <a:pt x="12998" y="16771"/>
                    <a:pt x="12645" y="16660"/>
                  </a:cubicBezTo>
                  <a:cubicBezTo>
                    <a:pt x="8207" y="15110"/>
                    <a:pt x="3982" y="12404"/>
                    <a:pt x="1702" y="8301"/>
                  </a:cubicBezTo>
                  <a:cubicBezTo>
                    <a:pt x="2341" y="7632"/>
                    <a:pt x="2432" y="6629"/>
                    <a:pt x="1915" y="5869"/>
                  </a:cubicBezTo>
                  <a:cubicBezTo>
                    <a:pt x="2249" y="5413"/>
                    <a:pt x="1885" y="4775"/>
                    <a:pt x="1763" y="4228"/>
                  </a:cubicBezTo>
                  <a:cubicBezTo>
                    <a:pt x="1520" y="3103"/>
                    <a:pt x="2371" y="1979"/>
                    <a:pt x="3404" y="1523"/>
                  </a:cubicBezTo>
                  <a:cubicBezTo>
                    <a:pt x="3902" y="1324"/>
                    <a:pt x="4433" y="1244"/>
                    <a:pt x="4970" y="1244"/>
                  </a:cubicBezTo>
                  <a:cubicBezTo>
                    <a:pt x="5551" y="1244"/>
                    <a:pt x="6138" y="1337"/>
                    <a:pt x="6695" y="1472"/>
                  </a:cubicBezTo>
                  <a:lnTo>
                    <a:pt x="6695" y="1472"/>
                  </a:lnTo>
                  <a:cubicBezTo>
                    <a:pt x="6610" y="1404"/>
                    <a:pt x="6598" y="1200"/>
                    <a:pt x="6718" y="1128"/>
                  </a:cubicBezTo>
                  <a:cubicBezTo>
                    <a:pt x="6794" y="1097"/>
                    <a:pt x="6877" y="1082"/>
                    <a:pt x="6961" y="1082"/>
                  </a:cubicBezTo>
                  <a:cubicBezTo>
                    <a:pt x="7044" y="1082"/>
                    <a:pt x="7128" y="1097"/>
                    <a:pt x="7204" y="1128"/>
                  </a:cubicBezTo>
                  <a:cubicBezTo>
                    <a:pt x="9180" y="1796"/>
                    <a:pt x="11003" y="2830"/>
                    <a:pt x="12614" y="4167"/>
                  </a:cubicBezTo>
                  <a:cubicBezTo>
                    <a:pt x="12557" y="3852"/>
                    <a:pt x="12905" y="3618"/>
                    <a:pt x="13226" y="3618"/>
                  </a:cubicBezTo>
                  <a:cubicBezTo>
                    <a:pt x="13245" y="3618"/>
                    <a:pt x="13264" y="3618"/>
                    <a:pt x="13283" y="3620"/>
                  </a:cubicBezTo>
                  <a:cubicBezTo>
                    <a:pt x="13448" y="3670"/>
                    <a:pt x="13612" y="3737"/>
                    <a:pt x="13763" y="3827"/>
                  </a:cubicBezTo>
                  <a:lnTo>
                    <a:pt x="13763" y="3827"/>
                  </a:lnTo>
                  <a:cubicBezTo>
                    <a:pt x="12143" y="2465"/>
                    <a:pt x="10408" y="1247"/>
                    <a:pt x="8298" y="672"/>
                  </a:cubicBezTo>
                  <a:cubicBezTo>
                    <a:pt x="6718" y="307"/>
                    <a:pt x="5076" y="64"/>
                    <a:pt x="3465" y="33"/>
                  </a:cubicBezTo>
                  <a:cubicBezTo>
                    <a:pt x="3337" y="10"/>
                    <a:pt x="3214" y="0"/>
                    <a:pt x="30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93" name="Google Shape;24793;p56"/>
            <p:cNvGrpSpPr/>
            <p:nvPr/>
          </p:nvGrpSpPr>
          <p:grpSpPr>
            <a:xfrm flipH="1">
              <a:off x="5693310" y="2702404"/>
              <a:ext cx="1699100" cy="2145071"/>
              <a:chOff x="146217" y="2712579"/>
              <a:chExt cx="1552966" cy="1960401"/>
            </a:xfrm>
          </p:grpSpPr>
          <p:grpSp>
            <p:nvGrpSpPr>
              <p:cNvPr id="24794" name="Google Shape;24794;p56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24795" name="Google Shape;24795;p56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6" name="Google Shape;24796;p56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7" name="Google Shape;24797;p56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8" name="Google Shape;24798;p56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99" name="Google Shape;24799;p56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0" name="Google Shape;24800;p56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1" name="Google Shape;24801;p56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2" name="Google Shape;24802;p56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3" name="Google Shape;24803;p56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4" name="Google Shape;24804;p56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5" name="Google Shape;24805;p56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6" name="Google Shape;24806;p56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7" name="Google Shape;24807;p56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08" name="Google Shape;24808;p56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809" name="Google Shape;24809;p56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24810" name="Google Shape;24810;p56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1" name="Google Shape;24811;p56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2" name="Google Shape;24812;p56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3" name="Google Shape;24813;p56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4" name="Google Shape;24814;p56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5" name="Google Shape;24815;p56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6" name="Google Shape;24816;p56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7" name="Google Shape;24817;p56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8" name="Google Shape;24818;p56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19" name="Google Shape;24819;p56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0" name="Google Shape;24820;p56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1" name="Google Shape;24821;p56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2" name="Google Shape;24822;p56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3" name="Google Shape;24823;p56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824" name="Google Shape;24824;p56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24825" name="Google Shape;24825;p56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6" name="Google Shape;24826;p56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7" name="Google Shape;24827;p56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8" name="Google Shape;24828;p56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29" name="Google Shape;24829;p56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0" name="Google Shape;24830;p56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1" name="Google Shape;24831;p56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2" name="Google Shape;24832;p56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3" name="Google Shape;24833;p56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4" name="Google Shape;24834;p56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5" name="Google Shape;24835;p56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6" name="Google Shape;24836;p56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7" name="Google Shape;24837;p56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38" name="Google Shape;24838;p56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1">
    <p:spTree>
      <p:nvGrpSpPr>
        <p:cNvPr id="1" name="Shape 24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40" name="Google Shape;24840;p57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24841" name="Google Shape;24841;p57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42" name="Google Shape;24842;p57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24843" name="Google Shape;24843;p57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4" name="Google Shape;24844;p57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5" name="Google Shape;24845;p57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6" name="Google Shape;24846;p57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7" name="Google Shape;24847;p57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8" name="Google Shape;24848;p57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9" name="Google Shape;24849;p57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0" name="Google Shape;24850;p57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1" name="Google Shape;24851;p57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2" name="Google Shape;24852;p57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3" name="Google Shape;24853;p57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4" name="Google Shape;24854;p57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5" name="Google Shape;24855;p57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6" name="Google Shape;24856;p57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7" name="Google Shape;24857;p57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8" name="Google Shape;24858;p57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9" name="Google Shape;24859;p57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0" name="Google Shape;24860;p57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1" name="Google Shape;24861;p57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2" name="Google Shape;24862;p57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3" name="Google Shape;24863;p57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4" name="Google Shape;24864;p57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5" name="Google Shape;24865;p57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6" name="Google Shape;24866;p57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7" name="Google Shape;24867;p57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68" name="Google Shape;24868;p57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24869" name="Google Shape;24869;p57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0" name="Google Shape;24870;p57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1" name="Google Shape;24871;p57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2" name="Google Shape;24872;p57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3" name="Google Shape;24873;p57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4" name="Google Shape;24874;p57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5" name="Google Shape;24875;p57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6" name="Google Shape;24876;p57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7" name="Google Shape;24877;p57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8" name="Google Shape;24878;p57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9" name="Google Shape;24879;p57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0" name="Google Shape;24880;p57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1" name="Google Shape;24881;p57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2" name="Google Shape;24882;p57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3" name="Google Shape;24883;p57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4" name="Google Shape;24884;p57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5" name="Google Shape;24885;p57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6" name="Google Shape;24886;p57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7" name="Google Shape;24887;p57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8" name="Google Shape;24888;p57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9" name="Google Shape;24889;p57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0" name="Google Shape;24890;p57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1" name="Google Shape;24891;p57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2" name="Google Shape;24892;p57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3" name="Google Shape;24893;p57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4" name="Google Shape;24894;p57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95" name="Google Shape;24895;p57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6" name="Google Shape;24896;p57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7" name="Google Shape;24897;p57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8" name="Google Shape;24898;p57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9" name="Google Shape;24899;p57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0" name="Google Shape;24900;p57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1" name="Google Shape;24901;p57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2" name="Google Shape;24902;p57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3" name="Google Shape;24903;p57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4" name="Google Shape;24904;p57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5" name="Google Shape;24905;p57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6" name="Google Shape;24906;p57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7" name="Google Shape;24907;p57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8" name="Google Shape;24908;p57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9" name="Google Shape;24909;p57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0" name="Google Shape;24910;p57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1" name="Google Shape;24911;p57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2" name="Google Shape;24912;p57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3" name="Google Shape;24913;p57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4" name="Google Shape;24914;p57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5" name="Google Shape;24915;p57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6" name="Google Shape;24916;p57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7" name="Google Shape;24917;p57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8" name="Google Shape;24918;p57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9" name="Google Shape;24919;p57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0" name="Google Shape;24920;p57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1" name="Google Shape;24921;p57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2" name="Google Shape;24922;p57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3" name="Google Shape;24923;p57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4" name="Google Shape;24924;p57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5" name="Google Shape;24925;p57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6" name="Google Shape;24926;p57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7" name="Google Shape;24927;p57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8" name="Google Shape;24928;p57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9" name="Google Shape;24929;p57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0" name="Google Shape;24930;p57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1" name="Google Shape;24931;p57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2" name="Google Shape;24932;p57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3" name="Google Shape;24933;p57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4" name="Google Shape;24934;p57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5" name="Google Shape;24935;p57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6" name="Google Shape;24936;p57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7" name="Google Shape;24937;p57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8" name="Google Shape;24938;p57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9" name="Google Shape;24939;p57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0" name="Google Shape;24940;p57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1" name="Google Shape;24941;p57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2" name="Google Shape;24942;p57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3" name="Google Shape;24943;p57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4" name="Google Shape;24944;p57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5" name="Google Shape;24945;p57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6" name="Google Shape;24946;p57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7" name="Google Shape;24947;p57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8" name="Google Shape;24948;p57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9" name="Google Shape;24949;p57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0" name="Google Shape;24950;p57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1" name="Google Shape;24951;p57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2" name="Google Shape;24952;p57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3" name="Google Shape;24953;p57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4" name="Google Shape;24954;p57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5" name="Google Shape;24955;p57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6" name="Google Shape;24956;p57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7" name="Google Shape;24957;p57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8" name="Google Shape;24958;p57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9" name="Google Shape;24959;p57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0" name="Google Shape;24960;p57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1" name="Google Shape;24961;p57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2" name="Google Shape;24962;p57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3" name="Google Shape;24963;p57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4" name="Google Shape;24964;p57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5" name="Google Shape;24965;p57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6" name="Google Shape;24966;p57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7" name="Google Shape;24967;p57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8" name="Google Shape;24968;p57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9" name="Google Shape;24969;p57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0" name="Google Shape;24970;p57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1" name="Google Shape;24971;p57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2" name="Google Shape;24972;p57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3" name="Google Shape;24973;p57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4" name="Google Shape;24974;p57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5" name="Google Shape;24975;p57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6" name="Google Shape;24976;p57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7" name="Google Shape;24977;p57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8" name="Google Shape;24978;p57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9" name="Google Shape;24979;p57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0" name="Google Shape;24980;p57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1" name="Google Shape;24981;p57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2" name="Google Shape;24982;p57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3" name="Google Shape;24983;p57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4" name="Google Shape;24984;p57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5" name="Google Shape;24985;p57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6" name="Google Shape;24986;p57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7" name="Google Shape;24987;p57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8" name="Google Shape;24988;p57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9" name="Google Shape;24989;p57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0" name="Google Shape;24990;p57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1" name="Google Shape;24991;p57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2" name="Google Shape;24992;p57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3" name="Google Shape;24993;p57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4" name="Google Shape;24994;p57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95" name="Google Shape;24995;p57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24996" name="Google Shape;24996;p57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7" name="Google Shape;24997;p57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8" name="Google Shape;24998;p57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9" name="Google Shape;24999;p57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0" name="Google Shape;25000;p57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1" name="Google Shape;25001;p57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2" name="Google Shape;25002;p57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3" name="Google Shape;25003;p57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4" name="Google Shape;25004;p57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5" name="Google Shape;25005;p57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6" name="Google Shape;25006;p57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7" name="Google Shape;25007;p57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8" name="Google Shape;25008;p57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9" name="Google Shape;25009;p57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0" name="Google Shape;25010;p57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1" name="Google Shape;25011;p57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2" name="Google Shape;25012;p57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3" name="Google Shape;25013;p57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4" name="Google Shape;25014;p57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5" name="Google Shape;25015;p57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6" name="Google Shape;25016;p57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7" name="Google Shape;25017;p57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8" name="Google Shape;25018;p57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9" name="Google Shape;25019;p57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0" name="Google Shape;25020;p57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1" name="Google Shape;25021;p57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22" name="Google Shape;25022;p57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3" name="Google Shape;25023;p57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4" name="Google Shape;25024;p57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5" name="Google Shape;25025;p57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6" name="Google Shape;25026;p57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27" name="Google Shape;25027;p57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25028" name="Google Shape;25028;p57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9" name="Google Shape;25029;p57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0" name="Google Shape;25030;p57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1" name="Google Shape;25031;p57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2" name="Google Shape;25032;p57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3" name="Google Shape;25033;p57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4" name="Google Shape;25034;p57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5" name="Google Shape;25035;p57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6" name="Google Shape;25036;p57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7" name="Google Shape;25037;p57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8" name="Google Shape;25038;p57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9" name="Google Shape;25039;p57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0" name="Google Shape;25040;p57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1" name="Google Shape;25041;p57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2" name="Google Shape;25042;p57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3" name="Google Shape;25043;p57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4" name="Google Shape;25044;p57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5" name="Google Shape;25045;p57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6" name="Google Shape;25046;p57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7" name="Google Shape;25047;p57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8" name="Google Shape;25048;p57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9" name="Google Shape;25049;p57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0" name="Google Shape;25050;p57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1" name="Google Shape;25051;p57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2" name="Google Shape;25052;p57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3" name="Google Shape;25053;p57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54" name="Google Shape;25054;p57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55" name="Google Shape;25055;p57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5056" name="Google Shape;25056;p57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7" name="Google Shape;25057;p57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8" name="Google Shape;25058;p57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9" name="Google Shape;25059;p57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0" name="Google Shape;25060;p57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1" name="Google Shape;25061;p57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2" name="Google Shape;25062;p57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3" name="Google Shape;25063;p57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4" name="Google Shape;25064;p57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5" name="Google Shape;25065;p57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6" name="Google Shape;25066;p57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7" name="Google Shape;25067;p57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8" name="Google Shape;25068;p57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9" name="Google Shape;25069;p57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0" name="Google Shape;25070;p57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1" name="Google Shape;25071;p57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2" name="Google Shape;25072;p57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3" name="Google Shape;25073;p57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4" name="Google Shape;25074;p57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5" name="Google Shape;25075;p57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6" name="Google Shape;25076;p57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7" name="Google Shape;25077;p57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8" name="Google Shape;25078;p57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9" name="Google Shape;25079;p57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0" name="Google Shape;25080;p57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1" name="Google Shape;25081;p57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082" name="Google Shape;25082;p57"/>
          <p:cNvGrpSpPr/>
          <p:nvPr/>
        </p:nvGrpSpPr>
        <p:grpSpPr>
          <a:xfrm rot="2871252" flipH="1">
            <a:off x="-245518" y="3148519"/>
            <a:ext cx="1240758" cy="665148"/>
            <a:chOff x="5206900" y="826150"/>
            <a:chExt cx="599275" cy="321250"/>
          </a:xfrm>
        </p:grpSpPr>
        <p:sp>
          <p:nvSpPr>
            <p:cNvPr id="25083" name="Google Shape;25083;p57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4" name="Google Shape;25084;p57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5" name="Google Shape;25085;p57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6" name="Google Shape;25086;p57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7" name="Google Shape;25087;p57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8" name="Google Shape;25088;p57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9" name="Google Shape;25089;p57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0" name="Google Shape;25090;p57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1" name="Google Shape;25091;p57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2" name="Google Shape;25092;p57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3" name="Google Shape;25093;p57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4" name="Google Shape;25094;p57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5" name="Google Shape;25095;p57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6" name="Google Shape;25096;p57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97" name="Google Shape;25097;p57"/>
          <p:cNvGrpSpPr/>
          <p:nvPr/>
        </p:nvGrpSpPr>
        <p:grpSpPr>
          <a:xfrm rot="6433525" flipH="1">
            <a:off x="1366373" y="4081001"/>
            <a:ext cx="1240716" cy="665175"/>
            <a:chOff x="5206900" y="826150"/>
            <a:chExt cx="599275" cy="321250"/>
          </a:xfrm>
        </p:grpSpPr>
        <p:sp>
          <p:nvSpPr>
            <p:cNvPr id="25098" name="Google Shape;25098;p57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9" name="Google Shape;25099;p57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0" name="Google Shape;25100;p57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1" name="Google Shape;25101;p57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2" name="Google Shape;25102;p57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3" name="Google Shape;25103;p57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4" name="Google Shape;25104;p57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5" name="Google Shape;25105;p57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6" name="Google Shape;25106;p57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7" name="Google Shape;25107;p57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8" name="Google Shape;25108;p57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9" name="Google Shape;25109;p57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0" name="Google Shape;25110;p57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1" name="Google Shape;25111;p57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12" name="Google Shape;25112;p57"/>
          <p:cNvGrpSpPr/>
          <p:nvPr/>
        </p:nvGrpSpPr>
        <p:grpSpPr>
          <a:xfrm rot="-9943409">
            <a:off x="1263956" y="3737276"/>
            <a:ext cx="1240826" cy="665092"/>
            <a:chOff x="5206900" y="826150"/>
            <a:chExt cx="599275" cy="321250"/>
          </a:xfrm>
        </p:grpSpPr>
        <p:sp>
          <p:nvSpPr>
            <p:cNvPr id="25113" name="Google Shape;25113;p57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4" name="Google Shape;25114;p57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5" name="Google Shape;25115;p57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6" name="Google Shape;25116;p57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7" name="Google Shape;25117;p57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8" name="Google Shape;25118;p57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9" name="Google Shape;25119;p57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0" name="Google Shape;25120;p57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1" name="Google Shape;25121;p57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2" name="Google Shape;25122;p57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3" name="Google Shape;25123;p57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4" name="Google Shape;25124;p57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5" name="Google Shape;25125;p57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6" name="Google Shape;25126;p57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7" name="Google Shape;25127;p57"/>
          <p:cNvGrpSpPr/>
          <p:nvPr/>
        </p:nvGrpSpPr>
        <p:grpSpPr>
          <a:xfrm rot="5400000" flipH="1">
            <a:off x="57271" y="1922377"/>
            <a:ext cx="1699100" cy="2145071"/>
            <a:chOff x="146217" y="2712579"/>
            <a:chExt cx="1552966" cy="1960401"/>
          </a:xfrm>
        </p:grpSpPr>
        <p:grpSp>
          <p:nvGrpSpPr>
            <p:cNvPr id="25128" name="Google Shape;25128;p57"/>
            <p:cNvGrpSpPr/>
            <p:nvPr/>
          </p:nvGrpSpPr>
          <p:grpSpPr>
            <a:xfrm>
              <a:off x="146217" y="2712579"/>
              <a:ext cx="1134008" cy="607901"/>
              <a:chOff x="5206900" y="826150"/>
              <a:chExt cx="599275" cy="321250"/>
            </a:xfrm>
          </p:grpSpPr>
          <p:sp>
            <p:nvSpPr>
              <p:cNvPr id="25129" name="Google Shape;25129;p57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0" name="Google Shape;25130;p57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1" name="Google Shape;25131;p57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2" name="Google Shape;25132;p57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3" name="Google Shape;25133;p57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4" name="Google Shape;25134;p57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5" name="Google Shape;25135;p57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6" name="Google Shape;25136;p57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7" name="Google Shape;25137;p57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8" name="Google Shape;25138;p57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9" name="Google Shape;25139;p57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0" name="Google Shape;25140;p57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1" name="Google Shape;25141;p57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2" name="Google Shape;25142;p57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43" name="Google Shape;25143;p57"/>
            <p:cNvGrpSpPr/>
            <p:nvPr/>
          </p:nvGrpSpPr>
          <p:grpSpPr>
            <a:xfrm rot="-9256633">
              <a:off x="489429" y="3110262"/>
              <a:ext cx="1134020" cy="607908"/>
              <a:chOff x="5206900" y="826150"/>
              <a:chExt cx="599275" cy="321250"/>
            </a:xfrm>
          </p:grpSpPr>
          <p:sp>
            <p:nvSpPr>
              <p:cNvPr id="25144" name="Google Shape;25144;p57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5" name="Google Shape;25145;p57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6" name="Google Shape;25146;p57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7" name="Google Shape;25147;p57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8" name="Google Shape;25148;p57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9" name="Google Shape;25149;p57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0" name="Google Shape;25150;p57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1" name="Google Shape;25151;p57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2" name="Google Shape;25152;p57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3" name="Google Shape;25153;p57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4" name="Google Shape;25154;p57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5" name="Google Shape;25155;p57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6" name="Google Shape;25156;p57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7" name="Google Shape;25157;p57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58" name="Google Shape;25158;p57"/>
            <p:cNvGrpSpPr/>
            <p:nvPr/>
          </p:nvGrpSpPr>
          <p:grpSpPr>
            <a:xfrm rot="7120513" flipH="1">
              <a:off x="538618" y="3725726"/>
              <a:ext cx="1133997" cy="607895"/>
              <a:chOff x="5206900" y="826150"/>
              <a:chExt cx="599275" cy="321250"/>
            </a:xfrm>
          </p:grpSpPr>
          <p:sp>
            <p:nvSpPr>
              <p:cNvPr id="25159" name="Google Shape;25159;p57"/>
              <p:cNvSpPr/>
              <p:nvPr/>
            </p:nvSpPr>
            <p:spPr>
              <a:xfrm>
                <a:off x="5206900" y="828950"/>
                <a:ext cx="252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25" extrusionOk="0">
                    <a:moveTo>
                      <a:pt x="1008" y="448"/>
                    </a:moveTo>
                    <a:cubicBezTo>
                      <a:pt x="1008" y="832"/>
                      <a:pt x="544" y="1024"/>
                      <a:pt x="272" y="752"/>
                    </a:cubicBezTo>
                    <a:cubicBezTo>
                      <a:pt x="0" y="480"/>
                      <a:pt x="192" y="0"/>
                      <a:pt x="576" y="0"/>
                    </a:cubicBezTo>
                    <a:cubicBezTo>
                      <a:pt x="816" y="0"/>
                      <a:pt x="1008" y="208"/>
                      <a:pt x="1008" y="44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0" name="Google Shape;25160;p57"/>
              <p:cNvSpPr/>
              <p:nvPr/>
            </p:nvSpPr>
            <p:spPr>
              <a:xfrm>
                <a:off x="5468125" y="1067750"/>
                <a:ext cx="256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1" name="Google Shape;25161;p57"/>
              <p:cNvSpPr/>
              <p:nvPr/>
            </p:nvSpPr>
            <p:spPr>
              <a:xfrm>
                <a:off x="5679325" y="1085750"/>
                <a:ext cx="25625" cy="2565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2" name="Google Shape;25162;p57"/>
              <p:cNvSpPr/>
              <p:nvPr/>
            </p:nvSpPr>
            <p:spPr>
              <a:xfrm>
                <a:off x="5318900" y="877350"/>
                <a:ext cx="4425" cy="44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77" y="80"/>
                    </a:moveTo>
                    <a:cubicBezTo>
                      <a:pt x="177" y="128"/>
                      <a:pt x="145" y="176"/>
                      <a:pt x="97" y="176"/>
                    </a:cubicBezTo>
                    <a:cubicBezTo>
                      <a:pt x="49" y="176"/>
                      <a:pt x="1" y="128"/>
                      <a:pt x="1" y="80"/>
                    </a:cubicBezTo>
                    <a:cubicBezTo>
                      <a:pt x="1" y="32"/>
                      <a:pt x="49" y="0"/>
                      <a:pt x="97" y="0"/>
                    </a:cubicBezTo>
                    <a:cubicBezTo>
                      <a:pt x="145" y="0"/>
                      <a:pt x="177" y="32"/>
                      <a:pt x="177" y="8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3" name="Google Shape;25163;p57"/>
              <p:cNvSpPr/>
              <p:nvPr/>
            </p:nvSpPr>
            <p:spPr>
              <a:xfrm>
                <a:off x="5749725" y="10213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4" name="Google Shape;25164;p57"/>
              <p:cNvSpPr/>
              <p:nvPr/>
            </p:nvSpPr>
            <p:spPr>
              <a:xfrm>
                <a:off x="5527725" y="874950"/>
                <a:ext cx="6025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5" name="Google Shape;25165;p57"/>
              <p:cNvSpPr/>
              <p:nvPr/>
            </p:nvSpPr>
            <p:spPr>
              <a:xfrm>
                <a:off x="5418900" y="861350"/>
                <a:ext cx="6025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25" extrusionOk="0">
                    <a:moveTo>
                      <a:pt x="241" y="64"/>
                    </a:moveTo>
                    <a:cubicBezTo>
                      <a:pt x="241" y="112"/>
                      <a:pt x="225" y="160"/>
                      <a:pt x="177" y="176"/>
                    </a:cubicBezTo>
                    <a:cubicBezTo>
                      <a:pt x="49" y="224"/>
                      <a:pt x="1" y="32"/>
                      <a:pt x="129" y="16"/>
                    </a:cubicBezTo>
                    <a:cubicBezTo>
                      <a:pt x="177" y="0"/>
                      <a:pt x="225" y="16"/>
                      <a:pt x="241" y="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6" name="Google Shape;25166;p57"/>
              <p:cNvSpPr/>
              <p:nvPr/>
            </p:nvSpPr>
            <p:spPr>
              <a:xfrm>
                <a:off x="5634925" y="98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7" name="Google Shape;25167;p57"/>
              <p:cNvSpPr/>
              <p:nvPr/>
            </p:nvSpPr>
            <p:spPr>
              <a:xfrm>
                <a:off x="5717725" y="1135775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8" name="Google Shape;25168;p57"/>
              <p:cNvSpPr/>
              <p:nvPr/>
            </p:nvSpPr>
            <p:spPr>
              <a:xfrm>
                <a:off x="5316900" y="997350"/>
                <a:ext cx="116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9" name="Google Shape;25169;p57"/>
              <p:cNvSpPr/>
              <p:nvPr/>
            </p:nvSpPr>
            <p:spPr>
              <a:xfrm>
                <a:off x="5331700" y="1124575"/>
                <a:ext cx="120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0" name="Google Shape;25170;p57"/>
              <p:cNvSpPr/>
              <p:nvPr/>
            </p:nvSpPr>
            <p:spPr>
              <a:xfrm>
                <a:off x="5794150" y="906150"/>
                <a:ext cx="120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1" name="Google Shape;25171;p57"/>
              <p:cNvSpPr/>
              <p:nvPr/>
            </p:nvSpPr>
            <p:spPr>
              <a:xfrm>
                <a:off x="5290500" y="924950"/>
                <a:ext cx="1162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3"/>
                    </a:moveTo>
                    <a:cubicBezTo>
                      <a:pt x="465" y="369"/>
                      <a:pt x="257" y="465"/>
                      <a:pt x="129" y="337"/>
                    </a:cubicBezTo>
                    <a:cubicBezTo>
                      <a:pt x="1" y="209"/>
                      <a:pt x="97" y="0"/>
                      <a:pt x="273" y="0"/>
                    </a:cubicBezTo>
                    <a:cubicBezTo>
                      <a:pt x="385" y="0"/>
                      <a:pt x="465" y="81"/>
                      <a:pt x="465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2" name="Google Shape;25172;p57"/>
              <p:cNvSpPr/>
              <p:nvPr/>
            </p:nvSpPr>
            <p:spPr>
              <a:xfrm>
                <a:off x="5680925" y="826150"/>
                <a:ext cx="43225" cy="43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173" name="Google Shape;25173;p57"/>
          <p:cNvGrpSpPr/>
          <p:nvPr/>
        </p:nvGrpSpPr>
        <p:grpSpPr>
          <a:xfrm rot="5846386">
            <a:off x="454872" y="4197233"/>
            <a:ext cx="1240817" cy="665090"/>
            <a:chOff x="5206900" y="826150"/>
            <a:chExt cx="599275" cy="321250"/>
          </a:xfrm>
        </p:grpSpPr>
        <p:sp>
          <p:nvSpPr>
            <p:cNvPr id="25174" name="Google Shape;25174;p57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5" name="Google Shape;25175;p57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6" name="Google Shape;25176;p57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7" name="Google Shape;25177;p57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8" name="Google Shape;25178;p57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9" name="Google Shape;25179;p57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0" name="Google Shape;25180;p57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1" name="Google Shape;25181;p57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2" name="Google Shape;25182;p57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3" name="Google Shape;25183;p57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4" name="Google Shape;25184;p57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5" name="Google Shape;25185;p57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6" name="Google Shape;25186;p57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7" name="Google Shape;25187;p57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88" name="Google Shape;25188;p57"/>
          <p:cNvGrpSpPr/>
          <p:nvPr/>
        </p:nvGrpSpPr>
        <p:grpSpPr>
          <a:xfrm rot="6300046" flipH="1">
            <a:off x="-304291" y="4197212"/>
            <a:ext cx="1240773" cy="665134"/>
            <a:chOff x="5206900" y="826150"/>
            <a:chExt cx="599275" cy="321250"/>
          </a:xfrm>
        </p:grpSpPr>
        <p:sp>
          <p:nvSpPr>
            <p:cNvPr id="25189" name="Google Shape;25189;p57"/>
            <p:cNvSpPr/>
            <p:nvPr/>
          </p:nvSpPr>
          <p:spPr>
            <a:xfrm>
              <a:off x="5206900" y="828950"/>
              <a:ext cx="25225" cy="25625"/>
            </a:xfrm>
            <a:custGeom>
              <a:avLst/>
              <a:gdLst/>
              <a:ahLst/>
              <a:cxnLst/>
              <a:rect l="l" t="t" r="r" b="b"/>
              <a:pathLst>
                <a:path w="1009" h="1025" extrusionOk="0">
                  <a:moveTo>
                    <a:pt x="1008" y="448"/>
                  </a:moveTo>
                  <a:cubicBezTo>
                    <a:pt x="1008" y="832"/>
                    <a:pt x="544" y="1024"/>
                    <a:pt x="272" y="752"/>
                  </a:cubicBezTo>
                  <a:cubicBezTo>
                    <a:pt x="0" y="480"/>
                    <a:pt x="192" y="0"/>
                    <a:pt x="576" y="0"/>
                  </a:cubicBezTo>
                  <a:cubicBezTo>
                    <a:pt x="816" y="0"/>
                    <a:pt x="1008" y="208"/>
                    <a:pt x="1008" y="4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0" name="Google Shape;25190;p57"/>
            <p:cNvSpPr/>
            <p:nvPr/>
          </p:nvSpPr>
          <p:spPr>
            <a:xfrm>
              <a:off x="5468125" y="1067750"/>
              <a:ext cx="25625" cy="25225"/>
            </a:xfrm>
            <a:custGeom>
              <a:avLst/>
              <a:gdLst/>
              <a:ahLst/>
              <a:cxnLst/>
              <a:rect l="l" t="t" r="r" b="b"/>
              <a:pathLst>
                <a:path w="1025" h="1009" extrusionOk="0">
                  <a:moveTo>
                    <a:pt x="1024" y="433"/>
                  </a:moveTo>
                  <a:cubicBezTo>
                    <a:pt x="1024" y="817"/>
                    <a:pt x="560" y="1009"/>
                    <a:pt x="288" y="737"/>
                  </a:cubicBezTo>
                  <a:cubicBezTo>
                    <a:pt x="0" y="465"/>
                    <a:pt x="208" y="1"/>
                    <a:pt x="592" y="1"/>
                  </a:cubicBezTo>
                  <a:cubicBezTo>
                    <a:pt x="832" y="1"/>
                    <a:pt x="1024" y="193"/>
                    <a:pt x="1024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1" name="Google Shape;25191;p57"/>
            <p:cNvSpPr/>
            <p:nvPr/>
          </p:nvSpPr>
          <p:spPr>
            <a:xfrm>
              <a:off x="5679325" y="1085750"/>
              <a:ext cx="25625" cy="25650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1025" y="433"/>
                  </a:moveTo>
                  <a:cubicBezTo>
                    <a:pt x="1025" y="833"/>
                    <a:pt x="545" y="1025"/>
                    <a:pt x="273" y="753"/>
                  </a:cubicBezTo>
                  <a:cubicBezTo>
                    <a:pt x="1" y="481"/>
                    <a:pt x="193" y="1"/>
                    <a:pt x="577" y="1"/>
                  </a:cubicBezTo>
                  <a:cubicBezTo>
                    <a:pt x="817" y="1"/>
                    <a:pt x="1025" y="193"/>
                    <a:pt x="1025" y="4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2" name="Google Shape;25192;p57"/>
            <p:cNvSpPr/>
            <p:nvPr/>
          </p:nvSpPr>
          <p:spPr>
            <a:xfrm>
              <a:off x="5318900" y="877350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80"/>
                  </a:moveTo>
                  <a:cubicBezTo>
                    <a:pt x="177" y="128"/>
                    <a:pt x="145" y="176"/>
                    <a:pt x="97" y="176"/>
                  </a:cubicBezTo>
                  <a:cubicBezTo>
                    <a:pt x="49" y="176"/>
                    <a:pt x="1" y="128"/>
                    <a:pt x="1" y="80"/>
                  </a:cubicBezTo>
                  <a:cubicBezTo>
                    <a:pt x="1" y="32"/>
                    <a:pt x="49" y="0"/>
                    <a:pt x="97" y="0"/>
                  </a:cubicBezTo>
                  <a:cubicBezTo>
                    <a:pt x="145" y="0"/>
                    <a:pt x="177" y="32"/>
                    <a:pt x="177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3" name="Google Shape;25193;p57"/>
            <p:cNvSpPr/>
            <p:nvPr/>
          </p:nvSpPr>
          <p:spPr>
            <a:xfrm>
              <a:off x="5749725" y="10213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1" y="97"/>
                  </a:moveTo>
                  <a:cubicBezTo>
                    <a:pt x="241" y="241"/>
                    <a:pt x="1" y="1"/>
                    <a:pt x="145" y="1"/>
                  </a:cubicBezTo>
                  <a:cubicBezTo>
                    <a:pt x="193" y="1"/>
                    <a:pt x="225" y="49"/>
                    <a:pt x="241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4" name="Google Shape;25194;p57"/>
            <p:cNvSpPr/>
            <p:nvPr/>
          </p:nvSpPr>
          <p:spPr>
            <a:xfrm>
              <a:off x="5527725" y="874950"/>
              <a:ext cx="6025" cy="6025"/>
            </a:xfrm>
            <a:custGeom>
              <a:avLst/>
              <a:gdLst/>
              <a:ahLst/>
              <a:cxnLst/>
              <a:rect l="l" t="t" r="r" b="b"/>
              <a:pathLst>
                <a:path w="241" h="241" extrusionOk="0">
                  <a:moveTo>
                    <a:pt x="240" y="96"/>
                  </a:moveTo>
                  <a:cubicBezTo>
                    <a:pt x="240" y="240"/>
                    <a:pt x="0" y="0"/>
                    <a:pt x="144" y="0"/>
                  </a:cubicBezTo>
                  <a:cubicBezTo>
                    <a:pt x="192" y="0"/>
                    <a:pt x="240" y="48"/>
                    <a:pt x="24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5" name="Google Shape;25195;p57"/>
            <p:cNvSpPr/>
            <p:nvPr/>
          </p:nvSpPr>
          <p:spPr>
            <a:xfrm>
              <a:off x="5418900" y="861350"/>
              <a:ext cx="6025" cy="5625"/>
            </a:xfrm>
            <a:custGeom>
              <a:avLst/>
              <a:gdLst/>
              <a:ahLst/>
              <a:cxnLst/>
              <a:rect l="l" t="t" r="r" b="b"/>
              <a:pathLst>
                <a:path w="241" h="225" extrusionOk="0">
                  <a:moveTo>
                    <a:pt x="241" y="64"/>
                  </a:moveTo>
                  <a:cubicBezTo>
                    <a:pt x="241" y="112"/>
                    <a:pt x="225" y="160"/>
                    <a:pt x="177" y="176"/>
                  </a:cubicBezTo>
                  <a:cubicBezTo>
                    <a:pt x="49" y="224"/>
                    <a:pt x="1" y="32"/>
                    <a:pt x="129" y="16"/>
                  </a:cubicBezTo>
                  <a:cubicBezTo>
                    <a:pt x="177" y="0"/>
                    <a:pt x="225" y="16"/>
                    <a:pt x="241" y="6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6" name="Google Shape;25196;p57"/>
            <p:cNvSpPr/>
            <p:nvPr/>
          </p:nvSpPr>
          <p:spPr>
            <a:xfrm>
              <a:off x="5634925" y="98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1" y="209"/>
                  </a:moveTo>
                  <a:cubicBezTo>
                    <a:pt x="481" y="385"/>
                    <a:pt x="257" y="481"/>
                    <a:pt x="129" y="353"/>
                  </a:cubicBezTo>
                  <a:cubicBezTo>
                    <a:pt x="1" y="225"/>
                    <a:pt x="97" y="1"/>
                    <a:pt x="273" y="1"/>
                  </a:cubicBezTo>
                  <a:cubicBezTo>
                    <a:pt x="385" y="1"/>
                    <a:pt x="481" y="97"/>
                    <a:pt x="481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7" name="Google Shape;25197;p57"/>
            <p:cNvSpPr/>
            <p:nvPr/>
          </p:nvSpPr>
          <p:spPr>
            <a:xfrm>
              <a:off x="5717725" y="1135775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2"/>
                  </a:moveTo>
                  <a:cubicBezTo>
                    <a:pt x="465" y="368"/>
                    <a:pt x="257" y="464"/>
                    <a:pt x="129" y="336"/>
                  </a:cubicBezTo>
                  <a:cubicBezTo>
                    <a:pt x="1" y="208"/>
                    <a:pt x="81" y="0"/>
                    <a:pt x="273" y="0"/>
                  </a:cubicBezTo>
                  <a:cubicBezTo>
                    <a:pt x="385" y="0"/>
                    <a:pt x="465" y="80"/>
                    <a:pt x="465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8" name="Google Shape;25198;p57"/>
            <p:cNvSpPr/>
            <p:nvPr/>
          </p:nvSpPr>
          <p:spPr>
            <a:xfrm>
              <a:off x="5316900" y="997350"/>
              <a:ext cx="11625" cy="12025"/>
            </a:xfrm>
            <a:custGeom>
              <a:avLst/>
              <a:gdLst/>
              <a:ahLst/>
              <a:cxnLst/>
              <a:rect l="l" t="t" r="r" b="b"/>
              <a:pathLst>
                <a:path w="465" h="481" extrusionOk="0">
                  <a:moveTo>
                    <a:pt x="465" y="209"/>
                  </a:moveTo>
                  <a:cubicBezTo>
                    <a:pt x="465" y="385"/>
                    <a:pt x="257" y="481"/>
                    <a:pt x="129" y="353"/>
                  </a:cubicBezTo>
                  <a:cubicBezTo>
                    <a:pt x="1" y="225"/>
                    <a:pt x="81" y="1"/>
                    <a:pt x="273" y="1"/>
                  </a:cubicBezTo>
                  <a:cubicBezTo>
                    <a:pt x="369" y="1"/>
                    <a:pt x="465" y="97"/>
                    <a:pt x="46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9" name="Google Shape;25199;p57"/>
            <p:cNvSpPr/>
            <p:nvPr/>
          </p:nvSpPr>
          <p:spPr>
            <a:xfrm>
              <a:off x="5331700" y="1124575"/>
              <a:ext cx="12025" cy="11625"/>
            </a:xfrm>
            <a:custGeom>
              <a:avLst/>
              <a:gdLst/>
              <a:ahLst/>
              <a:cxnLst/>
              <a:rect l="l" t="t" r="r" b="b"/>
              <a:pathLst>
                <a:path w="481" h="465" extrusionOk="0">
                  <a:moveTo>
                    <a:pt x="481" y="208"/>
                  </a:moveTo>
                  <a:cubicBezTo>
                    <a:pt x="481" y="384"/>
                    <a:pt x="257" y="464"/>
                    <a:pt x="129" y="352"/>
                  </a:cubicBezTo>
                  <a:cubicBezTo>
                    <a:pt x="1" y="224"/>
                    <a:pt x="97" y="0"/>
                    <a:pt x="273" y="0"/>
                  </a:cubicBezTo>
                  <a:cubicBezTo>
                    <a:pt x="385" y="0"/>
                    <a:pt x="481" y="96"/>
                    <a:pt x="481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0" name="Google Shape;25200;p57"/>
            <p:cNvSpPr/>
            <p:nvPr/>
          </p:nvSpPr>
          <p:spPr>
            <a:xfrm>
              <a:off x="5794150" y="906150"/>
              <a:ext cx="12025" cy="12025"/>
            </a:xfrm>
            <a:custGeom>
              <a:avLst/>
              <a:gdLst/>
              <a:ahLst/>
              <a:cxnLst/>
              <a:rect l="l" t="t" r="r" b="b"/>
              <a:pathLst>
                <a:path w="481" h="481" extrusionOk="0">
                  <a:moveTo>
                    <a:pt x="480" y="208"/>
                  </a:moveTo>
                  <a:cubicBezTo>
                    <a:pt x="480" y="384"/>
                    <a:pt x="256" y="480"/>
                    <a:pt x="128" y="352"/>
                  </a:cubicBezTo>
                  <a:cubicBezTo>
                    <a:pt x="0" y="224"/>
                    <a:pt x="96" y="0"/>
                    <a:pt x="272" y="0"/>
                  </a:cubicBezTo>
                  <a:cubicBezTo>
                    <a:pt x="384" y="0"/>
                    <a:pt x="480" y="96"/>
                    <a:pt x="480" y="2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1" name="Google Shape;25201;p57"/>
            <p:cNvSpPr/>
            <p:nvPr/>
          </p:nvSpPr>
          <p:spPr>
            <a:xfrm>
              <a:off x="5290500" y="924950"/>
              <a:ext cx="11625" cy="11625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465" y="193"/>
                  </a:moveTo>
                  <a:cubicBezTo>
                    <a:pt x="465" y="369"/>
                    <a:pt x="257" y="465"/>
                    <a:pt x="129" y="337"/>
                  </a:cubicBezTo>
                  <a:cubicBezTo>
                    <a:pt x="1" y="209"/>
                    <a:pt x="97" y="0"/>
                    <a:pt x="273" y="0"/>
                  </a:cubicBezTo>
                  <a:cubicBezTo>
                    <a:pt x="385" y="0"/>
                    <a:pt x="465" y="81"/>
                    <a:pt x="465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2" name="Google Shape;25202;p57"/>
            <p:cNvSpPr/>
            <p:nvPr/>
          </p:nvSpPr>
          <p:spPr>
            <a:xfrm>
              <a:off x="5680925" y="826150"/>
              <a:ext cx="43225" cy="43225"/>
            </a:xfrm>
            <a:custGeom>
              <a:avLst/>
              <a:gdLst/>
              <a:ahLst/>
              <a:cxnLst/>
              <a:rect l="l" t="t" r="r" b="b"/>
              <a:pathLst>
                <a:path w="1729" h="1729" extrusionOk="0">
                  <a:moveTo>
                    <a:pt x="865" y="1728"/>
                  </a:moveTo>
                  <a:lnTo>
                    <a:pt x="865" y="1728"/>
                  </a:lnTo>
                  <a:cubicBezTo>
                    <a:pt x="865" y="1248"/>
                    <a:pt x="481" y="864"/>
                    <a:pt x="1" y="864"/>
                  </a:cubicBezTo>
                  <a:lnTo>
                    <a:pt x="1" y="864"/>
                  </a:lnTo>
                  <a:cubicBezTo>
                    <a:pt x="481" y="864"/>
                    <a:pt x="865" y="480"/>
                    <a:pt x="865" y="0"/>
                  </a:cubicBezTo>
                  <a:lnTo>
                    <a:pt x="865" y="0"/>
                  </a:lnTo>
                  <a:cubicBezTo>
                    <a:pt x="865" y="480"/>
                    <a:pt x="1265" y="864"/>
                    <a:pt x="1729" y="864"/>
                  </a:cubicBezTo>
                  <a:lnTo>
                    <a:pt x="1729" y="864"/>
                  </a:lnTo>
                  <a:cubicBezTo>
                    <a:pt x="1265" y="864"/>
                    <a:pt x="865" y="1248"/>
                    <a:pt x="865" y="17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03" name="Google Shape;25203;p57"/>
          <p:cNvGrpSpPr/>
          <p:nvPr/>
        </p:nvGrpSpPr>
        <p:grpSpPr>
          <a:xfrm rot="-8939904">
            <a:off x="828401" y="3356468"/>
            <a:ext cx="494025" cy="594555"/>
            <a:chOff x="4815275" y="840950"/>
            <a:chExt cx="432450" cy="520450"/>
          </a:xfrm>
        </p:grpSpPr>
        <p:sp>
          <p:nvSpPr>
            <p:cNvPr id="25204" name="Google Shape;25204;p57"/>
            <p:cNvSpPr/>
            <p:nvPr/>
          </p:nvSpPr>
          <p:spPr>
            <a:xfrm>
              <a:off x="4884475" y="840950"/>
              <a:ext cx="306850" cy="277250"/>
            </a:xfrm>
            <a:custGeom>
              <a:avLst/>
              <a:gdLst/>
              <a:ahLst/>
              <a:cxnLst/>
              <a:rect l="l" t="t" r="r" b="b"/>
              <a:pathLst>
                <a:path w="12274" h="11090" extrusionOk="0">
                  <a:moveTo>
                    <a:pt x="624" y="7825"/>
                  </a:moveTo>
                  <a:cubicBezTo>
                    <a:pt x="960" y="8417"/>
                    <a:pt x="1520" y="8817"/>
                    <a:pt x="2016" y="9297"/>
                  </a:cubicBezTo>
                  <a:cubicBezTo>
                    <a:pt x="2465" y="9729"/>
                    <a:pt x="2865" y="10241"/>
                    <a:pt x="3425" y="10529"/>
                  </a:cubicBezTo>
                  <a:cubicBezTo>
                    <a:pt x="3825" y="10689"/>
                    <a:pt x="4241" y="10801"/>
                    <a:pt x="4657" y="10833"/>
                  </a:cubicBezTo>
                  <a:cubicBezTo>
                    <a:pt x="5521" y="10961"/>
                    <a:pt x="6417" y="11089"/>
                    <a:pt x="7265" y="10881"/>
                  </a:cubicBezTo>
                  <a:cubicBezTo>
                    <a:pt x="8193" y="10641"/>
                    <a:pt x="8961" y="10017"/>
                    <a:pt x="9681" y="9393"/>
                  </a:cubicBezTo>
                  <a:cubicBezTo>
                    <a:pt x="10753" y="8481"/>
                    <a:pt x="11873" y="7425"/>
                    <a:pt x="12081" y="6033"/>
                  </a:cubicBezTo>
                  <a:cubicBezTo>
                    <a:pt x="12273" y="4849"/>
                    <a:pt x="11761" y="3665"/>
                    <a:pt x="10993" y="2752"/>
                  </a:cubicBezTo>
                  <a:cubicBezTo>
                    <a:pt x="10225" y="1840"/>
                    <a:pt x="9233" y="1184"/>
                    <a:pt x="8241" y="528"/>
                  </a:cubicBezTo>
                  <a:cubicBezTo>
                    <a:pt x="7841" y="272"/>
                    <a:pt x="7393" y="0"/>
                    <a:pt x="6913" y="32"/>
                  </a:cubicBezTo>
                  <a:cubicBezTo>
                    <a:pt x="6257" y="64"/>
                    <a:pt x="5793" y="656"/>
                    <a:pt x="5345" y="1136"/>
                  </a:cubicBezTo>
                  <a:cubicBezTo>
                    <a:pt x="4209" y="2352"/>
                    <a:pt x="2561" y="2544"/>
                    <a:pt x="1424" y="3553"/>
                  </a:cubicBezTo>
                  <a:cubicBezTo>
                    <a:pt x="448" y="4449"/>
                    <a:pt x="0" y="6673"/>
                    <a:pt x="624" y="782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5" name="Google Shape;25205;p57"/>
            <p:cNvSpPr/>
            <p:nvPr/>
          </p:nvSpPr>
          <p:spPr>
            <a:xfrm>
              <a:off x="4815275" y="1152575"/>
              <a:ext cx="144425" cy="123625"/>
            </a:xfrm>
            <a:custGeom>
              <a:avLst/>
              <a:gdLst/>
              <a:ahLst/>
              <a:cxnLst/>
              <a:rect l="l" t="t" r="r" b="b"/>
              <a:pathLst>
                <a:path w="5777" h="4945" extrusionOk="0">
                  <a:moveTo>
                    <a:pt x="512" y="2352"/>
                  </a:moveTo>
                  <a:cubicBezTo>
                    <a:pt x="976" y="3104"/>
                    <a:pt x="1536" y="3792"/>
                    <a:pt x="2160" y="4400"/>
                  </a:cubicBezTo>
                  <a:cubicBezTo>
                    <a:pt x="2320" y="4576"/>
                    <a:pt x="2512" y="4704"/>
                    <a:pt x="2736" y="4800"/>
                  </a:cubicBezTo>
                  <a:cubicBezTo>
                    <a:pt x="3152" y="4944"/>
                    <a:pt x="3616" y="4752"/>
                    <a:pt x="4032" y="4560"/>
                  </a:cubicBezTo>
                  <a:lnTo>
                    <a:pt x="5008" y="4096"/>
                  </a:lnTo>
                  <a:cubicBezTo>
                    <a:pt x="5185" y="4016"/>
                    <a:pt x="5345" y="3920"/>
                    <a:pt x="5473" y="3792"/>
                  </a:cubicBezTo>
                  <a:cubicBezTo>
                    <a:pt x="5729" y="3536"/>
                    <a:pt x="5761" y="3136"/>
                    <a:pt x="5761" y="2784"/>
                  </a:cubicBezTo>
                  <a:cubicBezTo>
                    <a:pt x="5777" y="2288"/>
                    <a:pt x="5777" y="1728"/>
                    <a:pt x="5457" y="1360"/>
                  </a:cubicBezTo>
                  <a:cubicBezTo>
                    <a:pt x="5249" y="1136"/>
                    <a:pt x="4992" y="976"/>
                    <a:pt x="4704" y="880"/>
                  </a:cubicBezTo>
                  <a:cubicBezTo>
                    <a:pt x="3680" y="416"/>
                    <a:pt x="2528" y="0"/>
                    <a:pt x="1408" y="432"/>
                  </a:cubicBezTo>
                  <a:cubicBezTo>
                    <a:pt x="592" y="752"/>
                    <a:pt x="0" y="1520"/>
                    <a:pt x="512" y="23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6" name="Google Shape;25206;p57"/>
            <p:cNvSpPr/>
            <p:nvPr/>
          </p:nvSpPr>
          <p:spPr>
            <a:xfrm>
              <a:off x="5105275" y="1188975"/>
              <a:ext cx="142450" cy="172425"/>
            </a:xfrm>
            <a:custGeom>
              <a:avLst/>
              <a:gdLst/>
              <a:ahLst/>
              <a:cxnLst/>
              <a:rect l="l" t="t" r="r" b="b"/>
              <a:pathLst>
                <a:path w="5698" h="6897" extrusionOk="0">
                  <a:moveTo>
                    <a:pt x="337" y="3040"/>
                  </a:moveTo>
                  <a:cubicBezTo>
                    <a:pt x="513" y="3264"/>
                    <a:pt x="721" y="3472"/>
                    <a:pt x="961" y="3649"/>
                  </a:cubicBezTo>
                  <a:cubicBezTo>
                    <a:pt x="1505" y="4161"/>
                    <a:pt x="1713" y="4913"/>
                    <a:pt x="2049" y="5585"/>
                  </a:cubicBezTo>
                  <a:cubicBezTo>
                    <a:pt x="2385" y="6257"/>
                    <a:pt x="2993" y="6897"/>
                    <a:pt x="3745" y="6833"/>
                  </a:cubicBezTo>
                  <a:cubicBezTo>
                    <a:pt x="4193" y="6753"/>
                    <a:pt x="4593" y="6481"/>
                    <a:pt x="4833" y="6065"/>
                  </a:cubicBezTo>
                  <a:cubicBezTo>
                    <a:pt x="5041" y="5665"/>
                    <a:pt x="5201" y="5233"/>
                    <a:pt x="5297" y="4785"/>
                  </a:cubicBezTo>
                  <a:cubicBezTo>
                    <a:pt x="5521" y="3937"/>
                    <a:pt x="5697" y="2928"/>
                    <a:pt x="5121" y="2272"/>
                  </a:cubicBezTo>
                  <a:cubicBezTo>
                    <a:pt x="4897" y="2032"/>
                    <a:pt x="4593" y="1872"/>
                    <a:pt x="4417" y="1584"/>
                  </a:cubicBezTo>
                  <a:cubicBezTo>
                    <a:pt x="4241" y="1280"/>
                    <a:pt x="4289" y="864"/>
                    <a:pt x="4097" y="544"/>
                  </a:cubicBezTo>
                  <a:cubicBezTo>
                    <a:pt x="3873" y="128"/>
                    <a:pt x="3329" y="0"/>
                    <a:pt x="2865" y="0"/>
                  </a:cubicBezTo>
                  <a:cubicBezTo>
                    <a:pt x="2129" y="0"/>
                    <a:pt x="993" y="256"/>
                    <a:pt x="561" y="912"/>
                  </a:cubicBezTo>
                  <a:cubicBezTo>
                    <a:pt x="225" y="1408"/>
                    <a:pt x="1" y="2544"/>
                    <a:pt x="337" y="3040"/>
                  </a:cubicBezTo>
                  <a:close/>
                </a:path>
              </a:pathLst>
            </a:custGeom>
            <a:solidFill>
              <a:srgbClr val="EAD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7" name="Google Shape;25207;p57"/>
            <p:cNvSpPr/>
            <p:nvPr/>
          </p:nvSpPr>
          <p:spPr>
            <a:xfrm>
              <a:off x="5024075" y="1286975"/>
              <a:ext cx="71225" cy="58025"/>
            </a:xfrm>
            <a:custGeom>
              <a:avLst/>
              <a:gdLst/>
              <a:ahLst/>
              <a:cxnLst/>
              <a:rect l="l" t="t" r="r" b="b"/>
              <a:pathLst>
                <a:path w="2849" h="2321" extrusionOk="0">
                  <a:moveTo>
                    <a:pt x="561" y="1521"/>
                  </a:moveTo>
                  <a:cubicBezTo>
                    <a:pt x="833" y="1969"/>
                    <a:pt x="1345" y="2177"/>
                    <a:pt x="1841" y="2273"/>
                  </a:cubicBezTo>
                  <a:cubicBezTo>
                    <a:pt x="2033" y="2321"/>
                    <a:pt x="2225" y="2321"/>
                    <a:pt x="2401" y="2241"/>
                  </a:cubicBezTo>
                  <a:cubicBezTo>
                    <a:pt x="2545" y="2129"/>
                    <a:pt x="2641" y="2001"/>
                    <a:pt x="2689" y="1841"/>
                  </a:cubicBezTo>
                  <a:cubicBezTo>
                    <a:pt x="2769" y="1585"/>
                    <a:pt x="2817" y="1329"/>
                    <a:pt x="2833" y="1073"/>
                  </a:cubicBezTo>
                  <a:cubicBezTo>
                    <a:pt x="2849" y="865"/>
                    <a:pt x="2801" y="641"/>
                    <a:pt x="2689" y="449"/>
                  </a:cubicBezTo>
                  <a:cubicBezTo>
                    <a:pt x="2497" y="177"/>
                    <a:pt x="2177" y="17"/>
                    <a:pt x="1841" y="17"/>
                  </a:cubicBezTo>
                  <a:cubicBezTo>
                    <a:pt x="1041" y="1"/>
                    <a:pt x="1" y="609"/>
                    <a:pt x="561" y="15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8" name="Google Shape;25208;p57"/>
            <p:cNvSpPr/>
            <p:nvPr/>
          </p:nvSpPr>
          <p:spPr>
            <a:xfrm>
              <a:off x="5176500" y="1064150"/>
              <a:ext cx="69625" cy="71250"/>
            </a:xfrm>
            <a:custGeom>
              <a:avLst/>
              <a:gdLst/>
              <a:ahLst/>
              <a:cxnLst/>
              <a:rect l="l" t="t" r="r" b="b"/>
              <a:pathLst>
                <a:path w="2785" h="2850" extrusionOk="0">
                  <a:moveTo>
                    <a:pt x="80" y="1409"/>
                  </a:moveTo>
                  <a:cubicBezTo>
                    <a:pt x="32" y="1457"/>
                    <a:pt x="0" y="1521"/>
                    <a:pt x="0" y="1601"/>
                  </a:cubicBezTo>
                  <a:cubicBezTo>
                    <a:pt x="16" y="1681"/>
                    <a:pt x="64" y="1745"/>
                    <a:pt x="128" y="1809"/>
                  </a:cubicBezTo>
                  <a:lnTo>
                    <a:pt x="1040" y="2705"/>
                  </a:lnTo>
                  <a:cubicBezTo>
                    <a:pt x="1088" y="2769"/>
                    <a:pt x="1168" y="2817"/>
                    <a:pt x="1248" y="2849"/>
                  </a:cubicBezTo>
                  <a:cubicBezTo>
                    <a:pt x="1360" y="2849"/>
                    <a:pt x="1472" y="2817"/>
                    <a:pt x="1552" y="2753"/>
                  </a:cubicBezTo>
                  <a:cubicBezTo>
                    <a:pt x="2048" y="2385"/>
                    <a:pt x="2320" y="1809"/>
                    <a:pt x="2560" y="1249"/>
                  </a:cubicBezTo>
                  <a:cubicBezTo>
                    <a:pt x="2672" y="993"/>
                    <a:pt x="2784" y="689"/>
                    <a:pt x="2640" y="449"/>
                  </a:cubicBezTo>
                  <a:cubicBezTo>
                    <a:pt x="2400" y="49"/>
                    <a:pt x="1520" y="1"/>
                    <a:pt x="1136" y="161"/>
                  </a:cubicBezTo>
                  <a:cubicBezTo>
                    <a:pt x="704" y="369"/>
                    <a:pt x="336" y="1025"/>
                    <a:pt x="80" y="14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09" name="Google Shape;25209;p57"/>
          <p:cNvGrpSpPr/>
          <p:nvPr/>
        </p:nvGrpSpPr>
        <p:grpSpPr>
          <a:xfrm>
            <a:off x="7825729" y="-3"/>
            <a:ext cx="1866180" cy="2274870"/>
            <a:chOff x="7825729" y="-3"/>
            <a:chExt cx="1866180" cy="2274870"/>
          </a:xfrm>
        </p:grpSpPr>
        <p:grpSp>
          <p:nvGrpSpPr>
            <p:cNvPr id="25210" name="Google Shape;25210;p57"/>
            <p:cNvGrpSpPr/>
            <p:nvPr/>
          </p:nvGrpSpPr>
          <p:grpSpPr>
            <a:xfrm rot="-276790" flipH="1">
              <a:off x="7909234" y="64853"/>
              <a:ext cx="1699169" cy="2145157"/>
              <a:chOff x="146217" y="2712579"/>
              <a:chExt cx="1552966" cy="1960401"/>
            </a:xfrm>
          </p:grpSpPr>
          <p:grpSp>
            <p:nvGrpSpPr>
              <p:cNvPr id="25211" name="Google Shape;25211;p57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25212" name="Google Shape;25212;p57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3" name="Google Shape;25213;p57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4" name="Google Shape;25214;p57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5" name="Google Shape;25215;p57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6" name="Google Shape;25216;p57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7" name="Google Shape;25217;p57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8" name="Google Shape;25218;p57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9" name="Google Shape;25219;p57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0" name="Google Shape;25220;p57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1" name="Google Shape;25221;p57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2" name="Google Shape;25222;p57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3" name="Google Shape;25223;p57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4" name="Google Shape;25224;p57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5" name="Google Shape;25225;p57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226" name="Google Shape;25226;p57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25227" name="Google Shape;25227;p57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8" name="Google Shape;25228;p57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9" name="Google Shape;25229;p57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0" name="Google Shape;25230;p57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1" name="Google Shape;25231;p57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2" name="Google Shape;25232;p57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3" name="Google Shape;25233;p57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4" name="Google Shape;25234;p57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5" name="Google Shape;25235;p57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6" name="Google Shape;25236;p57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7" name="Google Shape;25237;p57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8" name="Google Shape;25238;p57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9" name="Google Shape;25239;p57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0" name="Google Shape;25240;p57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241" name="Google Shape;25241;p57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25242" name="Google Shape;25242;p57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3" name="Google Shape;25243;p57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4" name="Google Shape;25244;p57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5" name="Google Shape;25245;p57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6" name="Google Shape;25246;p57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7" name="Google Shape;25247;p57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8" name="Google Shape;25248;p57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9" name="Google Shape;25249;p57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0" name="Google Shape;25250;p57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1" name="Google Shape;25251;p57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2" name="Google Shape;25252;p57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3" name="Google Shape;25253;p57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4" name="Google Shape;25254;p57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5" name="Google Shape;25255;p57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256" name="Google Shape;25256;p57"/>
            <p:cNvGrpSpPr/>
            <p:nvPr/>
          </p:nvGrpSpPr>
          <p:grpSpPr>
            <a:xfrm>
              <a:off x="8189095" y="1182633"/>
              <a:ext cx="723331" cy="725642"/>
              <a:chOff x="6065295" y="2472383"/>
              <a:chExt cx="723331" cy="725642"/>
            </a:xfrm>
          </p:grpSpPr>
          <p:sp>
            <p:nvSpPr>
              <p:cNvPr id="25257" name="Google Shape;25257;p57"/>
              <p:cNvSpPr/>
              <p:nvPr/>
            </p:nvSpPr>
            <p:spPr>
              <a:xfrm>
                <a:off x="6065295" y="2472383"/>
                <a:ext cx="723331" cy="723551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6574" extrusionOk="0">
                    <a:moveTo>
                      <a:pt x="3296" y="0"/>
                    </a:moveTo>
                    <a:cubicBezTo>
                      <a:pt x="2433" y="0"/>
                      <a:pt x="1563" y="335"/>
                      <a:pt x="901" y="1013"/>
                    </a:cubicBezTo>
                    <a:cubicBezTo>
                      <a:pt x="668" y="1246"/>
                      <a:pt x="501" y="1513"/>
                      <a:pt x="367" y="1813"/>
                    </a:cubicBezTo>
                    <a:cubicBezTo>
                      <a:pt x="134" y="2280"/>
                      <a:pt x="0" y="2780"/>
                      <a:pt x="0" y="3281"/>
                    </a:cubicBezTo>
                    <a:lnTo>
                      <a:pt x="0" y="3581"/>
                    </a:lnTo>
                    <a:cubicBezTo>
                      <a:pt x="151" y="5360"/>
                      <a:pt x="1674" y="6574"/>
                      <a:pt x="3300" y="6574"/>
                    </a:cubicBezTo>
                    <a:cubicBezTo>
                      <a:pt x="3839" y="6574"/>
                      <a:pt x="4389" y="6440"/>
                      <a:pt x="4904" y="6150"/>
                    </a:cubicBezTo>
                    <a:cubicBezTo>
                      <a:pt x="5471" y="5816"/>
                      <a:pt x="5938" y="5316"/>
                      <a:pt x="6238" y="4715"/>
                    </a:cubicBezTo>
                    <a:cubicBezTo>
                      <a:pt x="6372" y="4448"/>
                      <a:pt x="6472" y="4148"/>
                      <a:pt x="6505" y="3881"/>
                    </a:cubicBezTo>
                    <a:cubicBezTo>
                      <a:pt x="6538" y="3681"/>
                      <a:pt x="6572" y="3481"/>
                      <a:pt x="6572" y="3314"/>
                    </a:cubicBezTo>
                    <a:cubicBezTo>
                      <a:pt x="6572" y="3047"/>
                      <a:pt x="6538" y="2814"/>
                      <a:pt x="6505" y="2580"/>
                    </a:cubicBezTo>
                    <a:cubicBezTo>
                      <a:pt x="6372" y="2080"/>
                      <a:pt x="6171" y="1646"/>
                      <a:pt x="5871" y="1246"/>
                    </a:cubicBezTo>
                    <a:cubicBezTo>
                      <a:pt x="5220" y="419"/>
                      <a:pt x="4262" y="0"/>
                      <a:pt x="32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258" name="Google Shape;25258;p57"/>
              <p:cNvGrpSpPr/>
              <p:nvPr/>
            </p:nvGrpSpPr>
            <p:grpSpPr>
              <a:xfrm>
                <a:off x="6065295" y="2587398"/>
                <a:ext cx="716067" cy="610627"/>
                <a:chOff x="6065295" y="2587398"/>
                <a:chExt cx="716067" cy="610627"/>
              </a:xfrm>
            </p:grpSpPr>
            <p:sp>
              <p:nvSpPr>
                <p:cNvPr id="25259" name="Google Shape;25259;p57"/>
                <p:cNvSpPr/>
                <p:nvPr/>
              </p:nvSpPr>
              <p:spPr>
                <a:xfrm>
                  <a:off x="6101946" y="2587398"/>
                  <a:ext cx="675674" cy="21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9" h="1913" extrusionOk="0">
                      <a:moveTo>
                        <a:pt x="568" y="1"/>
                      </a:moveTo>
                      <a:cubicBezTo>
                        <a:pt x="335" y="234"/>
                        <a:pt x="168" y="501"/>
                        <a:pt x="1" y="768"/>
                      </a:cubicBezTo>
                      <a:cubicBezTo>
                        <a:pt x="134" y="801"/>
                        <a:pt x="268" y="868"/>
                        <a:pt x="401" y="935"/>
                      </a:cubicBezTo>
                      <a:cubicBezTo>
                        <a:pt x="501" y="1002"/>
                        <a:pt x="601" y="1102"/>
                        <a:pt x="701" y="1235"/>
                      </a:cubicBezTo>
                      <a:cubicBezTo>
                        <a:pt x="868" y="1435"/>
                        <a:pt x="1035" y="1602"/>
                        <a:pt x="1235" y="1769"/>
                      </a:cubicBezTo>
                      <a:cubicBezTo>
                        <a:pt x="1382" y="1876"/>
                        <a:pt x="1465" y="1913"/>
                        <a:pt x="1535" y="1913"/>
                      </a:cubicBezTo>
                      <a:cubicBezTo>
                        <a:pt x="1640" y="1913"/>
                        <a:pt x="1716" y="1829"/>
                        <a:pt x="1936" y="1769"/>
                      </a:cubicBezTo>
                      <a:cubicBezTo>
                        <a:pt x="2025" y="1745"/>
                        <a:pt x="2094" y="1736"/>
                        <a:pt x="2154" y="1736"/>
                      </a:cubicBezTo>
                      <a:cubicBezTo>
                        <a:pt x="2299" y="1736"/>
                        <a:pt x="2390" y="1785"/>
                        <a:pt x="2574" y="1785"/>
                      </a:cubicBezTo>
                      <a:cubicBezTo>
                        <a:pt x="2629" y="1785"/>
                        <a:pt x="2693" y="1781"/>
                        <a:pt x="2770" y="1769"/>
                      </a:cubicBezTo>
                      <a:cubicBezTo>
                        <a:pt x="3203" y="1702"/>
                        <a:pt x="3203" y="1735"/>
                        <a:pt x="3337" y="1635"/>
                      </a:cubicBezTo>
                      <a:cubicBezTo>
                        <a:pt x="3437" y="1569"/>
                        <a:pt x="3537" y="1469"/>
                        <a:pt x="3604" y="1369"/>
                      </a:cubicBezTo>
                      <a:cubicBezTo>
                        <a:pt x="3604" y="1369"/>
                        <a:pt x="3904" y="1202"/>
                        <a:pt x="4037" y="1135"/>
                      </a:cubicBezTo>
                      <a:cubicBezTo>
                        <a:pt x="4088" y="1110"/>
                        <a:pt x="4139" y="1099"/>
                        <a:pt x="4188" y="1099"/>
                      </a:cubicBezTo>
                      <a:cubicBezTo>
                        <a:pt x="4268" y="1099"/>
                        <a:pt x="4342" y="1127"/>
                        <a:pt x="4404" y="1168"/>
                      </a:cubicBezTo>
                      <a:cubicBezTo>
                        <a:pt x="4471" y="1235"/>
                        <a:pt x="4904" y="1535"/>
                        <a:pt x="4904" y="1535"/>
                      </a:cubicBezTo>
                      <a:lnTo>
                        <a:pt x="5338" y="1769"/>
                      </a:lnTo>
                      <a:lnTo>
                        <a:pt x="5872" y="1669"/>
                      </a:lnTo>
                      <a:cubicBezTo>
                        <a:pt x="5972" y="1635"/>
                        <a:pt x="6039" y="1602"/>
                        <a:pt x="6139" y="1535"/>
                      </a:cubicBezTo>
                      <a:cubicBezTo>
                        <a:pt x="6039" y="1068"/>
                        <a:pt x="5838" y="601"/>
                        <a:pt x="5538" y="234"/>
                      </a:cubicBezTo>
                      <a:lnTo>
                        <a:pt x="5038" y="201"/>
                      </a:lnTo>
                      <a:cubicBezTo>
                        <a:pt x="4989" y="191"/>
                        <a:pt x="4943" y="187"/>
                        <a:pt x="4899" y="187"/>
                      </a:cubicBezTo>
                      <a:cubicBezTo>
                        <a:pt x="4793" y="187"/>
                        <a:pt x="4699" y="211"/>
                        <a:pt x="4604" y="234"/>
                      </a:cubicBezTo>
                      <a:lnTo>
                        <a:pt x="3904" y="368"/>
                      </a:lnTo>
                      <a:cubicBezTo>
                        <a:pt x="3570" y="435"/>
                        <a:pt x="3537" y="501"/>
                        <a:pt x="3337" y="535"/>
                      </a:cubicBezTo>
                      <a:cubicBezTo>
                        <a:pt x="3137" y="535"/>
                        <a:pt x="2936" y="535"/>
                        <a:pt x="2770" y="501"/>
                      </a:cubicBezTo>
                      <a:cubicBezTo>
                        <a:pt x="2770" y="501"/>
                        <a:pt x="2236" y="401"/>
                        <a:pt x="1969" y="368"/>
                      </a:cubicBezTo>
                      <a:cubicBezTo>
                        <a:pt x="1919" y="351"/>
                        <a:pt x="1861" y="343"/>
                        <a:pt x="1798" y="343"/>
                      </a:cubicBezTo>
                      <a:cubicBezTo>
                        <a:pt x="1736" y="343"/>
                        <a:pt x="1669" y="351"/>
                        <a:pt x="1602" y="368"/>
                      </a:cubicBezTo>
                      <a:cubicBezTo>
                        <a:pt x="1602" y="368"/>
                        <a:pt x="1302" y="334"/>
                        <a:pt x="1068" y="268"/>
                      </a:cubicBezTo>
                      <a:cubicBezTo>
                        <a:pt x="802" y="234"/>
                        <a:pt x="735" y="234"/>
                        <a:pt x="56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0" name="Google Shape;25260;p57"/>
                <p:cNvSpPr/>
                <p:nvPr/>
              </p:nvSpPr>
              <p:spPr>
                <a:xfrm>
                  <a:off x="6065295" y="2862775"/>
                  <a:ext cx="716067" cy="33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3046" extrusionOk="0">
                      <a:moveTo>
                        <a:pt x="201" y="1"/>
                      </a:moveTo>
                      <a:cubicBezTo>
                        <a:pt x="134" y="1"/>
                        <a:pt x="67" y="34"/>
                        <a:pt x="0" y="34"/>
                      </a:cubicBezTo>
                      <a:cubicBezTo>
                        <a:pt x="150" y="1828"/>
                        <a:pt x="1640" y="3046"/>
                        <a:pt x="3261" y="3046"/>
                      </a:cubicBezTo>
                      <a:cubicBezTo>
                        <a:pt x="3809" y="3046"/>
                        <a:pt x="4373" y="2906"/>
                        <a:pt x="4904" y="2603"/>
                      </a:cubicBezTo>
                      <a:cubicBezTo>
                        <a:pt x="4737" y="2536"/>
                        <a:pt x="4537" y="2469"/>
                        <a:pt x="4370" y="2436"/>
                      </a:cubicBezTo>
                      <a:cubicBezTo>
                        <a:pt x="4259" y="2410"/>
                        <a:pt x="4185" y="2400"/>
                        <a:pt x="4133" y="2400"/>
                      </a:cubicBezTo>
                      <a:cubicBezTo>
                        <a:pt x="3981" y="2400"/>
                        <a:pt x="4010" y="2486"/>
                        <a:pt x="3836" y="2536"/>
                      </a:cubicBezTo>
                      <a:cubicBezTo>
                        <a:pt x="3774" y="2551"/>
                        <a:pt x="3705" y="2558"/>
                        <a:pt x="3636" y="2558"/>
                      </a:cubicBezTo>
                      <a:cubicBezTo>
                        <a:pt x="3407" y="2558"/>
                        <a:pt x="3177" y="2487"/>
                        <a:pt x="3203" y="2436"/>
                      </a:cubicBezTo>
                      <a:cubicBezTo>
                        <a:pt x="3303" y="2369"/>
                        <a:pt x="3369" y="2302"/>
                        <a:pt x="3470" y="2236"/>
                      </a:cubicBezTo>
                      <a:cubicBezTo>
                        <a:pt x="3603" y="2252"/>
                        <a:pt x="3736" y="2261"/>
                        <a:pt x="3870" y="2261"/>
                      </a:cubicBezTo>
                      <a:cubicBezTo>
                        <a:pt x="4003" y="2261"/>
                        <a:pt x="4137" y="2252"/>
                        <a:pt x="4270" y="2236"/>
                      </a:cubicBezTo>
                      <a:cubicBezTo>
                        <a:pt x="4537" y="2169"/>
                        <a:pt x="4804" y="2036"/>
                        <a:pt x="5037" y="1902"/>
                      </a:cubicBezTo>
                      <a:cubicBezTo>
                        <a:pt x="5338" y="1702"/>
                        <a:pt x="5271" y="1769"/>
                        <a:pt x="6005" y="1302"/>
                      </a:cubicBezTo>
                      <a:cubicBezTo>
                        <a:pt x="6071" y="1235"/>
                        <a:pt x="6171" y="1202"/>
                        <a:pt x="6238" y="1168"/>
                      </a:cubicBezTo>
                      <a:cubicBezTo>
                        <a:pt x="6372" y="901"/>
                        <a:pt x="6472" y="601"/>
                        <a:pt x="6505" y="334"/>
                      </a:cubicBezTo>
                      <a:lnTo>
                        <a:pt x="6505" y="334"/>
                      </a:lnTo>
                      <a:lnTo>
                        <a:pt x="5905" y="401"/>
                      </a:lnTo>
                      <a:cubicBezTo>
                        <a:pt x="5004" y="501"/>
                        <a:pt x="5371" y="501"/>
                        <a:pt x="5204" y="601"/>
                      </a:cubicBezTo>
                      <a:cubicBezTo>
                        <a:pt x="5037" y="701"/>
                        <a:pt x="5004" y="735"/>
                        <a:pt x="4937" y="901"/>
                      </a:cubicBezTo>
                      <a:cubicBezTo>
                        <a:pt x="4871" y="1068"/>
                        <a:pt x="4770" y="1168"/>
                        <a:pt x="4637" y="1268"/>
                      </a:cubicBezTo>
                      <a:cubicBezTo>
                        <a:pt x="4337" y="1402"/>
                        <a:pt x="4037" y="1502"/>
                        <a:pt x="3736" y="1569"/>
                      </a:cubicBezTo>
                      <a:cubicBezTo>
                        <a:pt x="3596" y="1594"/>
                        <a:pt x="3461" y="1605"/>
                        <a:pt x="3329" y="1605"/>
                      </a:cubicBezTo>
                      <a:cubicBezTo>
                        <a:pt x="3115" y="1605"/>
                        <a:pt x="2909" y="1576"/>
                        <a:pt x="2702" y="1535"/>
                      </a:cubicBezTo>
                      <a:cubicBezTo>
                        <a:pt x="2069" y="1468"/>
                        <a:pt x="2302" y="1368"/>
                        <a:pt x="1968" y="1135"/>
                      </a:cubicBezTo>
                      <a:cubicBezTo>
                        <a:pt x="1768" y="935"/>
                        <a:pt x="1568" y="735"/>
                        <a:pt x="1435" y="468"/>
                      </a:cubicBezTo>
                      <a:cubicBezTo>
                        <a:pt x="1235" y="301"/>
                        <a:pt x="1034" y="168"/>
                        <a:pt x="801" y="67"/>
                      </a:cubicBezTo>
                      <a:cubicBezTo>
                        <a:pt x="601" y="34"/>
                        <a:pt x="401" y="1"/>
                        <a:pt x="20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5261" name="Google Shape;25261;p57"/>
          <p:cNvGrpSpPr/>
          <p:nvPr/>
        </p:nvGrpSpPr>
        <p:grpSpPr>
          <a:xfrm rot="1592248">
            <a:off x="-228183" y="2401745"/>
            <a:ext cx="1926500" cy="2239678"/>
            <a:chOff x="-1470741" y="4281315"/>
            <a:chExt cx="2074541" cy="2411785"/>
          </a:xfrm>
        </p:grpSpPr>
        <p:sp>
          <p:nvSpPr>
            <p:cNvPr id="25262" name="Google Shape;25262;p57"/>
            <p:cNvSpPr/>
            <p:nvPr/>
          </p:nvSpPr>
          <p:spPr>
            <a:xfrm flipH="1">
              <a:off x="-1470741" y="4504609"/>
              <a:ext cx="582076" cy="321512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3" name="Google Shape;25263;p57"/>
            <p:cNvSpPr/>
            <p:nvPr/>
          </p:nvSpPr>
          <p:spPr>
            <a:xfrm flipH="1">
              <a:off x="202303" y="4281315"/>
              <a:ext cx="401496" cy="221734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4" name="Google Shape;25264;p57"/>
            <p:cNvSpPr/>
            <p:nvPr/>
          </p:nvSpPr>
          <p:spPr>
            <a:xfrm flipH="1">
              <a:off x="-393420" y="6434369"/>
              <a:ext cx="468487" cy="258731"/>
            </a:xfrm>
            <a:custGeom>
              <a:avLst/>
              <a:gdLst/>
              <a:ahLst/>
              <a:cxnLst/>
              <a:rect l="l" t="t" r="r" b="b"/>
              <a:pathLst>
                <a:path w="35776" h="19758" extrusionOk="0">
                  <a:moveTo>
                    <a:pt x="9180" y="13709"/>
                  </a:moveTo>
                  <a:cubicBezTo>
                    <a:pt x="8298" y="14013"/>
                    <a:pt x="7447" y="14469"/>
                    <a:pt x="6535" y="14469"/>
                  </a:cubicBezTo>
                  <a:cubicBezTo>
                    <a:pt x="6292" y="14439"/>
                    <a:pt x="6049" y="14499"/>
                    <a:pt x="5836" y="14591"/>
                  </a:cubicBezTo>
                  <a:cubicBezTo>
                    <a:pt x="5623" y="14743"/>
                    <a:pt x="5441" y="14986"/>
                    <a:pt x="5350" y="15229"/>
                  </a:cubicBezTo>
                  <a:cubicBezTo>
                    <a:pt x="4924" y="15958"/>
                    <a:pt x="4043" y="16232"/>
                    <a:pt x="3222" y="16414"/>
                  </a:cubicBezTo>
                  <a:cubicBezTo>
                    <a:pt x="2401" y="16597"/>
                    <a:pt x="1550" y="16718"/>
                    <a:pt x="882" y="17235"/>
                  </a:cubicBezTo>
                  <a:cubicBezTo>
                    <a:pt x="243" y="17752"/>
                    <a:pt x="0" y="18876"/>
                    <a:pt x="608" y="19393"/>
                  </a:cubicBezTo>
                  <a:cubicBezTo>
                    <a:pt x="1094" y="19728"/>
                    <a:pt x="1702" y="19758"/>
                    <a:pt x="2189" y="19484"/>
                  </a:cubicBezTo>
                  <a:cubicBezTo>
                    <a:pt x="2675" y="19180"/>
                    <a:pt x="3101" y="18846"/>
                    <a:pt x="3465" y="18421"/>
                  </a:cubicBezTo>
                  <a:cubicBezTo>
                    <a:pt x="4590" y="17296"/>
                    <a:pt x="5867" y="16384"/>
                    <a:pt x="7295" y="15685"/>
                  </a:cubicBezTo>
                  <a:cubicBezTo>
                    <a:pt x="8937" y="14864"/>
                    <a:pt x="31277" y="2645"/>
                    <a:pt x="35776" y="1"/>
                  </a:cubicBezTo>
                  <a:cubicBezTo>
                    <a:pt x="25928" y="5502"/>
                    <a:pt x="13648" y="12007"/>
                    <a:pt x="9180" y="137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Google Shape;1251;p4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252" name="Google Shape;1252;p4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53" name="Google Shape;1253;p4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254" name="Google Shape;1254;p4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4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4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9" name="Google Shape;1279;p4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280" name="Google Shape;1280;p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6" name="Google Shape;1306;p4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6" name="Google Shape;1406;p4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407" name="Google Shape;1407;p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3" name="Google Shape;1433;p4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8" name="Google Shape;1438;p4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439" name="Google Shape;1439;p4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4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4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4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4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4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4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4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4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4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4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4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4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4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4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4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4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4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4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4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4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4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4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4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4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65" name="Google Shape;1465;p4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6" name="Google Shape;1466;p4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467" name="Google Shape;1467;p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4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3" name="Google Shape;1493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54100" cy="3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0"/>
              </a:spcBef>
              <a:spcAft>
                <a:spcPts val="0"/>
              </a:spcAft>
              <a:buSzPts val="2500"/>
              <a:buAutoNum type="arabicPeriod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494" name="Google Shape;1494;p4"/>
          <p:cNvGrpSpPr/>
          <p:nvPr/>
        </p:nvGrpSpPr>
        <p:grpSpPr>
          <a:xfrm>
            <a:off x="7742920" y="1797641"/>
            <a:ext cx="2037475" cy="3447946"/>
            <a:chOff x="7694395" y="1765291"/>
            <a:chExt cx="2037475" cy="3447946"/>
          </a:xfrm>
        </p:grpSpPr>
        <p:grpSp>
          <p:nvGrpSpPr>
            <p:cNvPr id="1495" name="Google Shape;1495;p4"/>
            <p:cNvGrpSpPr/>
            <p:nvPr/>
          </p:nvGrpSpPr>
          <p:grpSpPr>
            <a:xfrm rot="10800000" flipH="1">
              <a:off x="7694395" y="3068166"/>
              <a:ext cx="1699100" cy="2145071"/>
              <a:chOff x="146217" y="2712579"/>
              <a:chExt cx="1552966" cy="1960401"/>
            </a:xfrm>
          </p:grpSpPr>
          <p:grpSp>
            <p:nvGrpSpPr>
              <p:cNvPr id="1496" name="Google Shape;1496;p4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497" name="Google Shape;1497;p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8" name="Google Shape;1498;p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9" name="Google Shape;1499;p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0" name="Google Shape;1500;p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1" name="Google Shape;1501;p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2" name="Google Shape;1502;p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3" name="Google Shape;1503;p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4" name="Google Shape;1504;p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05;p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11" name="Google Shape;1511;p4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512" name="Google Shape;1512;p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3" name="Google Shape;1513;p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4" name="Google Shape;1514;p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5" name="Google Shape;1515;p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5" name="Google Shape;1525;p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6" name="Google Shape;1526;p4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527" name="Google Shape;1527;p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9" name="Google Shape;1529;p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0" name="Google Shape;1530;p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3" name="Google Shape;1533;p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1534;p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6" name="Google Shape;1536;p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7" name="Google Shape;1537;p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41" name="Google Shape;1541;p4"/>
            <p:cNvGrpSpPr/>
            <p:nvPr/>
          </p:nvGrpSpPr>
          <p:grpSpPr>
            <a:xfrm rot="10800000" flipH="1">
              <a:off x="8032770" y="1765291"/>
              <a:ext cx="1699100" cy="2145071"/>
              <a:chOff x="146217" y="2712579"/>
              <a:chExt cx="1552966" cy="1960401"/>
            </a:xfrm>
          </p:grpSpPr>
          <p:grpSp>
            <p:nvGrpSpPr>
              <p:cNvPr id="1542" name="Google Shape;1542;p4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1543" name="Google Shape;1543;p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5" name="Google Shape;1545;p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6" name="Google Shape;1546;p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7" name="Google Shape;1547;p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8" name="Google Shape;1548;p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9" name="Google Shape;1549;p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0" name="Google Shape;1550;p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1" name="Google Shape;1551;p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2" name="Google Shape;1552;p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3" name="Google Shape;1553;p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4" name="Google Shape;1554;p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5" name="Google Shape;1555;p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6" name="Google Shape;1556;p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7" name="Google Shape;1557;p4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1558" name="Google Shape;1558;p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9" name="Google Shape;1559;p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61;p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3" name="Google Shape;1563;p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4" name="Google Shape;1564;p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9" name="Google Shape;1569;p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2" name="Google Shape;1572;p4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1573" name="Google Shape;1573;p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75;p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76;p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7" name="Google Shape;1577;p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8" name="Google Shape;1578;p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9" name="Google Shape;1579;p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0" name="Google Shape;1580;p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1" name="Google Shape;1581;p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2" name="Google Shape;1582;p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3" name="Google Shape;1583;p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4" name="Google Shape;1584;p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87" name="Google Shape;158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9" name="Google Shape;1589;p5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1590" name="Google Shape;1590;p5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1" name="Google Shape;1591;p5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1592" name="Google Shape;1592;p5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5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5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5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5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5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5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5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5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5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5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5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5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5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5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5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5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5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5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5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5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5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5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5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5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7" name="Google Shape;1617;p5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1618" name="Google Shape;1618;p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5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4" name="Google Shape;1644;p5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4" name="Google Shape;1744;p5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1745" name="Google Shape;1745;p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5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71" name="Google Shape;1771;p5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6" name="Google Shape;1776;p5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1777" name="Google Shape;1777;p5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5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5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5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5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5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5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5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5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5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5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5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5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5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5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5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5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5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5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5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5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5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5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5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5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3" name="Google Shape;1803;p5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4" name="Google Shape;1804;p5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1805" name="Google Shape;1805;p5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5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5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5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5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5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5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5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5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5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5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5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5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5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5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5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5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5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5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5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5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5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5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5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5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5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1" name="Google Shape;1831;p5"/>
          <p:cNvGrpSpPr/>
          <p:nvPr/>
        </p:nvGrpSpPr>
        <p:grpSpPr>
          <a:xfrm>
            <a:off x="-638622" y="-25066"/>
            <a:ext cx="9717645" cy="5234084"/>
            <a:chOff x="-638622" y="-25066"/>
            <a:chExt cx="9717645" cy="5234084"/>
          </a:xfrm>
        </p:grpSpPr>
        <p:grpSp>
          <p:nvGrpSpPr>
            <p:cNvPr id="1832" name="Google Shape;1832;p5"/>
            <p:cNvGrpSpPr/>
            <p:nvPr/>
          </p:nvGrpSpPr>
          <p:grpSpPr>
            <a:xfrm>
              <a:off x="-638622" y="-25066"/>
              <a:ext cx="2416744" cy="2763025"/>
              <a:chOff x="-638622" y="-25066"/>
              <a:chExt cx="2416744" cy="2763025"/>
            </a:xfrm>
          </p:grpSpPr>
          <p:grpSp>
            <p:nvGrpSpPr>
              <p:cNvPr id="1833" name="Google Shape;1833;p5"/>
              <p:cNvGrpSpPr/>
              <p:nvPr/>
            </p:nvGrpSpPr>
            <p:grpSpPr>
              <a:xfrm rot="395" flipH="1">
                <a:off x="-638622" y="1082911"/>
                <a:ext cx="1351857" cy="1654970"/>
                <a:chOff x="146217" y="2712579"/>
                <a:chExt cx="1552966" cy="1960401"/>
              </a:xfrm>
            </p:grpSpPr>
            <p:grpSp>
              <p:nvGrpSpPr>
                <p:cNvPr id="1834" name="Google Shape;1834;p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35" name="Google Shape;1835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6" name="Google Shape;1836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7" name="Google Shape;1837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8" name="Google Shape;1838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9" name="Google Shape;1839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0" name="Google Shape;1840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1" name="Google Shape;1841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2" name="Google Shape;1842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3" name="Google Shape;1843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4" name="Google Shape;1844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5" name="Google Shape;1845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6" name="Google Shape;1846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7" name="Google Shape;1847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8" name="Google Shape;1848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49" name="Google Shape;1849;p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50" name="Google Shape;1850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1" name="Google Shape;1851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2" name="Google Shape;1852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3" name="Google Shape;1853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4" name="Google Shape;1854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5" name="Google Shape;1855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6" name="Google Shape;1856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7" name="Google Shape;1857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8" name="Google Shape;1858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9" name="Google Shape;1859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0" name="Google Shape;1860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1" name="Google Shape;1861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2" name="Google Shape;1862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3" name="Google Shape;1863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64" name="Google Shape;1864;p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865" name="Google Shape;1865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6" name="Google Shape;1866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7" name="Google Shape;1867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8" name="Google Shape;1868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9" name="Google Shape;1869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0" name="Google Shape;1870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1" name="Google Shape;1871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2" name="Google Shape;1872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3" name="Google Shape;1873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4" name="Google Shape;1874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5" name="Google Shape;1875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6" name="Google Shape;1876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7" name="Google Shape;1877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8" name="Google Shape;1878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79" name="Google Shape;1879;p5"/>
              <p:cNvGrpSpPr/>
              <p:nvPr/>
            </p:nvGrpSpPr>
            <p:grpSpPr>
              <a:xfrm rot="-4586846" flipH="1">
                <a:off x="139310" y="-1605"/>
                <a:ext cx="1351919" cy="1654924"/>
                <a:chOff x="146217" y="2712579"/>
                <a:chExt cx="1552966" cy="1960401"/>
              </a:xfrm>
            </p:grpSpPr>
            <p:grpSp>
              <p:nvGrpSpPr>
                <p:cNvPr id="1880" name="Google Shape;1880;p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881" name="Google Shape;1881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2" name="Google Shape;1882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3" name="Google Shape;1883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4" name="Google Shape;1884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5" name="Google Shape;1885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6" name="Google Shape;1886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7" name="Google Shape;1887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8" name="Google Shape;1888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9" name="Google Shape;1889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0" name="Google Shape;1890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1" name="Google Shape;1891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2" name="Google Shape;1892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3" name="Google Shape;1893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4" name="Google Shape;1894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95" name="Google Shape;1895;p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896" name="Google Shape;1896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7" name="Google Shape;1897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8" name="Google Shape;1898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9" name="Google Shape;1899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0" name="Google Shape;1900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1" name="Google Shape;1901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2" name="Google Shape;1902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3" name="Google Shape;1903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4" name="Google Shape;1904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5" name="Google Shape;1905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6" name="Google Shape;1906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7" name="Google Shape;1907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8" name="Google Shape;1908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9" name="Google Shape;1909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10" name="Google Shape;1910;p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911" name="Google Shape;1911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2" name="Google Shape;1912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3" name="Google Shape;1913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4" name="Google Shape;1914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5" name="Google Shape;1915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6" name="Google Shape;1916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" name="Google Shape;1917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8" name="Google Shape;1918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9" name="Google Shape;1919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" name="Google Shape;1920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1" name="Google Shape;1921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2" name="Google Shape;1922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3" name="Google Shape;1923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4" name="Google Shape;1924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25" name="Google Shape;1925;p5"/>
              <p:cNvGrpSpPr/>
              <p:nvPr/>
            </p:nvGrpSpPr>
            <p:grpSpPr>
              <a:xfrm rot="-4003042">
                <a:off x="554452" y="263880"/>
                <a:ext cx="697844" cy="714460"/>
                <a:chOff x="1146109" y="401894"/>
                <a:chExt cx="268792" cy="275226"/>
              </a:xfrm>
            </p:grpSpPr>
            <p:sp>
              <p:nvSpPr>
                <p:cNvPr id="1926" name="Google Shape;1926;p5"/>
                <p:cNvSpPr/>
                <p:nvPr/>
              </p:nvSpPr>
              <p:spPr>
                <a:xfrm>
                  <a:off x="1332382" y="496087"/>
                  <a:ext cx="82520" cy="84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850" extrusionOk="0">
                      <a:moveTo>
                        <a:pt x="80" y="1409"/>
                      </a:moveTo>
                      <a:cubicBezTo>
                        <a:pt x="32" y="1457"/>
                        <a:pt x="0" y="1521"/>
                        <a:pt x="0" y="1601"/>
                      </a:cubicBezTo>
                      <a:cubicBezTo>
                        <a:pt x="16" y="1681"/>
                        <a:pt x="64" y="1745"/>
                        <a:pt x="128" y="1809"/>
                      </a:cubicBezTo>
                      <a:lnTo>
                        <a:pt x="1040" y="2705"/>
                      </a:lnTo>
                      <a:cubicBezTo>
                        <a:pt x="1088" y="2769"/>
                        <a:pt x="1168" y="2817"/>
                        <a:pt x="1248" y="2849"/>
                      </a:cubicBezTo>
                      <a:cubicBezTo>
                        <a:pt x="1360" y="2849"/>
                        <a:pt x="1472" y="2817"/>
                        <a:pt x="1552" y="2753"/>
                      </a:cubicBezTo>
                      <a:cubicBezTo>
                        <a:pt x="2048" y="2385"/>
                        <a:pt x="2320" y="1809"/>
                        <a:pt x="2560" y="1249"/>
                      </a:cubicBezTo>
                      <a:cubicBezTo>
                        <a:pt x="2672" y="993"/>
                        <a:pt x="2784" y="689"/>
                        <a:pt x="2640" y="449"/>
                      </a:cubicBezTo>
                      <a:cubicBezTo>
                        <a:pt x="2400" y="49"/>
                        <a:pt x="1520" y="1"/>
                        <a:pt x="1136" y="161"/>
                      </a:cubicBezTo>
                      <a:cubicBezTo>
                        <a:pt x="704" y="369"/>
                        <a:pt x="336" y="1025"/>
                        <a:pt x="80" y="14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5"/>
                <p:cNvSpPr/>
                <p:nvPr/>
              </p:nvSpPr>
              <p:spPr>
                <a:xfrm>
                  <a:off x="1241304" y="608348"/>
                  <a:ext cx="84416" cy="68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9" h="2321" extrusionOk="0">
                      <a:moveTo>
                        <a:pt x="561" y="1521"/>
                      </a:moveTo>
                      <a:cubicBezTo>
                        <a:pt x="833" y="1969"/>
                        <a:pt x="1345" y="2177"/>
                        <a:pt x="1841" y="2273"/>
                      </a:cubicBezTo>
                      <a:cubicBezTo>
                        <a:pt x="2033" y="2321"/>
                        <a:pt x="2225" y="2321"/>
                        <a:pt x="2401" y="2241"/>
                      </a:cubicBezTo>
                      <a:cubicBezTo>
                        <a:pt x="2545" y="2129"/>
                        <a:pt x="2641" y="2001"/>
                        <a:pt x="2689" y="1841"/>
                      </a:cubicBezTo>
                      <a:cubicBezTo>
                        <a:pt x="2769" y="1585"/>
                        <a:pt x="2817" y="1329"/>
                        <a:pt x="2833" y="1073"/>
                      </a:cubicBezTo>
                      <a:cubicBezTo>
                        <a:pt x="2849" y="865"/>
                        <a:pt x="2801" y="641"/>
                        <a:pt x="2689" y="449"/>
                      </a:cubicBezTo>
                      <a:cubicBezTo>
                        <a:pt x="2497" y="177"/>
                        <a:pt x="2177" y="17"/>
                        <a:pt x="1841" y="17"/>
                      </a:cubicBezTo>
                      <a:cubicBezTo>
                        <a:pt x="1041" y="1"/>
                        <a:pt x="1" y="609"/>
                        <a:pt x="561" y="152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28" name="Google Shape;1928;p5"/>
                <p:cNvGrpSpPr/>
                <p:nvPr/>
              </p:nvGrpSpPr>
              <p:grpSpPr>
                <a:xfrm>
                  <a:off x="1146109" y="401894"/>
                  <a:ext cx="171173" cy="146520"/>
                  <a:chOff x="1146109" y="401894"/>
                  <a:chExt cx="171173" cy="146520"/>
                </a:xfrm>
              </p:grpSpPr>
              <p:sp>
                <p:nvSpPr>
                  <p:cNvPr id="1929" name="Google Shape;1929;p5"/>
                  <p:cNvSpPr/>
                  <p:nvPr/>
                </p:nvSpPr>
                <p:spPr>
                  <a:xfrm>
                    <a:off x="1146109" y="401894"/>
                    <a:ext cx="171173" cy="146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7" h="4945" extrusionOk="0">
                        <a:moveTo>
                          <a:pt x="512" y="2352"/>
                        </a:moveTo>
                        <a:cubicBezTo>
                          <a:pt x="976" y="3104"/>
                          <a:pt x="1536" y="3792"/>
                          <a:pt x="2160" y="4400"/>
                        </a:cubicBezTo>
                        <a:cubicBezTo>
                          <a:pt x="2320" y="4576"/>
                          <a:pt x="2512" y="4704"/>
                          <a:pt x="2736" y="4800"/>
                        </a:cubicBezTo>
                        <a:cubicBezTo>
                          <a:pt x="3152" y="4944"/>
                          <a:pt x="3616" y="4752"/>
                          <a:pt x="4032" y="4560"/>
                        </a:cubicBezTo>
                        <a:lnTo>
                          <a:pt x="5008" y="4096"/>
                        </a:lnTo>
                        <a:cubicBezTo>
                          <a:pt x="5185" y="4016"/>
                          <a:pt x="5345" y="3920"/>
                          <a:pt x="5473" y="3792"/>
                        </a:cubicBezTo>
                        <a:cubicBezTo>
                          <a:pt x="5729" y="3536"/>
                          <a:pt x="5761" y="3136"/>
                          <a:pt x="5761" y="2784"/>
                        </a:cubicBezTo>
                        <a:cubicBezTo>
                          <a:pt x="5777" y="2288"/>
                          <a:pt x="5777" y="1728"/>
                          <a:pt x="5457" y="1360"/>
                        </a:cubicBezTo>
                        <a:cubicBezTo>
                          <a:pt x="5249" y="1136"/>
                          <a:pt x="4992" y="976"/>
                          <a:pt x="4704" y="880"/>
                        </a:cubicBezTo>
                        <a:cubicBezTo>
                          <a:pt x="3680" y="416"/>
                          <a:pt x="2528" y="0"/>
                          <a:pt x="1408" y="432"/>
                        </a:cubicBezTo>
                        <a:cubicBezTo>
                          <a:pt x="592" y="752"/>
                          <a:pt x="0" y="1520"/>
                          <a:pt x="512" y="235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30" name="Google Shape;1930;p5"/>
                  <p:cNvGrpSpPr/>
                  <p:nvPr/>
                </p:nvGrpSpPr>
                <p:grpSpPr>
                  <a:xfrm>
                    <a:off x="1167199" y="418649"/>
                    <a:ext cx="111953" cy="108115"/>
                    <a:chOff x="1167199" y="418649"/>
                    <a:chExt cx="111953" cy="108115"/>
                  </a:xfrm>
                </p:grpSpPr>
                <p:sp>
                  <p:nvSpPr>
                    <p:cNvPr id="1931" name="Google Shape;1931;p5"/>
                    <p:cNvSpPr/>
                    <p:nvPr/>
                  </p:nvSpPr>
                  <p:spPr>
                    <a:xfrm rot="10526915">
                      <a:off x="1169905" y="421851"/>
                      <a:ext cx="83539" cy="715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77" h="4945" extrusionOk="0">
                          <a:moveTo>
                            <a:pt x="512" y="2352"/>
                          </a:moveTo>
                          <a:cubicBezTo>
                            <a:pt x="976" y="3104"/>
                            <a:pt x="1536" y="3792"/>
                            <a:pt x="2160" y="4400"/>
                          </a:cubicBezTo>
                          <a:cubicBezTo>
                            <a:pt x="2320" y="4576"/>
                            <a:pt x="2512" y="4704"/>
                            <a:pt x="2736" y="4800"/>
                          </a:cubicBezTo>
                          <a:cubicBezTo>
                            <a:pt x="3152" y="4944"/>
                            <a:pt x="3616" y="4752"/>
                            <a:pt x="4032" y="4560"/>
                          </a:cubicBezTo>
                          <a:lnTo>
                            <a:pt x="5008" y="4096"/>
                          </a:lnTo>
                          <a:cubicBezTo>
                            <a:pt x="5185" y="4016"/>
                            <a:pt x="5345" y="3920"/>
                            <a:pt x="5473" y="3792"/>
                          </a:cubicBezTo>
                          <a:cubicBezTo>
                            <a:pt x="5729" y="3536"/>
                            <a:pt x="5761" y="3136"/>
                            <a:pt x="5761" y="2784"/>
                          </a:cubicBezTo>
                          <a:cubicBezTo>
                            <a:pt x="5777" y="2288"/>
                            <a:pt x="5777" y="1728"/>
                            <a:pt x="5457" y="1360"/>
                          </a:cubicBezTo>
                          <a:cubicBezTo>
                            <a:pt x="5249" y="1136"/>
                            <a:pt x="4992" y="976"/>
                            <a:pt x="4704" y="880"/>
                          </a:cubicBezTo>
                          <a:cubicBezTo>
                            <a:pt x="3680" y="416"/>
                            <a:pt x="2528" y="0"/>
                            <a:pt x="1408" y="432"/>
                          </a:cubicBezTo>
                          <a:cubicBezTo>
                            <a:pt x="592" y="752"/>
                            <a:pt x="0" y="1520"/>
                            <a:pt x="512" y="235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32" name="Google Shape;1932;p5"/>
                    <p:cNvSpPr/>
                    <p:nvPr/>
                  </p:nvSpPr>
                  <p:spPr>
                    <a:xfrm rot="6620808">
                      <a:off x="1179769" y="452836"/>
                      <a:ext cx="63818" cy="653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850" extrusionOk="0">
                          <a:moveTo>
                            <a:pt x="80" y="1409"/>
                          </a:moveTo>
                          <a:cubicBezTo>
                            <a:pt x="32" y="1457"/>
                            <a:pt x="0" y="1521"/>
                            <a:pt x="0" y="1601"/>
                          </a:cubicBezTo>
                          <a:cubicBezTo>
                            <a:pt x="16" y="1681"/>
                            <a:pt x="64" y="1745"/>
                            <a:pt x="128" y="1809"/>
                          </a:cubicBezTo>
                          <a:lnTo>
                            <a:pt x="1040" y="2705"/>
                          </a:lnTo>
                          <a:cubicBezTo>
                            <a:pt x="1088" y="2769"/>
                            <a:pt x="1168" y="2817"/>
                            <a:pt x="1248" y="2849"/>
                          </a:cubicBezTo>
                          <a:cubicBezTo>
                            <a:pt x="1360" y="2849"/>
                            <a:pt x="1472" y="2817"/>
                            <a:pt x="1552" y="2753"/>
                          </a:cubicBezTo>
                          <a:cubicBezTo>
                            <a:pt x="2048" y="2385"/>
                            <a:pt x="2320" y="1809"/>
                            <a:pt x="2560" y="1249"/>
                          </a:cubicBezTo>
                          <a:cubicBezTo>
                            <a:pt x="2672" y="993"/>
                            <a:pt x="2784" y="689"/>
                            <a:pt x="2640" y="449"/>
                          </a:cubicBezTo>
                          <a:cubicBezTo>
                            <a:pt x="2400" y="49"/>
                            <a:pt x="1520" y="1"/>
                            <a:pt x="1136" y="161"/>
                          </a:cubicBezTo>
                          <a:cubicBezTo>
                            <a:pt x="704" y="369"/>
                            <a:pt x="336" y="1025"/>
                            <a:pt x="80" y="14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33" name="Google Shape;1933;p5"/>
                    <p:cNvSpPr/>
                    <p:nvPr/>
                  </p:nvSpPr>
                  <p:spPr>
                    <a:xfrm rot="1447158">
                      <a:off x="1204983" y="439347"/>
                      <a:ext cx="66059" cy="538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49" h="2321" extrusionOk="0">
                          <a:moveTo>
                            <a:pt x="561" y="1521"/>
                          </a:moveTo>
                          <a:cubicBezTo>
                            <a:pt x="833" y="1969"/>
                            <a:pt x="1345" y="2177"/>
                            <a:pt x="1841" y="2273"/>
                          </a:cubicBezTo>
                          <a:cubicBezTo>
                            <a:pt x="2033" y="2321"/>
                            <a:pt x="2225" y="2321"/>
                            <a:pt x="2401" y="2241"/>
                          </a:cubicBezTo>
                          <a:cubicBezTo>
                            <a:pt x="2545" y="2129"/>
                            <a:pt x="2641" y="2001"/>
                            <a:pt x="2689" y="1841"/>
                          </a:cubicBezTo>
                          <a:cubicBezTo>
                            <a:pt x="2769" y="1585"/>
                            <a:pt x="2817" y="1329"/>
                            <a:pt x="2833" y="1073"/>
                          </a:cubicBezTo>
                          <a:cubicBezTo>
                            <a:pt x="2849" y="865"/>
                            <a:pt x="2801" y="641"/>
                            <a:pt x="2689" y="449"/>
                          </a:cubicBezTo>
                          <a:cubicBezTo>
                            <a:pt x="2497" y="177"/>
                            <a:pt x="2177" y="17"/>
                            <a:pt x="1841" y="17"/>
                          </a:cubicBezTo>
                          <a:cubicBezTo>
                            <a:pt x="1041" y="1"/>
                            <a:pt x="1" y="609"/>
                            <a:pt x="561" y="152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1934" name="Google Shape;1934;p5"/>
            <p:cNvGrpSpPr/>
            <p:nvPr/>
          </p:nvGrpSpPr>
          <p:grpSpPr>
            <a:xfrm>
              <a:off x="7153317" y="3507171"/>
              <a:ext cx="1925706" cy="1701846"/>
              <a:chOff x="7153317" y="3507171"/>
              <a:chExt cx="1925706" cy="1701846"/>
            </a:xfrm>
          </p:grpSpPr>
          <p:grpSp>
            <p:nvGrpSpPr>
              <p:cNvPr id="1935" name="Google Shape;1935;p5"/>
              <p:cNvGrpSpPr/>
              <p:nvPr/>
            </p:nvGrpSpPr>
            <p:grpSpPr>
              <a:xfrm rot="4586846">
                <a:off x="7440210" y="3530632"/>
                <a:ext cx="1351919" cy="1654924"/>
                <a:chOff x="146217" y="2712579"/>
                <a:chExt cx="1552966" cy="1960401"/>
              </a:xfrm>
            </p:grpSpPr>
            <p:grpSp>
              <p:nvGrpSpPr>
                <p:cNvPr id="1936" name="Google Shape;1936;p5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1937" name="Google Shape;1937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8" name="Google Shape;1938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9" name="Google Shape;1939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0" name="Google Shape;1940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1" name="Google Shape;1941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2" name="Google Shape;1942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3" name="Google Shape;1943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4" name="Google Shape;1944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5" name="Google Shape;1945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6" name="Google Shape;1946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7" name="Google Shape;1947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8" name="Google Shape;1948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9" name="Google Shape;1949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0" name="Google Shape;1950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51" name="Google Shape;1951;p5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1952" name="Google Shape;1952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3" name="Google Shape;1953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4" name="Google Shape;1954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5" name="Google Shape;1955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6" name="Google Shape;1956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7" name="Google Shape;1957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8" name="Google Shape;1958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9" name="Google Shape;1959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0" name="Google Shape;1960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1" name="Google Shape;1961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2" name="Google Shape;1962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3" name="Google Shape;1963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4" name="Google Shape;1964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5" name="Google Shape;1965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6" name="Google Shape;1966;p5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1967" name="Google Shape;1967;p5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8" name="Google Shape;1968;p5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9" name="Google Shape;1969;p5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0" name="Google Shape;1970;p5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1" name="Google Shape;1971;p5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2" name="Google Shape;1972;p5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3" name="Google Shape;1973;p5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4" name="Google Shape;1974;p5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5" name="Google Shape;1975;p5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6" name="Google Shape;1976;p5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7" name="Google Shape;1977;p5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8" name="Google Shape;1978;p5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9" name="Google Shape;1979;p5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0" name="Google Shape;1980;p5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81" name="Google Shape;1981;p5"/>
              <p:cNvGrpSpPr/>
              <p:nvPr/>
            </p:nvGrpSpPr>
            <p:grpSpPr>
              <a:xfrm rot="1105138" flipH="1">
                <a:off x="8201561" y="4082231"/>
                <a:ext cx="780693" cy="739102"/>
                <a:chOff x="394839" y="946426"/>
                <a:chExt cx="688446" cy="651769"/>
              </a:xfrm>
            </p:grpSpPr>
            <p:sp>
              <p:nvSpPr>
                <p:cNvPr id="1982" name="Google Shape;1982;p5"/>
                <p:cNvSpPr/>
                <p:nvPr/>
              </p:nvSpPr>
              <p:spPr>
                <a:xfrm rot="4195360">
                  <a:off x="669575" y="976299"/>
                  <a:ext cx="339800" cy="394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6" h="9747" extrusionOk="0">
                      <a:moveTo>
                        <a:pt x="1982" y="1"/>
                      </a:moveTo>
                      <a:cubicBezTo>
                        <a:pt x="1953" y="1"/>
                        <a:pt x="1937" y="1"/>
                        <a:pt x="1937" y="1"/>
                      </a:cubicBezTo>
                      <a:cubicBezTo>
                        <a:pt x="1937" y="1"/>
                        <a:pt x="1" y="2546"/>
                        <a:pt x="2257" y="6834"/>
                      </a:cubicBezTo>
                      <a:cubicBezTo>
                        <a:pt x="3041" y="8322"/>
                        <a:pt x="4193" y="9362"/>
                        <a:pt x="5281" y="9746"/>
                      </a:cubicBezTo>
                      <a:lnTo>
                        <a:pt x="8098" y="8274"/>
                      </a:lnTo>
                      <a:cubicBezTo>
                        <a:pt x="8386" y="7154"/>
                        <a:pt x="8178" y="5602"/>
                        <a:pt x="7394" y="4130"/>
                      </a:cubicBezTo>
                      <a:cubicBezTo>
                        <a:pt x="5294" y="139"/>
                        <a:pt x="2377" y="1"/>
                        <a:pt x="198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3" name="Google Shape;1983;p5"/>
                <p:cNvSpPr/>
                <p:nvPr/>
              </p:nvSpPr>
              <p:spPr>
                <a:xfrm rot="4195360">
                  <a:off x="862651" y="1016730"/>
                  <a:ext cx="167307" cy="139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9" h="3441" extrusionOk="0">
                      <a:moveTo>
                        <a:pt x="4128" y="1360"/>
                      </a:moveTo>
                      <a:cubicBezTo>
                        <a:pt x="2432" y="0"/>
                        <a:pt x="928" y="64"/>
                        <a:pt x="928" y="64"/>
                      </a:cubicBezTo>
                      <a:cubicBezTo>
                        <a:pt x="928" y="64"/>
                        <a:pt x="0" y="1280"/>
                        <a:pt x="176" y="344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5"/>
                <p:cNvSpPr/>
                <p:nvPr/>
              </p:nvSpPr>
              <p:spPr>
                <a:xfrm rot="4195360">
                  <a:off x="496918" y="1021137"/>
                  <a:ext cx="168644" cy="335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2" h="8274" extrusionOk="0">
                      <a:moveTo>
                        <a:pt x="4161" y="2481"/>
                      </a:moveTo>
                      <a:cubicBezTo>
                        <a:pt x="2577" y="4193"/>
                        <a:pt x="4081" y="8001"/>
                        <a:pt x="4081" y="8001"/>
                      </a:cubicBezTo>
                      <a:lnTo>
                        <a:pt x="3553" y="8273"/>
                      </a:lnTo>
                      <a:cubicBezTo>
                        <a:pt x="1" y="3201"/>
                        <a:pt x="1697" y="401"/>
                        <a:pt x="1985" y="1"/>
                      </a:cubicBezTo>
                      <a:cubicBezTo>
                        <a:pt x="2497" y="993"/>
                        <a:pt x="3233" y="1841"/>
                        <a:pt x="4161" y="248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5"/>
                <p:cNvSpPr/>
                <p:nvPr/>
              </p:nvSpPr>
              <p:spPr>
                <a:xfrm rot="4195360">
                  <a:off x="714242" y="1314914"/>
                  <a:ext cx="240567" cy="253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7" h="6258" extrusionOk="0">
                      <a:moveTo>
                        <a:pt x="5937" y="5985"/>
                      </a:moveTo>
                      <a:lnTo>
                        <a:pt x="5425" y="6257"/>
                      </a:lnTo>
                      <a:cubicBezTo>
                        <a:pt x="5425" y="6257"/>
                        <a:pt x="3121" y="2865"/>
                        <a:pt x="817" y="3217"/>
                      </a:cubicBezTo>
                      <a:cubicBezTo>
                        <a:pt x="817" y="2097"/>
                        <a:pt x="529" y="993"/>
                        <a:pt x="1" y="17"/>
                      </a:cubicBezTo>
                      <a:cubicBezTo>
                        <a:pt x="481" y="1"/>
                        <a:pt x="3761" y="177"/>
                        <a:pt x="5937" y="598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5"/>
                <p:cNvSpPr/>
                <p:nvPr/>
              </p:nvSpPr>
              <p:spPr>
                <a:xfrm rot="4195360">
                  <a:off x="615895" y="1279876"/>
                  <a:ext cx="179625" cy="115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3" h="2850" extrusionOk="0">
                      <a:moveTo>
                        <a:pt x="0" y="2161"/>
                      </a:moveTo>
                      <a:lnTo>
                        <a:pt x="4081" y="1"/>
                      </a:lnTo>
                      <a:lnTo>
                        <a:pt x="4433" y="689"/>
                      </a:lnTo>
                      <a:lnTo>
                        <a:pt x="352" y="284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5"/>
                <p:cNvSpPr/>
                <p:nvPr/>
              </p:nvSpPr>
              <p:spPr>
                <a:xfrm rot="4195360">
                  <a:off x="800184" y="1100885"/>
                  <a:ext cx="125814" cy="125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5" h="3105" extrusionOk="0">
                      <a:moveTo>
                        <a:pt x="1968" y="241"/>
                      </a:moveTo>
                      <a:cubicBezTo>
                        <a:pt x="2704" y="465"/>
                        <a:pt x="3104" y="1233"/>
                        <a:pt x="2880" y="1969"/>
                      </a:cubicBezTo>
                      <a:cubicBezTo>
                        <a:pt x="2656" y="2705"/>
                        <a:pt x="1872" y="3105"/>
                        <a:pt x="1152" y="2881"/>
                      </a:cubicBezTo>
                      <a:cubicBezTo>
                        <a:pt x="416" y="2657"/>
                        <a:pt x="0" y="1873"/>
                        <a:pt x="240" y="1153"/>
                      </a:cubicBezTo>
                      <a:cubicBezTo>
                        <a:pt x="464" y="417"/>
                        <a:pt x="1232" y="1"/>
                        <a:pt x="1968" y="24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5"/>
                <p:cNvSpPr/>
                <p:nvPr/>
              </p:nvSpPr>
              <p:spPr>
                <a:xfrm rot="4195360">
                  <a:off x="813927" y="1121269"/>
                  <a:ext cx="95343" cy="88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3" h="2177" extrusionOk="0">
                      <a:moveTo>
                        <a:pt x="1968" y="625"/>
                      </a:moveTo>
                      <a:cubicBezTo>
                        <a:pt x="2352" y="1345"/>
                        <a:pt x="1664" y="2177"/>
                        <a:pt x="896" y="1937"/>
                      </a:cubicBezTo>
                      <a:cubicBezTo>
                        <a:pt x="112" y="1681"/>
                        <a:pt x="0" y="625"/>
                        <a:pt x="736" y="241"/>
                      </a:cubicBezTo>
                      <a:cubicBezTo>
                        <a:pt x="1184" y="1"/>
                        <a:pt x="1728" y="177"/>
                        <a:pt x="1968" y="62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5"/>
                <p:cNvSpPr/>
                <p:nvPr/>
              </p:nvSpPr>
              <p:spPr>
                <a:xfrm rot="4195360">
                  <a:off x="551059" y="1320445"/>
                  <a:ext cx="173141" cy="194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3" h="4801" extrusionOk="0">
                      <a:moveTo>
                        <a:pt x="128" y="960"/>
                      </a:moveTo>
                      <a:cubicBezTo>
                        <a:pt x="0" y="1728"/>
                        <a:pt x="128" y="2512"/>
                        <a:pt x="528" y="3200"/>
                      </a:cubicBezTo>
                      <a:cubicBezTo>
                        <a:pt x="1217" y="4528"/>
                        <a:pt x="3329" y="4800"/>
                        <a:pt x="3329" y="4800"/>
                      </a:cubicBezTo>
                      <a:cubicBezTo>
                        <a:pt x="3329" y="4800"/>
                        <a:pt x="4273" y="2928"/>
                        <a:pt x="3585" y="1600"/>
                      </a:cubicBezTo>
                      <a:cubicBezTo>
                        <a:pt x="3169" y="816"/>
                        <a:pt x="2561" y="240"/>
                        <a:pt x="195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5"/>
                <p:cNvSpPr/>
                <p:nvPr/>
              </p:nvSpPr>
              <p:spPr>
                <a:xfrm rot="4195360">
                  <a:off x="611855" y="1384276"/>
                  <a:ext cx="52554" cy="5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7" h="1369" extrusionOk="0">
                      <a:moveTo>
                        <a:pt x="460" y="0"/>
                      </a:moveTo>
                      <a:cubicBezTo>
                        <a:pt x="400" y="0"/>
                        <a:pt x="342" y="13"/>
                        <a:pt x="289" y="40"/>
                      </a:cubicBezTo>
                      <a:cubicBezTo>
                        <a:pt x="49" y="168"/>
                        <a:pt x="1" y="568"/>
                        <a:pt x="209" y="936"/>
                      </a:cubicBezTo>
                      <a:cubicBezTo>
                        <a:pt x="401" y="1304"/>
                        <a:pt x="1009" y="1368"/>
                        <a:pt x="1009" y="1368"/>
                      </a:cubicBezTo>
                      <a:cubicBezTo>
                        <a:pt x="1009" y="1368"/>
                        <a:pt x="1297" y="840"/>
                        <a:pt x="1089" y="472"/>
                      </a:cubicBezTo>
                      <a:cubicBezTo>
                        <a:pt x="937" y="181"/>
                        <a:pt x="685" y="0"/>
                        <a:pt x="46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991" name="Google Shape;1991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92" name="Google Shape;1992;p5"/>
          <p:cNvSpPr txBox="1">
            <a:spLocks noGrp="1"/>
          </p:cNvSpPr>
          <p:nvPr>
            <p:ph type="body" idx="1"/>
          </p:nvPr>
        </p:nvSpPr>
        <p:spPr>
          <a:xfrm>
            <a:off x="1888225" y="3255251"/>
            <a:ext cx="2093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93" name="Google Shape;1993;p5"/>
          <p:cNvSpPr txBox="1">
            <a:spLocks noGrp="1"/>
          </p:cNvSpPr>
          <p:nvPr>
            <p:ph type="body" idx="2"/>
          </p:nvPr>
        </p:nvSpPr>
        <p:spPr>
          <a:xfrm>
            <a:off x="5162525" y="3255251"/>
            <a:ext cx="2093400" cy="8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94" name="Google Shape;1994;p5"/>
          <p:cNvSpPr txBox="1">
            <a:spLocks noGrp="1"/>
          </p:cNvSpPr>
          <p:nvPr>
            <p:ph type="subTitle" idx="3"/>
          </p:nvPr>
        </p:nvSpPr>
        <p:spPr>
          <a:xfrm>
            <a:off x="1888075" y="2874425"/>
            <a:ext cx="20934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1995" name="Google Shape;1995;p5"/>
          <p:cNvSpPr txBox="1">
            <a:spLocks noGrp="1"/>
          </p:cNvSpPr>
          <p:nvPr>
            <p:ph type="subTitle" idx="4"/>
          </p:nvPr>
        </p:nvSpPr>
        <p:spPr>
          <a:xfrm>
            <a:off x="5162525" y="2874425"/>
            <a:ext cx="20934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1" name="Google Shape;2491;p7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2492" name="Google Shape;2492;p7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3" name="Google Shape;2493;p7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2494" name="Google Shape;2494;p7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7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7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7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7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7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7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7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7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7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7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7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7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7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7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7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7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7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7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7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7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7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7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7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7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9" name="Google Shape;2519;p7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2520" name="Google Shape;2520;p7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7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7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7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7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7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7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7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7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7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7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7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7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7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7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7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7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7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7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7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7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7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7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7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7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7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6" name="Google Shape;2546;p7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7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7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7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7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7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7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7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7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7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7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7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7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7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7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7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7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7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7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7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7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7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7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7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7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7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7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7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7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7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7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7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7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7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7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7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7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7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7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7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7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7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7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7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7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7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7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7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7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7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7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7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7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7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7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7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7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7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7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7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7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7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7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7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7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7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7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7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7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7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7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7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7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7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7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7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7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7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7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7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7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7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7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7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7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7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7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7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7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7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7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7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7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7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7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7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7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6" name="Google Shape;2646;p7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2647" name="Google Shape;2647;p7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7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7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7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7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7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7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7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7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7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7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7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7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7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7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7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7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7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7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7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7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7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7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7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7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7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3" name="Google Shape;2673;p7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7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7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7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7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8" name="Google Shape;2678;p7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2679" name="Google Shape;2679;p7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7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7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7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7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7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7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7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7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7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7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7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7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7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7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7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7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7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7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7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7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7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7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7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7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7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05" name="Google Shape;2705;p7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6" name="Google Shape;2706;p7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707" name="Google Shape;2707;p7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7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7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7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7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7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7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7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7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7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7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7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7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7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7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7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7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7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7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7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7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7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7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7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7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7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33" name="Google Shape;2733;p7"/>
          <p:cNvSpPr txBox="1">
            <a:spLocks noGrp="1"/>
          </p:cNvSpPr>
          <p:nvPr>
            <p:ph type="body" idx="1"/>
          </p:nvPr>
        </p:nvSpPr>
        <p:spPr>
          <a:xfrm>
            <a:off x="713225" y="1611975"/>
            <a:ext cx="3859500" cy="23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2734" name="Google Shape;2734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6" name="Google Shape;2736;p8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2737" name="Google Shape;2737;p8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38" name="Google Shape;2738;p8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2739" name="Google Shape;2739;p8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8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8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8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8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8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8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8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8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8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8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8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8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8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8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8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8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8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8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8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8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8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8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8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8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4" name="Google Shape;2764;p8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2765" name="Google Shape;2765;p8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8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8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8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8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8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8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8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8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8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8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8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8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8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8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8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8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8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8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8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8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8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8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8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8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8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91" name="Google Shape;2791;p8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8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8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8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8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8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8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8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8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8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8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8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8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8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8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8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8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8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8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8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8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8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8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8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8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8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8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8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8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8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8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8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8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8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8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8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8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8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8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8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8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8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8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8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8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8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8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8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8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8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8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8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8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8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8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8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8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8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8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8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8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8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8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8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8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8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8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8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8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8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8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8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8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8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8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8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8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8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8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8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8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8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8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8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8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8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8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8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8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8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8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8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8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8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8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8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8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8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8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8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1" name="Google Shape;2891;p8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2892" name="Google Shape;2892;p8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8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8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8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8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8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8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8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8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8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8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8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8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8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8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8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8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8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8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8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8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8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8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8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8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8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18" name="Google Shape;2918;p8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8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8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8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8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3" name="Google Shape;2923;p8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2924" name="Google Shape;2924;p8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8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8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8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8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8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8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8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8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8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8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8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8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8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8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8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8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8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8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8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8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8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8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8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8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8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50" name="Google Shape;2950;p8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1" name="Google Shape;2951;p8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2952" name="Google Shape;2952;p8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8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8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8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8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8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8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8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8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8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8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8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8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8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8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8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8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8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8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8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8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8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8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8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8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8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78" name="Google Shape;2978;p8"/>
          <p:cNvGrpSpPr/>
          <p:nvPr/>
        </p:nvGrpSpPr>
        <p:grpSpPr>
          <a:xfrm>
            <a:off x="-874077" y="-2230000"/>
            <a:ext cx="10826259" cy="7105595"/>
            <a:chOff x="-874077" y="-2230000"/>
            <a:chExt cx="10826259" cy="7105595"/>
          </a:xfrm>
        </p:grpSpPr>
        <p:grpSp>
          <p:nvGrpSpPr>
            <p:cNvPr id="2979" name="Google Shape;2979;p8"/>
            <p:cNvGrpSpPr/>
            <p:nvPr/>
          </p:nvGrpSpPr>
          <p:grpSpPr>
            <a:xfrm>
              <a:off x="5414815" y="-2230000"/>
              <a:ext cx="3898081" cy="3841432"/>
              <a:chOff x="1723600" y="1764850"/>
              <a:chExt cx="374675" cy="369223"/>
            </a:xfrm>
          </p:grpSpPr>
          <p:sp>
            <p:nvSpPr>
              <p:cNvPr id="2980" name="Google Shape;2980;p8"/>
              <p:cNvSpPr/>
              <p:nvPr/>
            </p:nvSpPr>
            <p:spPr>
              <a:xfrm>
                <a:off x="1726326" y="1764850"/>
                <a:ext cx="369223" cy="369223"/>
              </a:xfrm>
              <a:custGeom>
                <a:avLst/>
                <a:gdLst/>
                <a:ahLst/>
                <a:cxnLst/>
                <a:rect l="l" t="t" r="r" b="b"/>
                <a:pathLst>
                  <a:path w="4876" h="4876" extrusionOk="0">
                    <a:moveTo>
                      <a:pt x="2432" y="0"/>
                    </a:moveTo>
                    <a:cubicBezTo>
                      <a:pt x="1089" y="0"/>
                      <a:pt x="1" y="1089"/>
                      <a:pt x="1" y="2431"/>
                    </a:cubicBezTo>
                    <a:cubicBezTo>
                      <a:pt x="1" y="3786"/>
                      <a:pt x="1089" y="4875"/>
                      <a:pt x="2432" y="4875"/>
                    </a:cubicBezTo>
                    <a:cubicBezTo>
                      <a:pt x="3787" y="4875"/>
                      <a:pt x="4876" y="3786"/>
                      <a:pt x="4876" y="2431"/>
                    </a:cubicBezTo>
                    <a:cubicBezTo>
                      <a:pt x="4876" y="1089"/>
                      <a:pt x="3787" y="0"/>
                      <a:pt x="2432" y="0"/>
                    </a:cubicBezTo>
                    <a:close/>
                  </a:path>
                </a:pathLst>
              </a:custGeom>
              <a:solidFill>
                <a:schemeClr val="accent2">
                  <a:alpha val="272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8"/>
              <p:cNvSpPr/>
              <p:nvPr/>
            </p:nvSpPr>
            <p:spPr>
              <a:xfrm>
                <a:off x="1723600" y="1778783"/>
                <a:ext cx="374675" cy="341357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4508" extrusionOk="0">
                    <a:moveTo>
                      <a:pt x="2480" y="0"/>
                    </a:moveTo>
                    <a:cubicBezTo>
                      <a:pt x="1456" y="0"/>
                      <a:pt x="530" y="700"/>
                      <a:pt x="291" y="1739"/>
                    </a:cubicBezTo>
                    <a:cubicBezTo>
                      <a:pt x="0" y="2949"/>
                      <a:pt x="750" y="4159"/>
                      <a:pt x="1960" y="4449"/>
                    </a:cubicBezTo>
                    <a:cubicBezTo>
                      <a:pt x="2130" y="4488"/>
                      <a:pt x="2301" y="4507"/>
                      <a:pt x="2468" y="4507"/>
                    </a:cubicBezTo>
                    <a:cubicBezTo>
                      <a:pt x="3492" y="4507"/>
                      <a:pt x="4420" y="3807"/>
                      <a:pt x="4670" y="2768"/>
                    </a:cubicBezTo>
                    <a:cubicBezTo>
                      <a:pt x="4948" y="1558"/>
                      <a:pt x="4198" y="348"/>
                      <a:pt x="2988" y="58"/>
                    </a:cubicBezTo>
                    <a:cubicBezTo>
                      <a:pt x="2818" y="19"/>
                      <a:pt x="2648" y="0"/>
                      <a:pt x="24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8"/>
              <p:cNvSpPr/>
              <p:nvPr/>
            </p:nvSpPr>
            <p:spPr>
              <a:xfrm>
                <a:off x="1769412" y="1810359"/>
                <a:ext cx="237390" cy="144554"/>
              </a:xfrm>
              <a:custGeom>
                <a:avLst/>
                <a:gdLst/>
                <a:ahLst/>
                <a:cxnLst/>
                <a:rect l="l" t="t" r="r" b="b"/>
                <a:pathLst>
                  <a:path w="3135" h="1909" extrusionOk="0">
                    <a:moveTo>
                      <a:pt x="1811" y="1"/>
                    </a:moveTo>
                    <a:cubicBezTo>
                      <a:pt x="1741" y="1"/>
                      <a:pt x="1673" y="6"/>
                      <a:pt x="1609" y="16"/>
                    </a:cubicBezTo>
                    <a:cubicBezTo>
                      <a:pt x="1004" y="101"/>
                      <a:pt x="375" y="718"/>
                      <a:pt x="109" y="1238"/>
                    </a:cubicBezTo>
                    <a:cubicBezTo>
                      <a:pt x="24" y="1371"/>
                      <a:pt x="0" y="1528"/>
                      <a:pt x="36" y="1685"/>
                    </a:cubicBezTo>
                    <a:cubicBezTo>
                      <a:pt x="98" y="1836"/>
                      <a:pt x="270" y="1908"/>
                      <a:pt x="443" y="1908"/>
                    </a:cubicBezTo>
                    <a:cubicBezTo>
                      <a:pt x="507" y="1908"/>
                      <a:pt x="571" y="1898"/>
                      <a:pt x="629" y="1879"/>
                    </a:cubicBezTo>
                    <a:cubicBezTo>
                      <a:pt x="835" y="1770"/>
                      <a:pt x="1016" y="1637"/>
                      <a:pt x="1186" y="1492"/>
                    </a:cubicBezTo>
                    <a:cubicBezTo>
                      <a:pt x="1327" y="1378"/>
                      <a:pt x="1506" y="1287"/>
                      <a:pt x="1681" y="1287"/>
                    </a:cubicBezTo>
                    <a:cubicBezTo>
                      <a:pt x="1730" y="1287"/>
                      <a:pt x="1779" y="1294"/>
                      <a:pt x="1827" y="1310"/>
                    </a:cubicBezTo>
                    <a:cubicBezTo>
                      <a:pt x="1936" y="1347"/>
                      <a:pt x="2032" y="1431"/>
                      <a:pt x="2141" y="1468"/>
                    </a:cubicBezTo>
                    <a:cubicBezTo>
                      <a:pt x="2208" y="1489"/>
                      <a:pt x="2275" y="1499"/>
                      <a:pt x="2340" y="1499"/>
                    </a:cubicBezTo>
                    <a:cubicBezTo>
                      <a:pt x="2608" y="1499"/>
                      <a:pt x="2852" y="1329"/>
                      <a:pt x="2940" y="1056"/>
                    </a:cubicBezTo>
                    <a:cubicBezTo>
                      <a:pt x="3134" y="364"/>
                      <a:pt x="2401" y="1"/>
                      <a:pt x="1811" y="1"/>
                    </a:cubicBezTo>
                    <a:close/>
                  </a:path>
                </a:pathLst>
              </a:custGeom>
              <a:solidFill>
                <a:schemeClr val="accent2">
                  <a:alpha val="54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8"/>
              <p:cNvSpPr/>
              <p:nvPr/>
            </p:nvSpPr>
            <p:spPr>
              <a:xfrm>
                <a:off x="1777666" y="1979977"/>
                <a:ext cx="71482" cy="62925"/>
              </a:xfrm>
              <a:custGeom>
                <a:avLst/>
                <a:gdLst/>
                <a:ahLst/>
                <a:cxnLst/>
                <a:rect l="l" t="t" r="r" b="b"/>
                <a:pathLst>
                  <a:path w="944" h="831" extrusionOk="0">
                    <a:moveTo>
                      <a:pt x="650" y="1"/>
                    </a:moveTo>
                    <a:cubicBezTo>
                      <a:pt x="611" y="1"/>
                      <a:pt x="571" y="9"/>
                      <a:pt x="532" y="26"/>
                    </a:cubicBezTo>
                    <a:cubicBezTo>
                      <a:pt x="423" y="62"/>
                      <a:pt x="327" y="123"/>
                      <a:pt x="242" y="195"/>
                    </a:cubicBezTo>
                    <a:lnTo>
                      <a:pt x="169" y="340"/>
                    </a:lnTo>
                    <a:cubicBezTo>
                      <a:pt x="36" y="413"/>
                      <a:pt x="0" y="570"/>
                      <a:pt x="85" y="691"/>
                    </a:cubicBezTo>
                    <a:cubicBezTo>
                      <a:pt x="155" y="782"/>
                      <a:pt x="259" y="830"/>
                      <a:pt x="375" y="830"/>
                    </a:cubicBezTo>
                    <a:cubicBezTo>
                      <a:pt x="399" y="830"/>
                      <a:pt x="423" y="828"/>
                      <a:pt x="448" y="824"/>
                    </a:cubicBezTo>
                    <a:cubicBezTo>
                      <a:pt x="581" y="788"/>
                      <a:pt x="702" y="715"/>
                      <a:pt x="786" y="607"/>
                    </a:cubicBezTo>
                    <a:cubicBezTo>
                      <a:pt x="847" y="534"/>
                      <a:pt x="895" y="437"/>
                      <a:pt x="919" y="340"/>
                    </a:cubicBezTo>
                    <a:cubicBezTo>
                      <a:pt x="944" y="244"/>
                      <a:pt x="907" y="147"/>
                      <a:pt x="847" y="74"/>
                    </a:cubicBezTo>
                    <a:cubicBezTo>
                      <a:pt x="792" y="27"/>
                      <a:pt x="722" y="1"/>
                      <a:pt x="650" y="1"/>
                    </a:cubicBezTo>
                    <a:close/>
                  </a:path>
                </a:pathLst>
              </a:custGeom>
              <a:solidFill>
                <a:schemeClr val="accent2">
                  <a:alpha val="54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8"/>
              <p:cNvSpPr/>
              <p:nvPr/>
            </p:nvSpPr>
            <p:spPr>
              <a:xfrm>
                <a:off x="1886632" y="1910994"/>
                <a:ext cx="176888" cy="176358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2329" extrusionOk="0">
                    <a:moveTo>
                      <a:pt x="1934" y="0"/>
                    </a:moveTo>
                    <a:cubicBezTo>
                      <a:pt x="1761" y="0"/>
                      <a:pt x="1579" y="128"/>
                      <a:pt x="1464" y="272"/>
                    </a:cubicBezTo>
                    <a:cubicBezTo>
                      <a:pt x="1319" y="453"/>
                      <a:pt x="1198" y="671"/>
                      <a:pt x="1005" y="792"/>
                    </a:cubicBezTo>
                    <a:cubicBezTo>
                      <a:pt x="934" y="832"/>
                      <a:pt x="863" y="846"/>
                      <a:pt x="795" y="846"/>
                    </a:cubicBezTo>
                    <a:cubicBezTo>
                      <a:pt x="669" y="846"/>
                      <a:pt x="547" y="801"/>
                      <a:pt x="434" y="801"/>
                    </a:cubicBezTo>
                    <a:cubicBezTo>
                      <a:pt x="389" y="801"/>
                      <a:pt x="345" y="808"/>
                      <a:pt x="303" y="828"/>
                    </a:cubicBezTo>
                    <a:cubicBezTo>
                      <a:pt x="97" y="925"/>
                      <a:pt x="1" y="1421"/>
                      <a:pt x="1" y="1614"/>
                    </a:cubicBezTo>
                    <a:cubicBezTo>
                      <a:pt x="1" y="1917"/>
                      <a:pt x="194" y="2195"/>
                      <a:pt x="484" y="2304"/>
                    </a:cubicBezTo>
                    <a:cubicBezTo>
                      <a:pt x="543" y="2321"/>
                      <a:pt x="602" y="2329"/>
                      <a:pt x="661" y="2329"/>
                    </a:cubicBezTo>
                    <a:cubicBezTo>
                      <a:pt x="898" y="2329"/>
                      <a:pt x="1138" y="2205"/>
                      <a:pt x="1331" y="2050"/>
                    </a:cubicBezTo>
                    <a:cubicBezTo>
                      <a:pt x="1730" y="1747"/>
                      <a:pt x="2033" y="1336"/>
                      <a:pt x="2226" y="876"/>
                    </a:cubicBezTo>
                    <a:cubicBezTo>
                      <a:pt x="2299" y="731"/>
                      <a:pt x="2335" y="562"/>
                      <a:pt x="2323" y="405"/>
                    </a:cubicBezTo>
                    <a:cubicBezTo>
                      <a:pt x="2311" y="235"/>
                      <a:pt x="2214" y="90"/>
                      <a:pt x="2069" y="30"/>
                    </a:cubicBezTo>
                    <a:cubicBezTo>
                      <a:pt x="2026" y="9"/>
                      <a:pt x="1980" y="0"/>
                      <a:pt x="1934" y="0"/>
                    </a:cubicBezTo>
                    <a:close/>
                  </a:path>
                </a:pathLst>
              </a:custGeom>
              <a:solidFill>
                <a:schemeClr val="accent2">
                  <a:alpha val="549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5" name="Google Shape;2985;p8"/>
            <p:cNvGrpSpPr/>
            <p:nvPr/>
          </p:nvGrpSpPr>
          <p:grpSpPr>
            <a:xfrm rot="1592248">
              <a:off x="-275979" y="2650633"/>
              <a:ext cx="2057488" cy="1863504"/>
              <a:chOff x="168680" y="2785500"/>
              <a:chExt cx="2215594" cy="2006704"/>
            </a:xfrm>
          </p:grpSpPr>
          <p:grpSp>
            <p:nvGrpSpPr>
              <p:cNvPr id="2986" name="Google Shape;2986;p8"/>
              <p:cNvGrpSpPr/>
              <p:nvPr/>
            </p:nvGrpSpPr>
            <p:grpSpPr>
              <a:xfrm>
                <a:off x="244392" y="2831804"/>
                <a:ext cx="1134008" cy="607901"/>
                <a:chOff x="5206900" y="826150"/>
                <a:chExt cx="599275" cy="321250"/>
              </a:xfrm>
            </p:grpSpPr>
            <p:sp>
              <p:nvSpPr>
                <p:cNvPr id="2987" name="Google Shape;2987;p8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8" name="Google Shape;2988;p8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9" name="Google Shape;2989;p8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0" name="Google Shape;2990;p8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1" name="Google Shape;2991;p8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2" name="Google Shape;2992;p8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3" name="Google Shape;2993;p8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4" name="Google Shape;2994;p8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5" name="Google Shape;2995;p8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6" name="Google Shape;2996;p8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7" name="Google Shape;2997;p8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8" name="Google Shape;2998;p8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9" name="Google Shape;2999;p8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0" name="Google Shape;3000;p8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01" name="Google Shape;3001;p8"/>
              <p:cNvGrpSpPr/>
              <p:nvPr/>
            </p:nvGrpSpPr>
            <p:grpSpPr>
              <a:xfrm rot="-9256633">
                <a:off x="587604" y="3229487"/>
                <a:ext cx="1134020" cy="607908"/>
                <a:chOff x="5206900" y="826150"/>
                <a:chExt cx="599275" cy="321250"/>
              </a:xfrm>
            </p:grpSpPr>
            <p:sp>
              <p:nvSpPr>
                <p:cNvPr id="3002" name="Google Shape;3002;p8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3" name="Google Shape;3003;p8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4" name="Google Shape;3004;p8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5" name="Google Shape;3005;p8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6" name="Google Shape;3006;p8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7" name="Google Shape;3007;p8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8" name="Google Shape;3008;p8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9" name="Google Shape;3009;p8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0" name="Google Shape;3010;p8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1" name="Google Shape;3011;p8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2" name="Google Shape;3012;p8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3" name="Google Shape;3013;p8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4" name="Google Shape;3014;p8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5" name="Google Shape;3015;p8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16" name="Google Shape;3016;p8"/>
              <p:cNvGrpSpPr/>
              <p:nvPr/>
            </p:nvGrpSpPr>
            <p:grpSpPr>
              <a:xfrm rot="7120513" flipH="1">
                <a:off x="636793" y="3844951"/>
                <a:ext cx="1133997" cy="607895"/>
                <a:chOff x="5206900" y="826150"/>
                <a:chExt cx="599275" cy="321250"/>
              </a:xfrm>
            </p:grpSpPr>
            <p:sp>
              <p:nvSpPr>
                <p:cNvPr id="3017" name="Google Shape;3017;p8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8" name="Google Shape;3018;p8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9" name="Google Shape;3019;p8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0" name="Google Shape;3020;p8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1" name="Google Shape;3021;p8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2" name="Google Shape;3022;p8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3" name="Google Shape;3023;p8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4" name="Google Shape;3024;p8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5" name="Google Shape;3025;p8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6" name="Google Shape;3026;p8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7" name="Google Shape;3027;p8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8" name="Google Shape;3028;p8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9" name="Google Shape;3029;p8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0" name="Google Shape;3030;p8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31" name="Google Shape;3031;p8"/>
              <p:cNvGrpSpPr/>
              <p:nvPr/>
            </p:nvGrpSpPr>
            <p:grpSpPr>
              <a:xfrm>
                <a:off x="1817929" y="3898077"/>
                <a:ext cx="566346" cy="559947"/>
                <a:chOff x="1817929" y="3898077"/>
                <a:chExt cx="566346" cy="559947"/>
              </a:xfrm>
            </p:grpSpPr>
            <p:sp>
              <p:nvSpPr>
                <p:cNvPr id="3032" name="Google Shape;3032;p8"/>
                <p:cNvSpPr/>
                <p:nvPr/>
              </p:nvSpPr>
              <p:spPr>
                <a:xfrm>
                  <a:off x="1913056" y="4081084"/>
                  <a:ext cx="53508" cy="53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7"/>
                      </a:moveTo>
                      <a:cubicBezTo>
                        <a:pt x="945" y="769"/>
                        <a:pt x="497" y="945"/>
                        <a:pt x="257" y="689"/>
                      </a:cubicBezTo>
                      <a:cubicBezTo>
                        <a:pt x="1" y="433"/>
                        <a:pt x="193" y="0"/>
                        <a:pt x="545" y="16"/>
                      </a:cubicBezTo>
                      <a:cubicBezTo>
                        <a:pt x="769" y="16"/>
                        <a:pt x="945" y="192"/>
                        <a:pt x="945" y="41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3" name="Google Shape;3033;p8"/>
                <p:cNvSpPr/>
                <p:nvPr/>
              </p:nvSpPr>
              <p:spPr>
                <a:xfrm>
                  <a:off x="2105122" y="4371901"/>
                  <a:ext cx="11834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97"/>
                      </a:moveTo>
                      <a:cubicBezTo>
                        <a:pt x="209" y="209"/>
                        <a:pt x="1" y="17"/>
                        <a:pt x="129" y="17"/>
                      </a:cubicBezTo>
                      <a:cubicBezTo>
                        <a:pt x="177" y="1"/>
                        <a:pt x="209" y="49"/>
                        <a:pt x="209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4" name="Google Shape;3034;p8"/>
                <p:cNvSpPr/>
                <p:nvPr/>
              </p:nvSpPr>
              <p:spPr>
                <a:xfrm>
                  <a:off x="2347073" y="4228757"/>
                  <a:ext cx="911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209" extrusionOk="0">
                      <a:moveTo>
                        <a:pt x="160" y="97"/>
                      </a:moveTo>
                      <a:cubicBezTo>
                        <a:pt x="160" y="209"/>
                        <a:pt x="0" y="209"/>
                        <a:pt x="0" y="97"/>
                      </a:cubicBezTo>
                      <a:cubicBezTo>
                        <a:pt x="0" y="1"/>
                        <a:pt x="160" y="1"/>
                        <a:pt x="160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5" name="Google Shape;3035;p8"/>
                <p:cNvSpPr/>
                <p:nvPr/>
              </p:nvSpPr>
              <p:spPr>
                <a:xfrm>
                  <a:off x="2181280" y="4434413"/>
                  <a:ext cx="24518" cy="23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96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6" name="Google Shape;3036;p8"/>
                <p:cNvSpPr/>
                <p:nvPr/>
              </p:nvSpPr>
              <p:spPr>
                <a:xfrm>
                  <a:off x="2251946" y="4313919"/>
                  <a:ext cx="24518" cy="24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2" y="193"/>
                      </a:moveTo>
                      <a:cubicBezTo>
                        <a:pt x="432" y="353"/>
                        <a:pt x="240" y="433"/>
                        <a:pt x="128" y="321"/>
                      </a:cubicBezTo>
                      <a:cubicBezTo>
                        <a:pt x="0" y="209"/>
                        <a:pt x="96" y="1"/>
                        <a:pt x="256" y="1"/>
                      </a:cubicBezTo>
                      <a:cubicBezTo>
                        <a:pt x="352" y="1"/>
                        <a:pt x="432" y="81"/>
                        <a:pt x="432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7" name="Google Shape;3037;p8"/>
                <p:cNvSpPr/>
                <p:nvPr/>
              </p:nvSpPr>
              <p:spPr>
                <a:xfrm>
                  <a:off x="2174939" y="3898077"/>
                  <a:ext cx="19988" cy="19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353" extrusionOk="0">
                      <a:moveTo>
                        <a:pt x="352" y="176"/>
                      </a:moveTo>
                      <a:cubicBezTo>
                        <a:pt x="352" y="272"/>
                        <a:pt x="272" y="352"/>
                        <a:pt x="176" y="352"/>
                      </a:cubicBezTo>
                      <a:cubicBezTo>
                        <a:pt x="80" y="352"/>
                        <a:pt x="0" y="272"/>
                        <a:pt x="0" y="176"/>
                      </a:cubicBezTo>
                      <a:cubicBezTo>
                        <a:pt x="0" y="80"/>
                        <a:pt x="80" y="0"/>
                        <a:pt x="176" y="0"/>
                      </a:cubicBezTo>
                      <a:cubicBezTo>
                        <a:pt x="272" y="0"/>
                        <a:pt x="352" y="80"/>
                        <a:pt x="352" y="17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8" name="Google Shape;3038;p8"/>
                <p:cNvSpPr/>
                <p:nvPr/>
              </p:nvSpPr>
              <p:spPr>
                <a:xfrm>
                  <a:off x="2360663" y="4408140"/>
                  <a:ext cx="23612" cy="28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97" extrusionOk="0">
                      <a:moveTo>
                        <a:pt x="384" y="225"/>
                      </a:moveTo>
                      <a:cubicBezTo>
                        <a:pt x="416" y="497"/>
                        <a:pt x="0" y="497"/>
                        <a:pt x="32" y="225"/>
                      </a:cubicBezTo>
                      <a:cubicBezTo>
                        <a:pt x="48" y="1"/>
                        <a:pt x="368" y="1"/>
                        <a:pt x="384" y="2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9" name="Google Shape;3039;p8"/>
                <p:cNvSpPr/>
                <p:nvPr/>
              </p:nvSpPr>
              <p:spPr>
                <a:xfrm>
                  <a:off x="1817929" y="4332944"/>
                  <a:ext cx="87935" cy="8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9" y="1553"/>
                      </a:moveTo>
                      <a:lnTo>
                        <a:pt x="769" y="1553"/>
                      </a:lnTo>
                      <a:cubicBezTo>
                        <a:pt x="769" y="1121"/>
                        <a:pt x="433" y="785"/>
                        <a:pt x="1" y="785"/>
                      </a:cubicBezTo>
                      <a:lnTo>
                        <a:pt x="1" y="785"/>
                      </a:lnTo>
                      <a:cubicBezTo>
                        <a:pt x="433" y="785"/>
                        <a:pt x="769" y="433"/>
                        <a:pt x="769" y="1"/>
                      </a:cubicBezTo>
                      <a:lnTo>
                        <a:pt x="769" y="1"/>
                      </a:lnTo>
                      <a:cubicBezTo>
                        <a:pt x="769" y="433"/>
                        <a:pt x="1121" y="785"/>
                        <a:pt x="1553" y="785"/>
                      </a:cubicBezTo>
                      <a:lnTo>
                        <a:pt x="1553" y="785"/>
                      </a:lnTo>
                      <a:cubicBezTo>
                        <a:pt x="1121" y="785"/>
                        <a:pt x="769" y="1121"/>
                        <a:pt x="769" y="155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0" name="Google Shape;3040;p8"/>
                <p:cNvSpPr/>
                <p:nvPr/>
              </p:nvSpPr>
              <p:spPr>
                <a:xfrm>
                  <a:off x="2106934" y="4149938"/>
                  <a:ext cx="87991" cy="8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53" extrusionOk="0">
                      <a:moveTo>
                        <a:pt x="769" y="1553"/>
                      </a:moveTo>
                      <a:lnTo>
                        <a:pt x="769" y="1553"/>
                      </a:lnTo>
                      <a:cubicBezTo>
                        <a:pt x="769" y="1121"/>
                        <a:pt x="417" y="785"/>
                        <a:pt x="1" y="785"/>
                      </a:cubicBezTo>
                      <a:lnTo>
                        <a:pt x="1" y="785"/>
                      </a:lnTo>
                      <a:cubicBezTo>
                        <a:pt x="417" y="785"/>
                        <a:pt x="769" y="433"/>
                        <a:pt x="769" y="1"/>
                      </a:cubicBezTo>
                      <a:lnTo>
                        <a:pt x="769" y="1"/>
                      </a:lnTo>
                      <a:cubicBezTo>
                        <a:pt x="769" y="433"/>
                        <a:pt x="1121" y="785"/>
                        <a:pt x="1553" y="785"/>
                      </a:cubicBezTo>
                      <a:lnTo>
                        <a:pt x="1553" y="785"/>
                      </a:lnTo>
                      <a:cubicBezTo>
                        <a:pt x="1121" y="785"/>
                        <a:pt x="769" y="1121"/>
                        <a:pt x="769" y="155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41" name="Google Shape;3041;p8"/>
              <p:cNvSpPr/>
              <p:nvPr/>
            </p:nvSpPr>
            <p:spPr>
              <a:xfrm>
                <a:off x="1138393" y="4312107"/>
                <a:ext cx="53508" cy="53508"/>
              </a:xfrm>
              <a:custGeom>
                <a:avLst/>
                <a:gdLst/>
                <a:ahLst/>
                <a:cxnLst/>
                <a:rect l="l" t="t" r="r" b="b"/>
                <a:pathLst>
                  <a:path w="945" h="945" extrusionOk="0">
                    <a:moveTo>
                      <a:pt x="945" y="401"/>
                    </a:moveTo>
                    <a:cubicBezTo>
                      <a:pt x="945" y="769"/>
                      <a:pt x="513" y="945"/>
                      <a:pt x="257" y="689"/>
                    </a:cubicBezTo>
                    <a:cubicBezTo>
                      <a:pt x="1" y="433"/>
                      <a:pt x="193" y="1"/>
                      <a:pt x="561" y="17"/>
                    </a:cubicBezTo>
                    <a:cubicBezTo>
                      <a:pt x="769" y="17"/>
                      <a:pt x="945" y="193"/>
                      <a:pt x="945" y="40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8"/>
              <p:cNvSpPr/>
              <p:nvPr/>
            </p:nvSpPr>
            <p:spPr>
              <a:xfrm>
                <a:off x="991625" y="3974179"/>
                <a:ext cx="10022" cy="10022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77" extrusionOk="0">
                    <a:moveTo>
                      <a:pt x="160" y="96"/>
                    </a:moveTo>
                    <a:cubicBezTo>
                      <a:pt x="160" y="128"/>
                      <a:pt x="128" y="176"/>
                      <a:pt x="80" y="176"/>
                    </a:cubicBezTo>
                    <a:cubicBezTo>
                      <a:pt x="48" y="176"/>
                      <a:pt x="0" y="128"/>
                      <a:pt x="0" y="96"/>
                    </a:cubicBezTo>
                    <a:cubicBezTo>
                      <a:pt x="0" y="48"/>
                      <a:pt x="48" y="0"/>
                      <a:pt x="80" y="16"/>
                    </a:cubicBezTo>
                    <a:cubicBezTo>
                      <a:pt x="128" y="0"/>
                      <a:pt x="176" y="48"/>
                      <a:pt x="160" y="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8"/>
              <p:cNvSpPr/>
              <p:nvPr/>
            </p:nvSpPr>
            <p:spPr>
              <a:xfrm>
                <a:off x="1065915" y="4088331"/>
                <a:ext cx="14552" cy="1092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93" extrusionOk="0">
                    <a:moveTo>
                      <a:pt x="225" y="81"/>
                    </a:moveTo>
                    <a:cubicBezTo>
                      <a:pt x="257" y="193"/>
                      <a:pt x="1" y="48"/>
                      <a:pt x="129" y="16"/>
                    </a:cubicBezTo>
                    <a:cubicBezTo>
                      <a:pt x="177" y="0"/>
                      <a:pt x="209" y="32"/>
                      <a:pt x="225" y="8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8"/>
              <p:cNvSpPr/>
              <p:nvPr/>
            </p:nvSpPr>
            <p:spPr>
              <a:xfrm>
                <a:off x="1314151" y="4410858"/>
                <a:ext cx="24518" cy="2451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33" extrusionOk="0">
                    <a:moveTo>
                      <a:pt x="433" y="193"/>
                    </a:moveTo>
                    <a:cubicBezTo>
                      <a:pt x="433" y="353"/>
                      <a:pt x="241" y="433"/>
                      <a:pt x="129" y="321"/>
                    </a:cubicBezTo>
                    <a:cubicBezTo>
                      <a:pt x="1" y="209"/>
                      <a:pt x="81" y="1"/>
                      <a:pt x="257" y="1"/>
                    </a:cubicBezTo>
                    <a:cubicBezTo>
                      <a:pt x="353" y="1"/>
                      <a:pt x="433" y="81"/>
                      <a:pt x="433" y="1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8"/>
              <p:cNvSpPr/>
              <p:nvPr/>
            </p:nvSpPr>
            <p:spPr>
              <a:xfrm>
                <a:off x="1246203" y="4014042"/>
                <a:ext cx="23612" cy="24518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33" extrusionOk="0">
                    <a:moveTo>
                      <a:pt x="417" y="192"/>
                    </a:moveTo>
                    <a:cubicBezTo>
                      <a:pt x="417" y="352"/>
                      <a:pt x="225" y="432"/>
                      <a:pt x="113" y="320"/>
                    </a:cubicBezTo>
                    <a:cubicBezTo>
                      <a:pt x="1" y="192"/>
                      <a:pt x="81" y="0"/>
                      <a:pt x="241" y="0"/>
                    </a:cubicBezTo>
                    <a:cubicBezTo>
                      <a:pt x="337" y="0"/>
                      <a:pt x="417" y="80"/>
                      <a:pt x="417" y="19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8"/>
              <p:cNvSpPr/>
              <p:nvPr/>
            </p:nvSpPr>
            <p:spPr>
              <a:xfrm>
                <a:off x="1146546" y="4165339"/>
                <a:ext cx="87935" cy="87029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37" extrusionOk="0">
                    <a:moveTo>
                      <a:pt x="769" y="1537"/>
                    </a:moveTo>
                    <a:lnTo>
                      <a:pt x="769" y="1537"/>
                    </a:lnTo>
                    <a:cubicBezTo>
                      <a:pt x="769" y="1121"/>
                      <a:pt x="417" y="769"/>
                      <a:pt x="1" y="769"/>
                    </a:cubicBezTo>
                    <a:lnTo>
                      <a:pt x="1" y="769"/>
                    </a:lnTo>
                    <a:cubicBezTo>
                      <a:pt x="417" y="769"/>
                      <a:pt x="769" y="417"/>
                      <a:pt x="769" y="1"/>
                    </a:cubicBezTo>
                    <a:lnTo>
                      <a:pt x="769" y="1"/>
                    </a:lnTo>
                    <a:cubicBezTo>
                      <a:pt x="769" y="417"/>
                      <a:pt x="1121" y="769"/>
                      <a:pt x="1553" y="769"/>
                    </a:cubicBezTo>
                    <a:lnTo>
                      <a:pt x="1553" y="769"/>
                    </a:lnTo>
                    <a:cubicBezTo>
                      <a:pt x="1121" y="769"/>
                      <a:pt x="769" y="1121"/>
                      <a:pt x="769" y="15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47" name="Google Shape;3047;p8"/>
              <p:cNvGrpSpPr/>
              <p:nvPr/>
            </p:nvGrpSpPr>
            <p:grpSpPr>
              <a:xfrm rot="-6871190">
                <a:off x="1467458" y="3320379"/>
                <a:ext cx="566335" cy="559937"/>
                <a:chOff x="1817929" y="3898077"/>
                <a:chExt cx="566346" cy="559947"/>
              </a:xfrm>
            </p:grpSpPr>
            <p:sp>
              <p:nvSpPr>
                <p:cNvPr id="3048" name="Google Shape;3048;p8"/>
                <p:cNvSpPr/>
                <p:nvPr/>
              </p:nvSpPr>
              <p:spPr>
                <a:xfrm>
                  <a:off x="1913056" y="4081084"/>
                  <a:ext cx="53508" cy="53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5" h="945" extrusionOk="0">
                      <a:moveTo>
                        <a:pt x="945" y="417"/>
                      </a:moveTo>
                      <a:cubicBezTo>
                        <a:pt x="945" y="769"/>
                        <a:pt x="497" y="945"/>
                        <a:pt x="257" y="689"/>
                      </a:cubicBezTo>
                      <a:cubicBezTo>
                        <a:pt x="1" y="433"/>
                        <a:pt x="193" y="0"/>
                        <a:pt x="545" y="16"/>
                      </a:cubicBezTo>
                      <a:cubicBezTo>
                        <a:pt x="769" y="16"/>
                        <a:pt x="945" y="192"/>
                        <a:pt x="945" y="41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9" name="Google Shape;3049;p8"/>
                <p:cNvSpPr/>
                <p:nvPr/>
              </p:nvSpPr>
              <p:spPr>
                <a:xfrm>
                  <a:off x="2105122" y="4371901"/>
                  <a:ext cx="11834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209" extrusionOk="0">
                      <a:moveTo>
                        <a:pt x="209" y="97"/>
                      </a:moveTo>
                      <a:cubicBezTo>
                        <a:pt x="209" y="209"/>
                        <a:pt x="1" y="17"/>
                        <a:pt x="129" y="17"/>
                      </a:cubicBezTo>
                      <a:cubicBezTo>
                        <a:pt x="177" y="1"/>
                        <a:pt x="209" y="49"/>
                        <a:pt x="209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0" name="Google Shape;3050;p8"/>
                <p:cNvSpPr/>
                <p:nvPr/>
              </p:nvSpPr>
              <p:spPr>
                <a:xfrm>
                  <a:off x="2347073" y="4228757"/>
                  <a:ext cx="911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" h="209" extrusionOk="0">
                      <a:moveTo>
                        <a:pt x="160" y="97"/>
                      </a:moveTo>
                      <a:cubicBezTo>
                        <a:pt x="160" y="209"/>
                        <a:pt x="0" y="209"/>
                        <a:pt x="0" y="97"/>
                      </a:cubicBezTo>
                      <a:cubicBezTo>
                        <a:pt x="0" y="1"/>
                        <a:pt x="160" y="1"/>
                        <a:pt x="160" y="9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1" name="Google Shape;3051;p8"/>
                <p:cNvSpPr/>
                <p:nvPr/>
              </p:nvSpPr>
              <p:spPr>
                <a:xfrm>
                  <a:off x="2181280" y="4434413"/>
                  <a:ext cx="24518" cy="23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17" extrusionOk="0">
                      <a:moveTo>
                        <a:pt x="432" y="177"/>
                      </a:moveTo>
                      <a:cubicBezTo>
                        <a:pt x="432" y="337"/>
                        <a:pt x="240" y="417"/>
                        <a:pt x="128" y="305"/>
                      </a:cubicBezTo>
                      <a:cubicBezTo>
                        <a:pt x="0" y="193"/>
                        <a:pt x="96" y="1"/>
                        <a:pt x="256" y="1"/>
                      </a:cubicBezTo>
                      <a:cubicBezTo>
                        <a:pt x="352" y="1"/>
                        <a:pt x="432" y="81"/>
                        <a:pt x="432" y="1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2" name="Google Shape;3052;p8"/>
                <p:cNvSpPr/>
                <p:nvPr/>
              </p:nvSpPr>
              <p:spPr>
                <a:xfrm>
                  <a:off x="2251946" y="4313919"/>
                  <a:ext cx="24518" cy="24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433" extrusionOk="0">
                      <a:moveTo>
                        <a:pt x="432" y="193"/>
                      </a:moveTo>
                      <a:cubicBezTo>
                        <a:pt x="432" y="353"/>
                        <a:pt x="240" y="433"/>
                        <a:pt x="128" y="321"/>
                      </a:cubicBezTo>
                      <a:cubicBezTo>
                        <a:pt x="0" y="209"/>
                        <a:pt x="96" y="1"/>
                        <a:pt x="256" y="1"/>
                      </a:cubicBezTo>
                      <a:cubicBezTo>
                        <a:pt x="352" y="1"/>
                        <a:pt x="432" y="81"/>
                        <a:pt x="432" y="19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3" name="Google Shape;3053;p8"/>
                <p:cNvSpPr/>
                <p:nvPr/>
              </p:nvSpPr>
              <p:spPr>
                <a:xfrm>
                  <a:off x="2174939" y="3898077"/>
                  <a:ext cx="19988" cy="19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353" extrusionOk="0">
                      <a:moveTo>
                        <a:pt x="352" y="176"/>
                      </a:moveTo>
                      <a:cubicBezTo>
                        <a:pt x="352" y="272"/>
                        <a:pt x="272" y="352"/>
                        <a:pt x="176" y="352"/>
                      </a:cubicBezTo>
                      <a:cubicBezTo>
                        <a:pt x="80" y="352"/>
                        <a:pt x="0" y="272"/>
                        <a:pt x="0" y="176"/>
                      </a:cubicBezTo>
                      <a:cubicBezTo>
                        <a:pt x="0" y="80"/>
                        <a:pt x="80" y="0"/>
                        <a:pt x="176" y="0"/>
                      </a:cubicBezTo>
                      <a:cubicBezTo>
                        <a:pt x="272" y="0"/>
                        <a:pt x="352" y="80"/>
                        <a:pt x="352" y="17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4" name="Google Shape;3054;p8"/>
                <p:cNvSpPr/>
                <p:nvPr/>
              </p:nvSpPr>
              <p:spPr>
                <a:xfrm>
                  <a:off x="2360663" y="4408140"/>
                  <a:ext cx="23612" cy="28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" h="497" extrusionOk="0">
                      <a:moveTo>
                        <a:pt x="384" y="225"/>
                      </a:moveTo>
                      <a:cubicBezTo>
                        <a:pt x="416" y="497"/>
                        <a:pt x="0" y="497"/>
                        <a:pt x="32" y="225"/>
                      </a:cubicBezTo>
                      <a:cubicBezTo>
                        <a:pt x="48" y="1"/>
                        <a:pt x="368" y="1"/>
                        <a:pt x="384" y="22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5" name="Google Shape;3055;p8"/>
                <p:cNvSpPr/>
                <p:nvPr/>
              </p:nvSpPr>
              <p:spPr>
                <a:xfrm>
                  <a:off x="1817929" y="4332944"/>
                  <a:ext cx="87935" cy="8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3" h="1553" extrusionOk="0">
                      <a:moveTo>
                        <a:pt x="769" y="1553"/>
                      </a:moveTo>
                      <a:lnTo>
                        <a:pt x="769" y="1553"/>
                      </a:lnTo>
                      <a:cubicBezTo>
                        <a:pt x="769" y="1121"/>
                        <a:pt x="433" y="785"/>
                        <a:pt x="1" y="785"/>
                      </a:cubicBezTo>
                      <a:lnTo>
                        <a:pt x="1" y="785"/>
                      </a:lnTo>
                      <a:cubicBezTo>
                        <a:pt x="433" y="785"/>
                        <a:pt x="769" y="433"/>
                        <a:pt x="769" y="1"/>
                      </a:cubicBezTo>
                      <a:lnTo>
                        <a:pt x="769" y="1"/>
                      </a:lnTo>
                      <a:cubicBezTo>
                        <a:pt x="769" y="433"/>
                        <a:pt x="1121" y="785"/>
                        <a:pt x="1553" y="785"/>
                      </a:cubicBezTo>
                      <a:lnTo>
                        <a:pt x="1553" y="785"/>
                      </a:lnTo>
                      <a:cubicBezTo>
                        <a:pt x="1121" y="785"/>
                        <a:pt x="769" y="1121"/>
                        <a:pt x="769" y="155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6" name="Google Shape;3056;p8"/>
                <p:cNvSpPr/>
                <p:nvPr/>
              </p:nvSpPr>
              <p:spPr>
                <a:xfrm>
                  <a:off x="2106934" y="4149938"/>
                  <a:ext cx="87991" cy="87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4" h="1553" extrusionOk="0">
                      <a:moveTo>
                        <a:pt x="769" y="1553"/>
                      </a:moveTo>
                      <a:lnTo>
                        <a:pt x="769" y="1553"/>
                      </a:lnTo>
                      <a:cubicBezTo>
                        <a:pt x="769" y="1121"/>
                        <a:pt x="417" y="785"/>
                        <a:pt x="1" y="785"/>
                      </a:cubicBezTo>
                      <a:lnTo>
                        <a:pt x="1" y="785"/>
                      </a:lnTo>
                      <a:cubicBezTo>
                        <a:pt x="417" y="785"/>
                        <a:pt x="769" y="433"/>
                        <a:pt x="769" y="1"/>
                      </a:cubicBezTo>
                      <a:lnTo>
                        <a:pt x="769" y="1"/>
                      </a:lnTo>
                      <a:cubicBezTo>
                        <a:pt x="769" y="433"/>
                        <a:pt x="1121" y="785"/>
                        <a:pt x="1553" y="785"/>
                      </a:cubicBezTo>
                      <a:lnTo>
                        <a:pt x="1553" y="785"/>
                      </a:lnTo>
                      <a:cubicBezTo>
                        <a:pt x="1121" y="785"/>
                        <a:pt x="769" y="1121"/>
                        <a:pt x="769" y="155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57" name="Google Shape;3057;p8"/>
              <p:cNvGrpSpPr/>
              <p:nvPr/>
            </p:nvGrpSpPr>
            <p:grpSpPr>
              <a:xfrm>
                <a:off x="168680" y="2785500"/>
                <a:ext cx="1791633" cy="1445350"/>
                <a:chOff x="168680" y="2785500"/>
                <a:chExt cx="1791633" cy="1445350"/>
              </a:xfrm>
            </p:grpSpPr>
            <p:sp>
              <p:nvSpPr>
                <p:cNvPr id="3058" name="Google Shape;3058;p8"/>
                <p:cNvSpPr/>
                <p:nvPr/>
              </p:nvSpPr>
              <p:spPr>
                <a:xfrm flipH="1">
                  <a:off x="425700" y="2785500"/>
                  <a:ext cx="894400" cy="49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76" h="19758" extrusionOk="0">
                      <a:moveTo>
                        <a:pt x="9180" y="13709"/>
                      </a:moveTo>
                      <a:cubicBezTo>
                        <a:pt x="8298" y="14013"/>
                        <a:pt x="7447" y="14469"/>
                        <a:pt x="6535" y="14469"/>
                      </a:cubicBezTo>
                      <a:cubicBezTo>
                        <a:pt x="6292" y="14439"/>
                        <a:pt x="6049" y="14499"/>
                        <a:pt x="5836" y="14591"/>
                      </a:cubicBezTo>
                      <a:cubicBezTo>
                        <a:pt x="5623" y="14743"/>
                        <a:pt x="5441" y="14986"/>
                        <a:pt x="5350" y="15229"/>
                      </a:cubicBezTo>
                      <a:cubicBezTo>
                        <a:pt x="4924" y="15958"/>
                        <a:pt x="4043" y="16232"/>
                        <a:pt x="3222" y="16414"/>
                      </a:cubicBezTo>
                      <a:cubicBezTo>
                        <a:pt x="2401" y="16597"/>
                        <a:pt x="1550" y="16718"/>
                        <a:pt x="882" y="17235"/>
                      </a:cubicBezTo>
                      <a:cubicBezTo>
                        <a:pt x="243" y="17752"/>
                        <a:pt x="0" y="18876"/>
                        <a:pt x="608" y="19393"/>
                      </a:cubicBezTo>
                      <a:cubicBezTo>
                        <a:pt x="1094" y="19728"/>
                        <a:pt x="1702" y="19758"/>
                        <a:pt x="2189" y="19484"/>
                      </a:cubicBezTo>
                      <a:cubicBezTo>
                        <a:pt x="2675" y="19180"/>
                        <a:pt x="3101" y="18846"/>
                        <a:pt x="3465" y="18421"/>
                      </a:cubicBezTo>
                      <a:cubicBezTo>
                        <a:pt x="4590" y="17296"/>
                        <a:pt x="5867" y="16384"/>
                        <a:pt x="7295" y="15685"/>
                      </a:cubicBezTo>
                      <a:cubicBezTo>
                        <a:pt x="8937" y="14864"/>
                        <a:pt x="31277" y="2645"/>
                        <a:pt x="35776" y="1"/>
                      </a:cubicBezTo>
                      <a:cubicBezTo>
                        <a:pt x="25928" y="5502"/>
                        <a:pt x="13648" y="12007"/>
                        <a:pt x="9180" y="137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9" name="Google Shape;3059;p8"/>
                <p:cNvSpPr/>
                <p:nvPr/>
              </p:nvSpPr>
              <p:spPr>
                <a:xfrm flipH="1">
                  <a:off x="460539" y="3115816"/>
                  <a:ext cx="1225328" cy="676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76" h="19758" extrusionOk="0">
                      <a:moveTo>
                        <a:pt x="9180" y="13709"/>
                      </a:moveTo>
                      <a:cubicBezTo>
                        <a:pt x="8298" y="14013"/>
                        <a:pt x="7447" y="14469"/>
                        <a:pt x="6535" y="14469"/>
                      </a:cubicBezTo>
                      <a:cubicBezTo>
                        <a:pt x="6292" y="14439"/>
                        <a:pt x="6049" y="14499"/>
                        <a:pt x="5836" y="14591"/>
                      </a:cubicBezTo>
                      <a:cubicBezTo>
                        <a:pt x="5623" y="14743"/>
                        <a:pt x="5441" y="14986"/>
                        <a:pt x="5350" y="15229"/>
                      </a:cubicBezTo>
                      <a:cubicBezTo>
                        <a:pt x="4924" y="15958"/>
                        <a:pt x="4043" y="16232"/>
                        <a:pt x="3222" y="16414"/>
                      </a:cubicBezTo>
                      <a:cubicBezTo>
                        <a:pt x="2401" y="16597"/>
                        <a:pt x="1550" y="16718"/>
                        <a:pt x="882" y="17235"/>
                      </a:cubicBezTo>
                      <a:cubicBezTo>
                        <a:pt x="243" y="17752"/>
                        <a:pt x="0" y="18876"/>
                        <a:pt x="608" y="19393"/>
                      </a:cubicBezTo>
                      <a:cubicBezTo>
                        <a:pt x="1094" y="19728"/>
                        <a:pt x="1702" y="19758"/>
                        <a:pt x="2189" y="19484"/>
                      </a:cubicBezTo>
                      <a:cubicBezTo>
                        <a:pt x="2675" y="19180"/>
                        <a:pt x="3101" y="18846"/>
                        <a:pt x="3465" y="18421"/>
                      </a:cubicBezTo>
                      <a:cubicBezTo>
                        <a:pt x="4590" y="17296"/>
                        <a:pt x="5867" y="16384"/>
                        <a:pt x="7295" y="15685"/>
                      </a:cubicBezTo>
                      <a:cubicBezTo>
                        <a:pt x="8937" y="14864"/>
                        <a:pt x="31277" y="2645"/>
                        <a:pt x="35776" y="1"/>
                      </a:cubicBezTo>
                      <a:cubicBezTo>
                        <a:pt x="25928" y="5502"/>
                        <a:pt x="13648" y="12007"/>
                        <a:pt x="9180" y="137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0" name="Google Shape;3060;p8"/>
                <p:cNvSpPr/>
                <p:nvPr/>
              </p:nvSpPr>
              <p:spPr>
                <a:xfrm flipH="1">
                  <a:off x="1065913" y="3678311"/>
                  <a:ext cx="894400" cy="49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76" h="19758" extrusionOk="0">
                      <a:moveTo>
                        <a:pt x="9180" y="13709"/>
                      </a:moveTo>
                      <a:cubicBezTo>
                        <a:pt x="8298" y="14013"/>
                        <a:pt x="7447" y="14469"/>
                        <a:pt x="6535" y="14469"/>
                      </a:cubicBezTo>
                      <a:cubicBezTo>
                        <a:pt x="6292" y="14439"/>
                        <a:pt x="6049" y="14499"/>
                        <a:pt x="5836" y="14591"/>
                      </a:cubicBezTo>
                      <a:cubicBezTo>
                        <a:pt x="5623" y="14743"/>
                        <a:pt x="5441" y="14986"/>
                        <a:pt x="5350" y="15229"/>
                      </a:cubicBezTo>
                      <a:cubicBezTo>
                        <a:pt x="4924" y="15958"/>
                        <a:pt x="4043" y="16232"/>
                        <a:pt x="3222" y="16414"/>
                      </a:cubicBezTo>
                      <a:cubicBezTo>
                        <a:pt x="2401" y="16597"/>
                        <a:pt x="1550" y="16718"/>
                        <a:pt x="882" y="17235"/>
                      </a:cubicBezTo>
                      <a:cubicBezTo>
                        <a:pt x="243" y="17752"/>
                        <a:pt x="0" y="18876"/>
                        <a:pt x="608" y="19393"/>
                      </a:cubicBezTo>
                      <a:cubicBezTo>
                        <a:pt x="1094" y="19728"/>
                        <a:pt x="1702" y="19758"/>
                        <a:pt x="2189" y="19484"/>
                      </a:cubicBezTo>
                      <a:cubicBezTo>
                        <a:pt x="2675" y="19180"/>
                        <a:pt x="3101" y="18846"/>
                        <a:pt x="3465" y="18421"/>
                      </a:cubicBezTo>
                      <a:cubicBezTo>
                        <a:pt x="4590" y="17296"/>
                        <a:pt x="5867" y="16384"/>
                        <a:pt x="7295" y="15685"/>
                      </a:cubicBezTo>
                      <a:cubicBezTo>
                        <a:pt x="8937" y="14864"/>
                        <a:pt x="31277" y="2645"/>
                        <a:pt x="35776" y="1"/>
                      </a:cubicBezTo>
                      <a:cubicBezTo>
                        <a:pt x="25928" y="5502"/>
                        <a:pt x="13648" y="12007"/>
                        <a:pt x="9180" y="137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1" name="Google Shape;3061;p8"/>
                <p:cNvSpPr/>
                <p:nvPr/>
              </p:nvSpPr>
              <p:spPr>
                <a:xfrm flipH="1">
                  <a:off x="168680" y="3520945"/>
                  <a:ext cx="1285432" cy="70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76" h="19758" extrusionOk="0">
                      <a:moveTo>
                        <a:pt x="9180" y="13709"/>
                      </a:moveTo>
                      <a:cubicBezTo>
                        <a:pt x="8298" y="14013"/>
                        <a:pt x="7447" y="14469"/>
                        <a:pt x="6535" y="14469"/>
                      </a:cubicBezTo>
                      <a:cubicBezTo>
                        <a:pt x="6292" y="14439"/>
                        <a:pt x="6049" y="14499"/>
                        <a:pt x="5836" y="14591"/>
                      </a:cubicBezTo>
                      <a:cubicBezTo>
                        <a:pt x="5623" y="14743"/>
                        <a:pt x="5441" y="14986"/>
                        <a:pt x="5350" y="15229"/>
                      </a:cubicBezTo>
                      <a:cubicBezTo>
                        <a:pt x="4924" y="15958"/>
                        <a:pt x="4043" y="16232"/>
                        <a:pt x="3222" y="16414"/>
                      </a:cubicBezTo>
                      <a:cubicBezTo>
                        <a:pt x="2401" y="16597"/>
                        <a:pt x="1550" y="16718"/>
                        <a:pt x="882" y="17235"/>
                      </a:cubicBezTo>
                      <a:cubicBezTo>
                        <a:pt x="243" y="17752"/>
                        <a:pt x="0" y="18876"/>
                        <a:pt x="608" y="19393"/>
                      </a:cubicBezTo>
                      <a:cubicBezTo>
                        <a:pt x="1094" y="19728"/>
                        <a:pt x="1702" y="19758"/>
                        <a:pt x="2189" y="19484"/>
                      </a:cubicBezTo>
                      <a:cubicBezTo>
                        <a:pt x="2675" y="19180"/>
                        <a:pt x="3101" y="18846"/>
                        <a:pt x="3465" y="18421"/>
                      </a:cubicBezTo>
                      <a:cubicBezTo>
                        <a:pt x="4590" y="17296"/>
                        <a:pt x="5867" y="16384"/>
                        <a:pt x="7295" y="15685"/>
                      </a:cubicBezTo>
                      <a:cubicBezTo>
                        <a:pt x="8937" y="14864"/>
                        <a:pt x="31277" y="2645"/>
                        <a:pt x="35776" y="1"/>
                      </a:cubicBezTo>
                      <a:cubicBezTo>
                        <a:pt x="25928" y="5502"/>
                        <a:pt x="13648" y="12007"/>
                        <a:pt x="9180" y="137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062" name="Google Shape;3062;p8"/>
            <p:cNvGrpSpPr/>
            <p:nvPr/>
          </p:nvGrpSpPr>
          <p:grpSpPr>
            <a:xfrm>
              <a:off x="7755822" y="401891"/>
              <a:ext cx="2196360" cy="4250619"/>
              <a:chOff x="7755822" y="401891"/>
              <a:chExt cx="2196360" cy="4250619"/>
            </a:xfrm>
          </p:grpSpPr>
          <p:grpSp>
            <p:nvGrpSpPr>
              <p:cNvPr id="3063" name="Google Shape;3063;p8"/>
              <p:cNvGrpSpPr/>
              <p:nvPr/>
            </p:nvGrpSpPr>
            <p:grpSpPr>
              <a:xfrm flipH="1">
                <a:off x="7854696" y="401891"/>
                <a:ext cx="1699100" cy="2145071"/>
                <a:chOff x="146217" y="2712579"/>
                <a:chExt cx="1552966" cy="1960401"/>
              </a:xfrm>
            </p:grpSpPr>
            <p:grpSp>
              <p:nvGrpSpPr>
                <p:cNvPr id="3064" name="Google Shape;3064;p8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065" name="Google Shape;3065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6" name="Google Shape;3066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7" name="Google Shape;3067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8" name="Google Shape;3068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9" name="Google Shape;3069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0" name="Google Shape;3070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1" name="Google Shape;3071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2" name="Google Shape;3072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3" name="Google Shape;3073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4" name="Google Shape;3074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5" name="Google Shape;3075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6" name="Google Shape;3076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7" name="Google Shape;3077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8" name="Google Shape;3078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79" name="Google Shape;3079;p8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3080" name="Google Shape;3080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1" name="Google Shape;3081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2" name="Google Shape;3082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3" name="Google Shape;3083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4" name="Google Shape;3084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5" name="Google Shape;3085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6" name="Google Shape;3086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7" name="Google Shape;3087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8" name="Google Shape;3088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89" name="Google Shape;3089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0" name="Google Shape;3090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1" name="Google Shape;3091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2" name="Google Shape;3092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3" name="Google Shape;3093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94" name="Google Shape;3094;p8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3095" name="Google Shape;3095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6" name="Google Shape;3096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7" name="Google Shape;3097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8" name="Google Shape;3098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99" name="Google Shape;3099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0" name="Google Shape;3100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1" name="Google Shape;3101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2" name="Google Shape;3102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3" name="Google Shape;3103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4" name="Google Shape;3104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5" name="Google Shape;3105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6" name="Google Shape;3106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7" name="Google Shape;3107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08" name="Google Shape;3108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109" name="Google Shape;3109;p8"/>
              <p:cNvGrpSpPr/>
              <p:nvPr/>
            </p:nvGrpSpPr>
            <p:grpSpPr>
              <a:xfrm rot="9899905" flipH="1">
                <a:off x="8004461" y="2324117"/>
                <a:ext cx="1699081" cy="2145040"/>
                <a:chOff x="146217" y="2712579"/>
                <a:chExt cx="1552966" cy="1960401"/>
              </a:xfrm>
            </p:grpSpPr>
            <p:grpSp>
              <p:nvGrpSpPr>
                <p:cNvPr id="3110" name="Google Shape;3110;p8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111" name="Google Shape;3111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2" name="Google Shape;3112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3" name="Google Shape;3113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4" name="Google Shape;3114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5" name="Google Shape;3115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6" name="Google Shape;3116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7" name="Google Shape;3117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8" name="Google Shape;3118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19" name="Google Shape;3119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0" name="Google Shape;3120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1" name="Google Shape;3121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2" name="Google Shape;3122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3" name="Google Shape;3123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4" name="Google Shape;3124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25" name="Google Shape;3125;p8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3126" name="Google Shape;3126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7" name="Google Shape;3127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8" name="Google Shape;3128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29" name="Google Shape;3129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0" name="Google Shape;3130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1" name="Google Shape;3131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2" name="Google Shape;3132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3" name="Google Shape;3133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4" name="Google Shape;3134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5" name="Google Shape;3135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6" name="Google Shape;3136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7" name="Google Shape;3137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8" name="Google Shape;3138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39" name="Google Shape;3139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40" name="Google Shape;3140;p8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3141" name="Google Shape;3141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2" name="Google Shape;3142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3" name="Google Shape;3143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4" name="Google Shape;3144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5" name="Google Shape;3145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6" name="Google Shape;3146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7" name="Google Shape;3147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8" name="Google Shape;3148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49" name="Google Shape;3149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0" name="Google Shape;3150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1" name="Google Shape;3151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2" name="Google Shape;3152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3" name="Google Shape;3153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54" name="Google Shape;3154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155" name="Google Shape;3155;p8"/>
            <p:cNvGrpSpPr/>
            <p:nvPr/>
          </p:nvGrpSpPr>
          <p:grpSpPr>
            <a:xfrm>
              <a:off x="-874077" y="237431"/>
              <a:ext cx="2543970" cy="2707148"/>
              <a:chOff x="-874077" y="237431"/>
              <a:chExt cx="2543970" cy="2707148"/>
            </a:xfrm>
          </p:grpSpPr>
          <p:grpSp>
            <p:nvGrpSpPr>
              <p:cNvPr id="3156" name="Google Shape;3156;p8"/>
              <p:cNvGrpSpPr/>
              <p:nvPr/>
            </p:nvGrpSpPr>
            <p:grpSpPr>
              <a:xfrm>
                <a:off x="534204" y="729736"/>
                <a:ext cx="358049" cy="375903"/>
                <a:chOff x="1063586" y="401894"/>
                <a:chExt cx="262134" cy="275226"/>
              </a:xfrm>
            </p:grpSpPr>
            <p:sp>
              <p:nvSpPr>
                <p:cNvPr id="3157" name="Google Shape;3157;p8"/>
                <p:cNvSpPr/>
                <p:nvPr/>
              </p:nvSpPr>
              <p:spPr>
                <a:xfrm>
                  <a:off x="1063586" y="548421"/>
                  <a:ext cx="82520" cy="84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2850" extrusionOk="0">
                      <a:moveTo>
                        <a:pt x="80" y="1409"/>
                      </a:moveTo>
                      <a:cubicBezTo>
                        <a:pt x="32" y="1457"/>
                        <a:pt x="0" y="1521"/>
                        <a:pt x="0" y="1601"/>
                      </a:cubicBezTo>
                      <a:cubicBezTo>
                        <a:pt x="16" y="1681"/>
                        <a:pt x="64" y="1745"/>
                        <a:pt x="128" y="1809"/>
                      </a:cubicBezTo>
                      <a:lnTo>
                        <a:pt x="1040" y="2705"/>
                      </a:lnTo>
                      <a:cubicBezTo>
                        <a:pt x="1088" y="2769"/>
                        <a:pt x="1168" y="2817"/>
                        <a:pt x="1248" y="2849"/>
                      </a:cubicBezTo>
                      <a:cubicBezTo>
                        <a:pt x="1360" y="2849"/>
                        <a:pt x="1472" y="2817"/>
                        <a:pt x="1552" y="2753"/>
                      </a:cubicBezTo>
                      <a:cubicBezTo>
                        <a:pt x="2048" y="2385"/>
                        <a:pt x="2320" y="1809"/>
                        <a:pt x="2560" y="1249"/>
                      </a:cubicBezTo>
                      <a:cubicBezTo>
                        <a:pt x="2672" y="993"/>
                        <a:pt x="2784" y="689"/>
                        <a:pt x="2640" y="449"/>
                      </a:cubicBezTo>
                      <a:cubicBezTo>
                        <a:pt x="2400" y="49"/>
                        <a:pt x="1520" y="1"/>
                        <a:pt x="1136" y="161"/>
                      </a:cubicBezTo>
                      <a:cubicBezTo>
                        <a:pt x="704" y="369"/>
                        <a:pt x="336" y="1025"/>
                        <a:pt x="80" y="14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8" name="Google Shape;3158;p8"/>
                <p:cNvSpPr/>
                <p:nvPr/>
              </p:nvSpPr>
              <p:spPr>
                <a:xfrm>
                  <a:off x="1241304" y="608348"/>
                  <a:ext cx="84416" cy="68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9" h="2321" extrusionOk="0">
                      <a:moveTo>
                        <a:pt x="561" y="1521"/>
                      </a:moveTo>
                      <a:cubicBezTo>
                        <a:pt x="833" y="1969"/>
                        <a:pt x="1345" y="2177"/>
                        <a:pt x="1841" y="2273"/>
                      </a:cubicBezTo>
                      <a:cubicBezTo>
                        <a:pt x="2033" y="2321"/>
                        <a:pt x="2225" y="2321"/>
                        <a:pt x="2401" y="2241"/>
                      </a:cubicBezTo>
                      <a:cubicBezTo>
                        <a:pt x="2545" y="2129"/>
                        <a:pt x="2641" y="2001"/>
                        <a:pt x="2689" y="1841"/>
                      </a:cubicBezTo>
                      <a:cubicBezTo>
                        <a:pt x="2769" y="1585"/>
                        <a:pt x="2817" y="1329"/>
                        <a:pt x="2833" y="1073"/>
                      </a:cubicBezTo>
                      <a:cubicBezTo>
                        <a:pt x="2849" y="865"/>
                        <a:pt x="2801" y="641"/>
                        <a:pt x="2689" y="449"/>
                      </a:cubicBezTo>
                      <a:cubicBezTo>
                        <a:pt x="2497" y="177"/>
                        <a:pt x="2177" y="17"/>
                        <a:pt x="1841" y="17"/>
                      </a:cubicBezTo>
                      <a:cubicBezTo>
                        <a:pt x="1041" y="1"/>
                        <a:pt x="1" y="609"/>
                        <a:pt x="561" y="152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59" name="Google Shape;3159;p8"/>
                <p:cNvGrpSpPr/>
                <p:nvPr/>
              </p:nvGrpSpPr>
              <p:grpSpPr>
                <a:xfrm>
                  <a:off x="1146109" y="401894"/>
                  <a:ext cx="171173" cy="146520"/>
                  <a:chOff x="1146109" y="401894"/>
                  <a:chExt cx="171173" cy="146520"/>
                </a:xfrm>
              </p:grpSpPr>
              <p:sp>
                <p:nvSpPr>
                  <p:cNvPr id="3160" name="Google Shape;3160;p8"/>
                  <p:cNvSpPr/>
                  <p:nvPr/>
                </p:nvSpPr>
                <p:spPr>
                  <a:xfrm>
                    <a:off x="1146109" y="401894"/>
                    <a:ext cx="171173" cy="146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7" h="4945" extrusionOk="0">
                        <a:moveTo>
                          <a:pt x="512" y="2352"/>
                        </a:moveTo>
                        <a:cubicBezTo>
                          <a:pt x="976" y="3104"/>
                          <a:pt x="1536" y="3792"/>
                          <a:pt x="2160" y="4400"/>
                        </a:cubicBezTo>
                        <a:cubicBezTo>
                          <a:pt x="2320" y="4576"/>
                          <a:pt x="2512" y="4704"/>
                          <a:pt x="2736" y="4800"/>
                        </a:cubicBezTo>
                        <a:cubicBezTo>
                          <a:pt x="3152" y="4944"/>
                          <a:pt x="3616" y="4752"/>
                          <a:pt x="4032" y="4560"/>
                        </a:cubicBezTo>
                        <a:lnTo>
                          <a:pt x="5008" y="4096"/>
                        </a:lnTo>
                        <a:cubicBezTo>
                          <a:pt x="5185" y="4016"/>
                          <a:pt x="5345" y="3920"/>
                          <a:pt x="5473" y="3792"/>
                        </a:cubicBezTo>
                        <a:cubicBezTo>
                          <a:pt x="5729" y="3536"/>
                          <a:pt x="5761" y="3136"/>
                          <a:pt x="5761" y="2784"/>
                        </a:cubicBezTo>
                        <a:cubicBezTo>
                          <a:pt x="5777" y="2288"/>
                          <a:pt x="5777" y="1728"/>
                          <a:pt x="5457" y="1360"/>
                        </a:cubicBezTo>
                        <a:cubicBezTo>
                          <a:pt x="5249" y="1136"/>
                          <a:pt x="4992" y="976"/>
                          <a:pt x="4704" y="880"/>
                        </a:cubicBezTo>
                        <a:cubicBezTo>
                          <a:pt x="3680" y="416"/>
                          <a:pt x="2528" y="0"/>
                          <a:pt x="1408" y="432"/>
                        </a:cubicBezTo>
                        <a:cubicBezTo>
                          <a:pt x="592" y="752"/>
                          <a:pt x="0" y="1520"/>
                          <a:pt x="512" y="235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161" name="Google Shape;3161;p8"/>
                  <p:cNvGrpSpPr/>
                  <p:nvPr/>
                </p:nvGrpSpPr>
                <p:grpSpPr>
                  <a:xfrm>
                    <a:off x="1167199" y="418649"/>
                    <a:ext cx="111953" cy="108115"/>
                    <a:chOff x="1167199" y="418649"/>
                    <a:chExt cx="111953" cy="108115"/>
                  </a:xfrm>
                </p:grpSpPr>
                <p:sp>
                  <p:nvSpPr>
                    <p:cNvPr id="3162" name="Google Shape;3162;p8"/>
                    <p:cNvSpPr/>
                    <p:nvPr/>
                  </p:nvSpPr>
                  <p:spPr>
                    <a:xfrm rot="10526915">
                      <a:off x="1169905" y="421851"/>
                      <a:ext cx="83539" cy="715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77" h="4945" extrusionOk="0">
                          <a:moveTo>
                            <a:pt x="512" y="2352"/>
                          </a:moveTo>
                          <a:cubicBezTo>
                            <a:pt x="976" y="3104"/>
                            <a:pt x="1536" y="3792"/>
                            <a:pt x="2160" y="4400"/>
                          </a:cubicBezTo>
                          <a:cubicBezTo>
                            <a:pt x="2320" y="4576"/>
                            <a:pt x="2512" y="4704"/>
                            <a:pt x="2736" y="4800"/>
                          </a:cubicBezTo>
                          <a:cubicBezTo>
                            <a:pt x="3152" y="4944"/>
                            <a:pt x="3616" y="4752"/>
                            <a:pt x="4032" y="4560"/>
                          </a:cubicBezTo>
                          <a:lnTo>
                            <a:pt x="5008" y="4096"/>
                          </a:lnTo>
                          <a:cubicBezTo>
                            <a:pt x="5185" y="4016"/>
                            <a:pt x="5345" y="3920"/>
                            <a:pt x="5473" y="3792"/>
                          </a:cubicBezTo>
                          <a:cubicBezTo>
                            <a:pt x="5729" y="3536"/>
                            <a:pt x="5761" y="3136"/>
                            <a:pt x="5761" y="2784"/>
                          </a:cubicBezTo>
                          <a:cubicBezTo>
                            <a:pt x="5777" y="2288"/>
                            <a:pt x="5777" y="1728"/>
                            <a:pt x="5457" y="1360"/>
                          </a:cubicBezTo>
                          <a:cubicBezTo>
                            <a:pt x="5249" y="1136"/>
                            <a:pt x="4992" y="976"/>
                            <a:pt x="4704" y="880"/>
                          </a:cubicBezTo>
                          <a:cubicBezTo>
                            <a:pt x="3680" y="416"/>
                            <a:pt x="2528" y="0"/>
                            <a:pt x="1408" y="432"/>
                          </a:cubicBezTo>
                          <a:cubicBezTo>
                            <a:pt x="592" y="752"/>
                            <a:pt x="0" y="1520"/>
                            <a:pt x="512" y="2352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63" name="Google Shape;3163;p8"/>
                    <p:cNvSpPr/>
                    <p:nvPr/>
                  </p:nvSpPr>
                  <p:spPr>
                    <a:xfrm rot="6620808">
                      <a:off x="1179769" y="452836"/>
                      <a:ext cx="63818" cy="653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850" extrusionOk="0">
                          <a:moveTo>
                            <a:pt x="80" y="1409"/>
                          </a:moveTo>
                          <a:cubicBezTo>
                            <a:pt x="32" y="1457"/>
                            <a:pt x="0" y="1521"/>
                            <a:pt x="0" y="1601"/>
                          </a:cubicBezTo>
                          <a:cubicBezTo>
                            <a:pt x="16" y="1681"/>
                            <a:pt x="64" y="1745"/>
                            <a:pt x="128" y="1809"/>
                          </a:cubicBezTo>
                          <a:lnTo>
                            <a:pt x="1040" y="2705"/>
                          </a:lnTo>
                          <a:cubicBezTo>
                            <a:pt x="1088" y="2769"/>
                            <a:pt x="1168" y="2817"/>
                            <a:pt x="1248" y="2849"/>
                          </a:cubicBezTo>
                          <a:cubicBezTo>
                            <a:pt x="1360" y="2849"/>
                            <a:pt x="1472" y="2817"/>
                            <a:pt x="1552" y="2753"/>
                          </a:cubicBezTo>
                          <a:cubicBezTo>
                            <a:pt x="2048" y="2385"/>
                            <a:pt x="2320" y="1809"/>
                            <a:pt x="2560" y="1249"/>
                          </a:cubicBezTo>
                          <a:cubicBezTo>
                            <a:pt x="2672" y="993"/>
                            <a:pt x="2784" y="689"/>
                            <a:pt x="2640" y="449"/>
                          </a:cubicBezTo>
                          <a:cubicBezTo>
                            <a:pt x="2400" y="49"/>
                            <a:pt x="1520" y="1"/>
                            <a:pt x="1136" y="161"/>
                          </a:cubicBezTo>
                          <a:cubicBezTo>
                            <a:pt x="704" y="369"/>
                            <a:pt x="336" y="1025"/>
                            <a:pt x="80" y="140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64" name="Google Shape;3164;p8"/>
                    <p:cNvSpPr/>
                    <p:nvPr/>
                  </p:nvSpPr>
                  <p:spPr>
                    <a:xfrm rot="1447158">
                      <a:off x="1204983" y="439347"/>
                      <a:ext cx="66059" cy="538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49" h="2321" extrusionOk="0">
                          <a:moveTo>
                            <a:pt x="561" y="1521"/>
                          </a:moveTo>
                          <a:cubicBezTo>
                            <a:pt x="833" y="1969"/>
                            <a:pt x="1345" y="2177"/>
                            <a:pt x="1841" y="2273"/>
                          </a:cubicBezTo>
                          <a:cubicBezTo>
                            <a:pt x="2033" y="2321"/>
                            <a:pt x="2225" y="2321"/>
                            <a:pt x="2401" y="2241"/>
                          </a:cubicBezTo>
                          <a:cubicBezTo>
                            <a:pt x="2545" y="2129"/>
                            <a:pt x="2641" y="2001"/>
                            <a:pt x="2689" y="1841"/>
                          </a:cubicBezTo>
                          <a:cubicBezTo>
                            <a:pt x="2769" y="1585"/>
                            <a:pt x="2817" y="1329"/>
                            <a:pt x="2833" y="1073"/>
                          </a:cubicBezTo>
                          <a:cubicBezTo>
                            <a:pt x="2849" y="865"/>
                            <a:pt x="2801" y="641"/>
                            <a:pt x="2689" y="449"/>
                          </a:cubicBezTo>
                          <a:cubicBezTo>
                            <a:pt x="2497" y="177"/>
                            <a:pt x="2177" y="17"/>
                            <a:pt x="1841" y="17"/>
                          </a:cubicBezTo>
                          <a:cubicBezTo>
                            <a:pt x="1041" y="1"/>
                            <a:pt x="1" y="609"/>
                            <a:pt x="561" y="152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3165" name="Google Shape;3165;p8"/>
              <p:cNvGrpSpPr/>
              <p:nvPr/>
            </p:nvGrpSpPr>
            <p:grpSpPr>
              <a:xfrm rot="-1799893" flipH="1">
                <a:off x="-451610" y="518474"/>
                <a:ext cx="1699036" cy="2145062"/>
                <a:chOff x="146217" y="2712579"/>
                <a:chExt cx="1552966" cy="1960401"/>
              </a:xfrm>
            </p:grpSpPr>
            <p:grpSp>
              <p:nvGrpSpPr>
                <p:cNvPr id="3166" name="Google Shape;3166;p8"/>
                <p:cNvGrpSpPr/>
                <p:nvPr/>
              </p:nvGrpSpPr>
              <p:grpSpPr>
                <a:xfrm>
                  <a:off x="146217" y="2712579"/>
                  <a:ext cx="1134008" cy="607901"/>
                  <a:chOff x="5206900" y="826150"/>
                  <a:chExt cx="599275" cy="321250"/>
                </a:xfrm>
              </p:grpSpPr>
              <p:sp>
                <p:nvSpPr>
                  <p:cNvPr id="3167" name="Google Shape;3167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8" name="Google Shape;3168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69" name="Google Shape;3169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0" name="Google Shape;3170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1" name="Google Shape;3171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2" name="Google Shape;3172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3" name="Google Shape;3173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4" name="Google Shape;3174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5" name="Google Shape;3175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6" name="Google Shape;3176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7" name="Google Shape;3177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8" name="Google Shape;3178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79" name="Google Shape;3179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0" name="Google Shape;3180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81" name="Google Shape;3181;p8"/>
                <p:cNvGrpSpPr/>
                <p:nvPr/>
              </p:nvGrpSpPr>
              <p:grpSpPr>
                <a:xfrm rot="-9256633">
                  <a:off x="489429" y="3110262"/>
                  <a:ext cx="1134020" cy="607908"/>
                  <a:chOff x="5206900" y="826150"/>
                  <a:chExt cx="599275" cy="321250"/>
                </a:xfrm>
              </p:grpSpPr>
              <p:sp>
                <p:nvSpPr>
                  <p:cNvPr id="3182" name="Google Shape;3182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3" name="Google Shape;3183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4" name="Google Shape;3184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5" name="Google Shape;3185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6" name="Google Shape;3186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7" name="Google Shape;3187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8" name="Google Shape;3188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89" name="Google Shape;3189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0" name="Google Shape;3190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1" name="Google Shape;3191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2" name="Google Shape;3192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3" name="Google Shape;3193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4" name="Google Shape;3194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5" name="Google Shape;3195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196" name="Google Shape;3196;p8"/>
                <p:cNvGrpSpPr/>
                <p:nvPr/>
              </p:nvGrpSpPr>
              <p:grpSpPr>
                <a:xfrm rot="7120513" flipH="1">
                  <a:off x="538618" y="3725726"/>
                  <a:ext cx="1133997" cy="607895"/>
                  <a:chOff x="5206900" y="826150"/>
                  <a:chExt cx="599275" cy="321250"/>
                </a:xfrm>
              </p:grpSpPr>
              <p:sp>
                <p:nvSpPr>
                  <p:cNvPr id="3197" name="Google Shape;3197;p8"/>
                  <p:cNvSpPr/>
                  <p:nvPr/>
                </p:nvSpPr>
                <p:spPr>
                  <a:xfrm>
                    <a:off x="5206900" y="828950"/>
                    <a:ext cx="25225" cy="2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9" h="1025" extrusionOk="0">
                        <a:moveTo>
                          <a:pt x="1008" y="448"/>
                        </a:moveTo>
                        <a:cubicBezTo>
                          <a:pt x="1008" y="832"/>
                          <a:pt x="544" y="1024"/>
                          <a:pt x="272" y="752"/>
                        </a:cubicBezTo>
                        <a:cubicBezTo>
                          <a:pt x="0" y="480"/>
                          <a:pt x="192" y="0"/>
                          <a:pt x="576" y="0"/>
                        </a:cubicBezTo>
                        <a:cubicBezTo>
                          <a:pt x="816" y="0"/>
                          <a:pt x="1008" y="208"/>
                          <a:pt x="1008" y="44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8" name="Google Shape;3198;p8"/>
                  <p:cNvSpPr/>
                  <p:nvPr/>
                </p:nvSpPr>
                <p:spPr>
                  <a:xfrm>
                    <a:off x="5468125" y="1067750"/>
                    <a:ext cx="25625" cy="25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09" extrusionOk="0">
                        <a:moveTo>
                          <a:pt x="1024" y="433"/>
                        </a:moveTo>
                        <a:cubicBezTo>
                          <a:pt x="1024" y="817"/>
                          <a:pt x="560" y="1009"/>
                          <a:pt x="288" y="737"/>
                        </a:cubicBezTo>
                        <a:cubicBezTo>
                          <a:pt x="0" y="465"/>
                          <a:pt x="208" y="1"/>
                          <a:pt x="592" y="1"/>
                        </a:cubicBezTo>
                        <a:cubicBezTo>
                          <a:pt x="832" y="1"/>
                          <a:pt x="1024" y="193"/>
                          <a:pt x="1024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9" name="Google Shape;3199;p8"/>
                  <p:cNvSpPr/>
                  <p:nvPr/>
                </p:nvSpPr>
                <p:spPr>
                  <a:xfrm>
                    <a:off x="5679325" y="1085750"/>
                    <a:ext cx="25625" cy="25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5" h="1026" extrusionOk="0">
                        <a:moveTo>
                          <a:pt x="1025" y="433"/>
                        </a:moveTo>
                        <a:cubicBezTo>
                          <a:pt x="1025" y="833"/>
                          <a:pt x="545" y="1025"/>
                          <a:pt x="273" y="753"/>
                        </a:cubicBezTo>
                        <a:cubicBezTo>
                          <a:pt x="1" y="481"/>
                          <a:pt x="193" y="1"/>
                          <a:pt x="577" y="1"/>
                        </a:cubicBezTo>
                        <a:cubicBezTo>
                          <a:pt x="817" y="1"/>
                          <a:pt x="1025" y="193"/>
                          <a:pt x="1025" y="43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0" name="Google Shape;3200;p8"/>
                  <p:cNvSpPr/>
                  <p:nvPr/>
                </p:nvSpPr>
                <p:spPr>
                  <a:xfrm>
                    <a:off x="5318900" y="877350"/>
                    <a:ext cx="4425" cy="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" h="177" extrusionOk="0">
                        <a:moveTo>
                          <a:pt x="177" y="80"/>
                        </a:moveTo>
                        <a:cubicBezTo>
                          <a:pt x="177" y="128"/>
                          <a:pt x="145" y="176"/>
                          <a:pt x="97" y="176"/>
                        </a:cubicBezTo>
                        <a:cubicBezTo>
                          <a:pt x="49" y="176"/>
                          <a:pt x="1" y="128"/>
                          <a:pt x="1" y="80"/>
                        </a:cubicBezTo>
                        <a:cubicBezTo>
                          <a:pt x="1" y="32"/>
                          <a:pt x="49" y="0"/>
                          <a:pt x="97" y="0"/>
                        </a:cubicBezTo>
                        <a:cubicBezTo>
                          <a:pt x="145" y="0"/>
                          <a:pt x="177" y="32"/>
                          <a:pt x="177" y="8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1" name="Google Shape;3201;p8"/>
                  <p:cNvSpPr/>
                  <p:nvPr/>
                </p:nvSpPr>
                <p:spPr>
                  <a:xfrm>
                    <a:off x="5749725" y="10213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1" y="97"/>
                        </a:moveTo>
                        <a:cubicBezTo>
                          <a:pt x="241" y="241"/>
                          <a:pt x="1" y="1"/>
                          <a:pt x="145" y="1"/>
                        </a:cubicBezTo>
                        <a:cubicBezTo>
                          <a:pt x="193" y="1"/>
                          <a:pt x="225" y="49"/>
                          <a:pt x="241" y="9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2" name="Google Shape;3202;p8"/>
                  <p:cNvSpPr/>
                  <p:nvPr/>
                </p:nvSpPr>
                <p:spPr>
                  <a:xfrm>
                    <a:off x="5527725" y="874950"/>
                    <a:ext cx="6025" cy="6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41" extrusionOk="0">
                        <a:moveTo>
                          <a:pt x="240" y="96"/>
                        </a:moveTo>
                        <a:cubicBezTo>
                          <a:pt x="240" y="240"/>
                          <a:pt x="0" y="0"/>
                          <a:pt x="144" y="0"/>
                        </a:cubicBezTo>
                        <a:cubicBezTo>
                          <a:pt x="192" y="0"/>
                          <a:pt x="240" y="48"/>
                          <a:pt x="240" y="96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3" name="Google Shape;3203;p8"/>
                  <p:cNvSpPr/>
                  <p:nvPr/>
                </p:nvSpPr>
                <p:spPr>
                  <a:xfrm>
                    <a:off x="5418900" y="861350"/>
                    <a:ext cx="6025" cy="5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1" h="225" extrusionOk="0">
                        <a:moveTo>
                          <a:pt x="241" y="64"/>
                        </a:moveTo>
                        <a:cubicBezTo>
                          <a:pt x="241" y="112"/>
                          <a:pt x="225" y="160"/>
                          <a:pt x="177" y="176"/>
                        </a:cubicBezTo>
                        <a:cubicBezTo>
                          <a:pt x="49" y="224"/>
                          <a:pt x="1" y="32"/>
                          <a:pt x="129" y="16"/>
                        </a:cubicBezTo>
                        <a:cubicBezTo>
                          <a:pt x="177" y="0"/>
                          <a:pt x="225" y="16"/>
                          <a:pt x="241" y="64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4" name="Google Shape;3204;p8"/>
                  <p:cNvSpPr/>
                  <p:nvPr/>
                </p:nvSpPr>
                <p:spPr>
                  <a:xfrm>
                    <a:off x="5634925" y="98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1" y="209"/>
                        </a:moveTo>
                        <a:cubicBezTo>
                          <a:pt x="481" y="385"/>
                          <a:pt x="257" y="481"/>
                          <a:pt x="129" y="353"/>
                        </a:cubicBezTo>
                        <a:cubicBezTo>
                          <a:pt x="1" y="225"/>
                          <a:pt x="97" y="1"/>
                          <a:pt x="273" y="1"/>
                        </a:cubicBezTo>
                        <a:cubicBezTo>
                          <a:pt x="385" y="1"/>
                          <a:pt x="481" y="97"/>
                          <a:pt x="481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5" name="Google Shape;3205;p8"/>
                  <p:cNvSpPr/>
                  <p:nvPr/>
                </p:nvSpPr>
                <p:spPr>
                  <a:xfrm>
                    <a:off x="5717725" y="1135775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2"/>
                        </a:moveTo>
                        <a:cubicBezTo>
                          <a:pt x="465" y="368"/>
                          <a:pt x="257" y="464"/>
                          <a:pt x="129" y="336"/>
                        </a:cubicBezTo>
                        <a:cubicBezTo>
                          <a:pt x="1" y="208"/>
                          <a:pt x="81" y="0"/>
                          <a:pt x="273" y="0"/>
                        </a:cubicBezTo>
                        <a:cubicBezTo>
                          <a:pt x="385" y="0"/>
                          <a:pt x="465" y="80"/>
                          <a:pt x="465" y="19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6" name="Google Shape;3206;p8"/>
                  <p:cNvSpPr/>
                  <p:nvPr/>
                </p:nvSpPr>
                <p:spPr>
                  <a:xfrm>
                    <a:off x="5316900" y="997350"/>
                    <a:ext cx="116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81" extrusionOk="0">
                        <a:moveTo>
                          <a:pt x="465" y="209"/>
                        </a:moveTo>
                        <a:cubicBezTo>
                          <a:pt x="465" y="385"/>
                          <a:pt x="257" y="481"/>
                          <a:pt x="129" y="353"/>
                        </a:cubicBezTo>
                        <a:cubicBezTo>
                          <a:pt x="1" y="225"/>
                          <a:pt x="81" y="1"/>
                          <a:pt x="273" y="1"/>
                        </a:cubicBezTo>
                        <a:cubicBezTo>
                          <a:pt x="369" y="1"/>
                          <a:pt x="465" y="97"/>
                          <a:pt x="465" y="20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7" name="Google Shape;3207;p8"/>
                  <p:cNvSpPr/>
                  <p:nvPr/>
                </p:nvSpPr>
                <p:spPr>
                  <a:xfrm>
                    <a:off x="5331700" y="1124575"/>
                    <a:ext cx="120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65" extrusionOk="0">
                        <a:moveTo>
                          <a:pt x="481" y="208"/>
                        </a:moveTo>
                        <a:cubicBezTo>
                          <a:pt x="481" y="384"/>
                          <a:pt x="257" y="464"/>
                          <a:pt x="129" y="352"/>
                        </a:cubicBezTo>
                        <a:cubicBezTo>
                          <a:pt x="1" y="224"/>
                          <a:pt x="97" y="0"/>
                          <a:pt x="273" y="0"/>
                        </a:cubicBezTo>
                        <a:cubicBezTo>
                          <a:pt x="385" y="0"/>
                          <a:pt x="481" y="96"/>
                          <a:pt x="481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8" name="Google Shape;3208;p8"/>
                  <p:cNvSpPr/>
                  <p:nvPr/>
                </p:nvSpPr>
                <p:spPr>
                  <a:xfrm>
                    <a:off x="5794150" y="906150"/>
                    <a:ext cx="12025" cy="12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" h="481" extrusionOk="0">
                        <a:moveTo>
                          <a:pt x="480" y="208"/>
                        </a:moveTo>
                        <a:cubicBezTo>
                          <a:pt x="480" y="384"/>
                          <a:pt x="256" y="480"/>
                          <a:pt x="128" y="352"/>
                        </a:cubicBezTo>
                        <a:cubicBezTo>
                          <a:pt x="0" y="224"/>
                          <a:pt x="96" y="0"/>
                          <a:pt x="272" y="0"/>
                        </a:cubicBezTo>
                        <a:cubicBezTo>
                          <a:pt x="384" y="0"/>
                          <a:pt x="480" y="96"/>
                          <a:pt x="480" y="20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9" name="Google Shape;3209;p8"/>
                  <p:cNvSpPr/>
                  <p:nvPr/>
                </p:nvSpPr>
                <p:spPr>
                  <a:xfrm>
                    <a:off x="5290500" y="924950"/>
                    <a:ext cx="11625" cy="11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5" h="465" extrusionOk="0">
                        <a:moveTo>
                          <a:pt x="465" y="193"/>
                        </a:moveTo>
                        <a:cubicBezTo>
                          <a:pt x="465" y="369"/>
                          <a:pt x="257" y="465"/>
                          <a:pt x="129" y="337"/>
                        </a:cubicBezTo>
                        <a:cubicBezTo>
                          <a:pt x="1" y="209"/>
                          <a:pt x="97" y="0"/>
                          <a:pt x="273" y="0"/>
                        </a:cubicBezTo>
                        <a:cubicBezTo>
                          <a:pt x="385" y="0"/>
                          <a:pt x="465" y="81"/>
                          <a:pt x="465" y="193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0" name="Google Shape;3210;p8"/>
                  <p:cNvSpPr/>
                  <p:nvPr/>
                </p:nvSpPr>
                <p:spPr>
                  <a:xfrm>
                    <a:off x="5680925" y="826150"/>
                    <a:ext cx="43225" cy="4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" h="1729" extrusionOk="0">
                        <a:moveTo>
                          <a:pt x="865" y="1728"/>
                        </a:moveTo>
                        <a:lnTo>
                          <a:pt x="865" y="1728"/>
                        </a:lnTo>
                        <a:cubicBezTo>
                          <a:pt x="865" y="1248"/>
                          <a:pt x="481" y="864"/>
                          <a:pt x="1" y="864"/>
                        </a:cubicBezTo>
                        <a:lnTo>
                          <a:pt x="1" y="864"/>
                        </a:lnTo>
                        <a:cubicBezTo>
                          <a:pt x="481" y="864"/>
                          <a:pt x="865" y="480"/>
                          <a:pt x="865" y="0"/>
                        </a:cubicBezTo>
                        <a:lnTo>
                          <a:pt x="865" y="0"/>
                        </a:lnTo>
                        <a:cubicBezTo>
                          <a:pt x="865" y="480"/>
                          <a:pt x="1265" y="864"/>
                          <a:pt x="1729" y="864"/>
                        </a:cubicBezTo>
                        <a:lnTo>
                          <a:pt x="1729" y="864"/>
                        </a:lnTo>
                        <a:cubicBezTo>
                          <a:pt x="1265" y="864"/>
                          <a:pt x="865" y="1248"/>
                          <a:pt x="865" y="1728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3211" name="Google Shape;3211;p8"/>
          <p:cNvSpPr txBox="1">
            <a:spLocks noGrp="1"/>
          </p:cNvSpPr>
          <p:nvPr>
            <p:ph type="subTitle" idx="1"/>
          </p:nvPr>
        </p:nvSpPr>
        <p:spPr>
          <a:xfrm>
            <a:off x="1391100" y="1823000"/>
            <a:ext cx="6361800" cy="10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2" name="Google Shape;3212;p8"/>
          <p:cNvSpPr txBox="1">
            <a:spLocks noGrp="1"/>
          </p:cNvSpPr>
          <p:nvPr>
            <p:ph type="title"/>
          </p:nvPr>
        </p:nvSpPr>
        <p:spPr>
          <a:xfrm>
            <a:off x="5695500" y="2944575"/>
            <a:ext cx="2057400" cy="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7" name="Google Shape;4267;p13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4268" name="Google Shape;4268;p13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69" name="Google Shape;4269;p13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4270" name="Google Shape;4270;p13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1" name="Google Shape;4271;p13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2" name="Google Shape;4272;p13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3" name="Google Shape;4273;p13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4" name="Google Shape;4274;p13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5" name="Google Shape;4275;p13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6" name="Google Shape;4276;p13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7" name="Google Shape;4277;p13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8" name="Google Shape;4278;p13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9" name="Google Shape;4279;p13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0" name="Google Shape;4280;p13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1" name="Google Shape;4281;p13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13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13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13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5" name="Google Shape;4285;p13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13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4287;p13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8" name="Google Shape;4288;p13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4289;p13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13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13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13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13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13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95" name="Google Shape;4295;p13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4296" name="Google Shape;4296;p1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1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1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1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1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1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1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1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1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13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1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1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1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1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1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1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1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1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1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1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1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1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1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1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1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1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22" name="Google Shape;4322;p13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13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13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13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13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13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13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13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13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13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13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13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13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13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13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13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13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13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13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13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13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13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13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13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13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13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13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13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13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13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13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13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13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13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13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13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13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13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13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13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13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13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13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13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13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13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13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13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13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13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13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13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13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13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13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13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13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13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13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13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13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13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13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13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13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13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13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13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13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13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13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13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13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13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13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13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13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13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13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13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13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13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13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13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13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13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13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13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13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13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13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13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13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13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13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13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13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13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13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13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22" name="Google Shape;4422;p13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4423" name="Google Shape;4423;p1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1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1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1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1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1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1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1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13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1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1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1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1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1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1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1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1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1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1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1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1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1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1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1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1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1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49" name="Google Shape;4449;p13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13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13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13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13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54" name="Google Shape;4454;p13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4455" name="Google Shape;4455;p13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13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13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13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13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13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13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13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13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13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13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13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13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13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13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13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13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13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3" name="Google Shape;4473;p13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4" name="Google Shape;4474;p13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13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13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13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13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13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13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81" name="Google Shape;4481;p13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2" name="Google Shape;4482;p13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4483" name="Google Shape;4483;p13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13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13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13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13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13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13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490;p13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1" name="Google Shape;4491;p13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13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13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13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13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13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13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13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13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13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1" name="Google Shape;4501;p13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2" name="Google Shape;4502;p13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3" name="Google Shape;4503;p13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4" name="Google Shape;4504;p13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5" name="Google Shape;4505;p13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6" name="Google Shape;4506;p13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7" name="Google Shape;4507;p13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8" name="Google Shape;4508;p13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09" name="Google Shape;4509;p13"/>
          <p:cNvGrpSpPr/>
          <p:nvPr/>
        </p:nvGrpSpPr>
        <p:grpSpPr>
          <a:xfrm>
            <a:off x="-466769" y="-458946"/>
            <a:ext cx="3825803" cy="2654234"/>
            <a:chOff x="-466769" y="-458946"/>
            <a:chExt cx="3825803" cy="2654234"/>
          </a:xfrm>
        </p:grpSpPr>
        <p:grpSp>
          <p:nvGrpSpPr>
            <p:cNvPr id="4510" name="Google Shape;4510;p13"/>
            <p:cNvGrpSpPr/>
            <p:nvPr/>
          </p:nvGrpSpPr>
          <p:grpSpPr>
            <a:xfrm flipH="1">
              <a:off x="-466769" y="50218"/>
              <a:ext cx="1699100" cy="2145071"/>
              <a:chOff x="146217" y="2712579"/>
              <a:chExt cx="1552966" cy="1960401"/>
            </a:xfrm>
          </p:grpSpPr>
          <p:grpSp>
            <p:nvGrpSpPr>
              <p:cNvPr id="4511" name="Google Shape;4511;p13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4512" name="Google Shape;4512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3" name="Google Shape;4513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4" name="Google Shape;4514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5" name="Google Shape;4515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6" name="Google Shape;4516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7" name="Google Shape;4517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8" name="Google Shape;4518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9" name="Google Shape;4519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0" name="Google Shape;4520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1" name="Google Shape;4521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2" name="Google Shape;4522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3" name="Google Shape;4523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4" name="Google Shape;4524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5" name="Google Shape;4525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26" name="Google Shape;4526;p13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4527" name="Google Shape;4527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8" name="Google Shape;4528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9" name="Google Shape;4529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0" name="Google Shape;4530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1" name="Google Shape;4531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2" name="Google Shape;4532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3" name="Google Shape;4533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4" name="Google Shape;4534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5" name="Google Shape;4535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6" name="Google Shape;4536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7" name="Google Shape;4537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8" name="Google Shape;4538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9" name="Google Shape;4539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0" name="Google Shape;4540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41" name="Google Shape;4541;p13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4542" name="Google Shape;4542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3" name="Google Shape;4543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4" name="Google Shape;4544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5" name="Google Shape;4545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6" name="Google Shape;4546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7" name="Google Shape;4547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8" name="Google Shape;4548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9" name="Google Shape;4549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0" name="Google Shape;4550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1" name="Google Shape;4551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2" name="Google Shape;4552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3" name="Google Shape;4553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4" name="Google Shape;4554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5" name="Google Shape;4555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56" name="Google Shape;4556;p13"/>
            <p:cNvGrpSpPr/>
            <p:nvPr/>
          </p:nvGrpSpPr>
          <p:grpSpPr>
            <a:xfrm rot="4447765" flipH="1">
              <a:off x="1245495" y="-421036"/>
              <a:ext cx="1699108" cy="2145073"/>
              <a:chOff x="146217" y="2712579"/>
              <a:chExt cx="1552966" cy="1960401"/>
            </a:xfrm>
          </p:grpSpPr>
          <p:grpSp>
            <p:nvGrpSpPr>
              <p:cNvPr id="4557" name="Google Shape;4557;p13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4558" name="Google Shape;4558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9" name="Google Shape;4559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0" name="Google Shape;4560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1" name="Google Shape;4561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2" name="Google Shape;4562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3" name="Google Shape;4563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4" name="Google Shape;4564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5" name="Google Shape;4565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6" name="Google Shape;4566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7" name="Google Shape;4567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8" name="Google Shape;4568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9" name="Google Shape;4569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0" name="Google Shape;4570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1" name="Google Shape;4571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72" name="Google Shape;4572;p13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4573" name="Google Shape;4573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4" name="Google Shape;4574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5" name="Google Shape;4575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6" name="Google Shape;4576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7" name="Google Shape;4577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8" name="Google Shape;4578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9" name="Google Shape;4579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0" name="Google Shape;4580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1" name="Google Shape;4581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2" name="Google Shape;4582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3" name="Google Shape;4583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4" name="Google Shape;4584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5" name="Google Shape;4585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6" name="Google Shape;4586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87" name="Google Shape;4587;p13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4588" name="Google Shape;4588;p13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9" name="Google Shape;4589;p13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0" name="Google Shape;4590;p13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1" name="Google Shape;4591;p13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2" name="Google Shape;4592;p13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3" name="Google Shape;4593;p13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4" name="Google Shape;4594;p13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5" name="Google Shape;4595;p13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6" name="Google Shape;4596;p13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7" name="Google Shape;4597;p13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8" name="Google Shape;4598;p13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9" name="Google Shape;4599;p13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0" name="Google Shape;4600;p13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1" name="Google Shape;4601;p13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602" name="Google Shape;4602;p13"/>
          <p:cNvGrpSpPr/>
          <p:nvPr/>
        </p:nvGrpSpPr>
        <p:grpSpPr>
          <a:xfrm>
            <a:off x="7993668" y="4063296"/>
            <a:ext cx="1424466" cy="1367806"/>
            <a:chOff x="1328711" y="539500"/>
            <a:chExt cx="864465" cy="830130"/>
          </a:xfrm>
        </p:grpSpPr>
        <p:sp>
          <p:nvSpPr>
            <p:cNvPr id="4603" name="Google Shape;4603;p13"/>
            <p:cNvSpPr/>
            <p:nvPr/>
          </p:nvSpPr>
          <p:spPr>
            <a:xfrm>
              <a:off x="1401688" y="637364"/>
              <a:ext cx="260331" cy="277447"/>
            </a:xfrm>
            <a:custGeom>
              <a:avLst/>
              <a:gdLst/>
              <a:ahLst/>
              <a:cxnLst/>
              <a:rect l="l" t="t" r="r" b="b"/>
              <a:pathLst>
                <a:path w="4791" h="5106" fill="none" extrusionOk="0">
                  <a:moveTo>
                    <a:pt x="4791" y="0"/>
                  </a:moveTo>
                  <a:lnTo>
                    <a:pt x="2117" y="2843"/>
                  </a:lnTo>
                  <a:lnTo>
                    <a:pt x="1" y="5105"/>
                  </a:lnTo>
                </a:path>
              </a:pathLst>
            </a:custGeom>
            <a:noFill/>
            <a:ln w="3925" cap="flat" cmpd="sng">
              <a:solidFill>
                <a:schemeClr val="accent4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13"/>
            <p:cNvSpPr/>
            <p:nvPr/>
          </p:nvSpPr>
          <p:spPr>
            <a:xfrm>
              <a:off x="1516722" y="791795"/>
              <a:ext cx="239954" cy="554840"/>
            </a:xfrm>
            <a:custGeom>
              <a:avLst/>
              <a:gdLst/>
              <a:ahLst/>
              <a:cxnLst/>
              <a:rect l="l" t="t" r="r" b="b"/>
              <a:pathLst>
                <a:path w="4416" h="10211" fill="none" extrusionOk="0">
                  <a:moveTo>
                    <a:pt x="0" y="1"/>
                  </a:moveTo>
                  <a:lnTo>
                    <a:pt x="2674" y="4936"/>
                  </a:lnTo>
                  <a:lnTo>
                    <a:pt x="4089" y="6678"/>
                  </a:lnTo>
                  <a:lnTo>
                    <a:pt x="4416" y="10211"/>
                  </a:lnTo>
                </a:path>
              </a:pathLst>
            </a:custGeom>
            <a:noFill/>
            <a:ln w="3925" cap="flat" cmpd="sng">
              <a:solidFill>
                <a:schemeClr val="accent4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13"/>
            <p:cNvSpPr/>
            <p:nvPr/>
          </p:nvSpPr>
          <p:spPr>
            <a:xfrm>
              <a:off x="1738911" y="854936"/>
              <a:ext cx="356943" cy="299780"/>
            </a:xfrm>
            <a:custGeom>
              <a:avLst/>
              <a:gdLst/>
              <a:ahLst/>
              <a:cxnLst/>
              <a:rect l="l" t="t" r="r" b="b"/>
              <a:pathLst>
                <a:path w="6569" h="5517" fill="none" extrusionOk="0">
                  <a:moveTo>
                    <a:pt x="6569" y="0"/>
                  </a:moveTo>
                  <a:lnTo>
                    <a:pt x="2480" y="5069"/>
                  </a:lnTo>
                  <a:lnTo>
                    <a:pt x="0" y="5516"/>
                  </a:lnTo>
                </a:path>
              </a:pathLst>
            </a:custGeom>
            <a:noFill/>
            <a:ln w="3925" cap="flat" cmpd="sng">
              <a:solidFill>
                <a:schemeClr val="accent4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13"/>
            <p:cNvSpPr/>
            <p:nvPr/>
          </p:nvSpPr>
          <p:spPr>
            <a:xfrm>
              <a:off x="1328711" y="849665"/>
              <a:ext cx="138778" cy="138072"/>
            </a:xfrm>
            <a:custGeom>
              <a:avLst/>
              <a:gdLst/>
              <a:ahLst/>
              <a:cxnLst/>
              <a:rect l="l" t="t" r="r" b="b"/>
              <a:pathLst>
                <a:path w="2554" h="2541" extrusionOk="0">
                  <a:moveTo>
                    <a:pt x="1283" y="0"/>
                  </a:moveTo>
                  <a:cubicBezTo>
                    <a:pt x="1114" y="980"/>
                    <a:pt x="981" y="1101"/>
                    <a:pt x="1" y="1259"/>
                  </a:cubicBezTo>
                  <a:cubicBezTo>
                    <a:pt x="981" y="1428"/>
                    <a:pt x="1114" y="1561"/>
                    <a:pt x="1271" y="2541"/>
                  </a:cubicBezTo>
                  <a:cubicBezTo>
                    <a:pt x="1428" y="1561"/>
                    <a:pt x="1561" y="1428"/>
                    <a:pt x="2553" y="1283"/>
                  </a:cubicBezTo>
                  <a:cubicBezTo>
                    <a:pt x="1561" y="1113"/>
                    <a:pt x="1428" y="980"/>
                    <a:pt x="12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13"/>
            <p:cNvSpPr/>
            <p:nvPr/>
          </p:nvSpPr>
          <p:spPr>
            <a:xfrm>
              <a:off x="1492378" y="770114"/>
              <a:ext cx="48741" cy="48686"/>
            </a:xfrm>
            <a:custGeom>
              <a:avLst/>
              <a:gdLst/>
              <a:ahLst/>
              <a:cxnLst/>
              <a:rect l="l" t="t" r="r" b="b"/>
              <a:pathLst>
                <a:path w="897" h="896" extrusionOk="0">
                  <a:moveTo>
                    <a:pt x="448" y="1"/>
                  </a:moveTo>
                  <a:cubicBezTo>
                    <a:pt x="388" y="352"/>
                    <a:pt x="352" y="388"/>
                    <a:pt x="1" y="448"/>
                  </a:cubicBezTo>
                  <a:cubicBezTo>
                    <a:pt x="340" y="509"/>
                    <a:pt x="388" y="557"/>
                    <a:pt x="448" y="896"/>
                  </a:cubicBezTo>
                  <a:cubicBezTo>
                    <a:pt x="509" y="557"/>
                    <a:pt x="545" y="509"/>
                    <a:pt x="896" y="460"/>
                  </a:cubicBezTo>
                  <a:cubicBezTo>
                    <a:pt x="557" y="400"/>
                    <a:pt x="509" y="352"/>
                    <a:pt x="4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13"/>
            <p:cNvSpPr/>
            <p:nvPr/>
          </p:nvSpPr>
          <p:spPr>
            <a:xfrm>
              <a:off x="1613335" y="1009367"/>
              <a:ext cx="85527" cy="85527"/>
            </a:xfrm>
            <a:custGeom>
              <a:avLst/>
              <a:gdLst/>
              <a:ahLst/>
              <a:cxnLst/>
              <a:rect l="l" t="t" r="r" b="b"/>
              <a:pathLst>
                <a:path w="1574" h="1574" extrusionOk="0">
                  <a:moveTo>
                    <a:pt x="799" y="1"/>
                  </a:moveTo>
                  <a:cubicBezTo>
                    <a:pt x="690" y="606"/>
                    <a:pt x="606" y="690"/>
                    <a:pt x="1" y="787"/>
                  </a:cubicBezTo>
                  <a:cubicBezTo>
                    <a:pt x="606" y="884"/>
                    <a:pt x="690" y="969"/>
                    <a:pt x="787" y="1574"/>
                  </a:cubicBezTo>
                  <a:cubicBezTo>
                    <a:pt x="884" y="969"/>
                    <a:pt x="968" y="884"/>
                    <a:pt x="1573" y="799"/>
                  </a:cubicBezTo>
                  <a:cubicBezTo>
                    <a:pt x="968" y="690"/>
                    <a:pt x="884" y="606"/>
                    <a:pt x="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13"/>
            <p:cNvSpPr/>
            <p:nvPr/>
          </p:nvSpPr>
          <p:spPr>
            <a:xfrm>
              <a:off x="1713264" y="1130216"/>
              <a:ext cx="51295" cy="48958"/>
            </a:xfrm>
            <a:custGeom>
              <a:avLst/>
              <a:gdLst/>
              <a:ahLst/>
              <a:cxnLst/>
              <a:rect l="l" t="t" r="r" b="b"/>
              <a:pathLst>
                <a:path w="944" h="901" extrusionOk="0">
                  <a:moveTo>
                    <a:pt x="477" y="1"/>
                  </a:moveTo>
                  <a:cubicBezTo>
                    <a:pt x="253" y="1"/>
                    <a:pt x="59" y="175"/>
                    <a:pt x="25" y="402"/>
                  </a:cubicBezTo>
                  <a:cubicBezTo>
                    <a:pt x="0" y="656"/>
                    <a:pt x="182" y="874"/>
                    <a:pt x="424" y="898"/>
                  </a:cubicBezTo>
                  <a:cubicBezTo>
                    <a:pt x="439" y="899"/>
                    <a:pt x="454" y="900"/>
                    <a:pt x="469" y="900"/>
                  </a:cubicBezTo>
                  <a:cubicBezTo>
                    <a:pt x="703" y="900"/>
                    <a:pt x="897" y="726"/>
                    <a:pt x="920" y="499"/>
                  </a:cubicBezTo>
                  <a:cubicBezTo>
                    <a:pt x="944" y="257"/>
                    <a:pt x="763" y="39"/>
                    <a:pt x="521" y="3"/>
                  </a:cubicBezTo>
                  <a:cubicBezTo>
                    <a:pt x="506" y="1"/>
                    <a:pt x="492" y="1"/>
                    <a:pt x="477" y="1"/>
                  </a:cubicBezTo>
                  <a:close/>
                </a:path>
              </a:pathLst>
            </a:custGeom>
            <a:solidFill>
              <a:srgbClr val="5F7D95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13"/>
            <p:cNvSpPr/>
            <p:nvPr/>
          </p:nvSpPr>
          <p:spPr>
            <a:xfrm>
              <a:off x="1849979" y="1096797"/>
              <a:ext cx="49338" cy="48686"/>
            </a:xfrm>
            <a:custGeom>
              <a:avLst/>
              <a:gdLst/>
              <a:ahLst/>
              <a:cxnLst/>
              <a:rect l="l" t="t" r="r" b="b"/>
              <a:pathLst>
                <a:path w="908" h="896" extrusionOk="0">
                  <a:moveTo>
                    <a:pt x="460" y="1"/>
                  </a:moveTo>
                  <a:cubicBezTo>
                    <a:pt x="400" y="340"/>
                    <a:pt x="351" y="388"/>
                    <a:pt x="1" y="448"/>
                  </a:cubicBezTo>
                  <a:cubicBezTo>
                    <a:pt x="351" y="509"/>
                    <a:pt x="400" y="545"/>
                    <a:pt x="448" y="896"/>
                  </a:cubicBezTo>
                  <a:cubicBezTo>
                    <a:pt x="509" y="557"/>
                    <a:pt x="557" y="509"/>
                    <a:pt x="908" y="448"/>
                  </a:cubicBezTo>
                  <a:cubicBezTo>
                    <a:pt x="557" y="400"/>
                    <a:pt x="521" y="352"/>
                    <a:pt x="4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13"/>
            <p:cNvSpPr/>
            <p:nvPr/>
          </p:nvSpPr>
          <p:spPr>
            <a:xfrm>
              <a:off x="1732336" y="1320944"/>
              <a:ext cx="48686" cy="48686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48" y="1"/>
                  </a:moveTo>
                  <a:cubicBezTo>
                    <a:pt x="387" y="352"/>
                    <a:pt x="339" y="388"/>
                    <a:pt x="0" y="448"/>
                  </a:cubicBezTo>
                  <a:cubicBezTo>
                    <a:pt x="339" y="509"/>
                    <a:pt x="387" y="557"/>
                    <a:pt x="436" y="896"/>
                  </a:cubicBezTo>
                  <a:cubicBezTo>
                    <a:pt x="508" y="557"/>
                    <a:pt x="545" y="509"/>
                    <a:pt x="895" y="460"/>
                  </a:cubicBezTo>
                  <a:cubicBezTo>
                    <a:pt x="545" y="400"/>
                    <a:pt x="508" y="352"/>
                    <a:pt x="4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13"/>
            <p:cNvSpPr/>
            <p:nvPr/>
          </p:nvSpPr>
          <p:spPr>
            <a:xfrm>
              <a:off x="1554215" y="539500"/>
              <a:ext cx="215611" cy="195941"/>
            </a:xfrm>
            <a:custGeom>
              <a:avLst/>
              <a:gdLst/>
              <a:ahLst/>
              <a:cxnLst/>
              <a:rect l="l" t="t" r="r" b="b"/>
              <a:pathLst>
                <a:path w="3968" h="3606" extrusionOk="0">
                  <a:moveTo>
                    <a:pt x="1977" y="0"/>
                  </a:moveTo>
                  <a:cubicBezTo>
                    <a:pt x="1521" y="0"/>
                    <a:pt x="1066" y="173"/>
                    <a:pt x="714" y="519"/>
                  </a:cubicBezTo>
                  <a:cubicBezTo>
                    <a:pt x="0" y="1221"/>
                    <a:pt x="0" y="2358"/>
                    <a:pt x="690" y="3071"/>
                  </a:cubicBezTo>
                  <a:cubicBezTo>
                    <a:pt x="1045" y="3427"/>
                    <a:pt x="1512" y="3605"/>
                    <a:pt x="1979" y="3605"/>
                  </a:cubicBezTo>
                  <a:cubicBezTo>
                    <a:pt x="2434" y="3605"/>
                    <a:pt x="2890" y="3436"/>
                    <a:pt x="3242" y="3096"/>
                  </a:cubicBezTo>
                  <a:cubicBezTo>
                    <a:pt x="3956" y="2394"/>
                    <a:pt x="3968" y="1257"/>
                    <a:pt x="3266" y="543"/>
                  </a:cubicBezTo>
                  <a:cubicBezTo>
                    <a:pt x="2911" y="182"/>
                    <a:pt x="2444" y="0"/>
                    <a:pt x="1977" y="0"/>
                  </a:cubicBezTo>
                  <a:close/>
                </a:path>
              </a:pathLst>
            </a:custGeom>
            <a:solidFill>
              <a:srgbClr val="5F7D95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13"/>
            <p:cNvSpPr/>
            <p:nvPr/>
          </p:nvSpPr>
          <p:spPr>
            <a:xfrm>
              <a:off x="1606108" y="581450"/>
              <a:ext cx="111827" cy="111827"/>
            </a:xfrm>
            <a:custGeom>
              <a:avLst/>
              <a:gdLst/>
              <a:ahLst/>
              <a:cxnLst/>
              <a:rect l="l" t="t" r="r" b="b"/>
              <a:pathLst>
                <a:path w="2058" h="2058" extrusionOk="0">
                  <a:moveTo>
                    <a:pt x="1041" y="1"/>
                  </a:moveTo>
                  <a:cubicBezTo>
                    <a:pt x="896" y="787"/>
                    <a:pt x="799" y="896"/>
                    <a:pt x="1" y="1017"/>
                  </a:cubicBezTo>
                  <a:cubicBezTo>
                    <a:pt x="799" y="1150"/>
                    <a:pt x="896" y="1259"/>
                    <a:pt x="1017" y="2057"/>
                  </a:cubicBezTo>
                  <a:cubicBezTo>
                    <a:pt x="1150" y="1259"/>
                    <a:pt x="1259" y="1150"/>
                    <a:pt x="2057" y="1029"/>
                  </a:cubicBezTo>
                  <a:cubicBezTo>
                    <a:pt x="1259" y="896"/>
                    <a:pt x="1162" y="799"/>
                    <a:pt x="10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13"/>
            <p:cNvSpPr/>
            <p:nvPr/>
          </p:nvSpPr>
          <p:spPr>
            <a:xfrm>
              <a:off x="1970936" y="760115"/>
              <a:ext cx="222240" cy="196267"/>
            </a:xfrm>
            <a:custGeom>
              <a:avLst/>
              <a:gdLst/>
              <a:ahLst/>
              <a:cxnLst/>
              <a:rect l="l" t="t" r="r" b="b"/>
              <a:pathLst>
                <a:path w="4090" h="3612" extrusionOk="0">
                  <a:moveTo>
                    <a:pt x="2054" y="0"/>
                  </a:moveTo>
                  <a:cubicBezTo>
                    <a:pt x="1332" y="0"/>
                    <a:pt x="654" y="437"/>
                    <a:pt x="375" y="1152"/>
                  </a:cubicBezTo>
                  <a:cubicBezTo>
                    <a:pt x="0" y="2072"/>
                    <a:pt x="460" y="3124"/>
                    <a:pt x="1391" y="3487"/>
                  </a:cubicBezTo>
                  <a:cubicBezTo>
                    <a:pt x="1605" y="3572"/>
                    <a:pt x="1826" y="3611"/>
                    <a:pt x="2044" y="3611"/>
                  </a:cubicBezTo>
                  <a:cubicBezTo>
                    <a:pt x="2763" y="3611"/>
                    <a:pt x="3448" y="3177"/>
                    <a:pt x="3726" y="2471"/>
                  </a:cubicBezTo>
                  <a:cubicBezTo>
                    <a:pt x="4089" y="1540"/>
                    <a:pt x="3629" y="499"/>
                    <a:pt x="2710" y="124"/>
                  </a:cubicBezTo>
                  <a:cubicBezTo>
                    <a:pt x="2494" y="40"/>
                    <a:pt x="2272" y="0"/>
                    <a:pt x="2054" y="0"/>
                  </a:cubicBezTo>
                  <a:close/>
                </a:path>
              </a:pathLst>
            </a:custGeom>
            <a:solidFill>
              <a:srgbClr val="5F7D95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13"/>
            <p:cNvSpPr/>
            <p:nvPr/>
          </p:nvSpPr>
          <p:spPr>
            <a:xfrm>
              <a:off x="2026144" y="802336"/>
              <a:ext cx="111772" cy="111120"/>
            </a:xfrm>
            <a:custGeom>
              <a:avLst/>
              <a:gdLst/>
              <a:ahLst/>
              <a:cxnLst/>
              <a:rect l="l" t="t" r="r" b="b"/>
              <a:pathLst>
                <a:path w="2057" h="2045" extrusionOk="0">
                  <a:moveTo>
                    <a:pt x="1041" y="0"/>
                  </a:moveTo>
                  <a:cubicBezTo>
                    <a:pt x="908" y="787"/>
                    <a:pt x="799" y="896"/>
                    <a:pt x="0" y="1017"/>
                  </a:cubicBezTo>
                  <a:cubicBezTo>
                    <a:pt x="799" y="1138"/>
                    <a:pt x="896" y="1259"/>
                    <a:pt x="1017" y="2045"/>
                  </a:cubicBezTo>
                  <a:cubicBezTo>
                    <a:pt x="1162" y="1259"/>
                    <a:pt x="1259" y="1150"/>
                    <a:pt x="2057" y="1029"/>
                  </a:cubicBezTo>
                  <a:cubicBezTo>
                    <a:pt x="1271" y="896"/>
                    <a:pt x="1162" y="787"/>
                    <a:pt x="10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13"/>
            <p:cNvSpPr/>
            <p:nvPr/>
          </p:nvSpPr>
          <p:spPr>
            <a:xfrm>
              <a:off x="1696147" y="1111958"/>
              <a:ext cx="85527" cy="85473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799" y="0"/>
                  </a:moveTo>
                  <a:cubicBezTo>
                    <a:pt x="690" y="605"/>
                    <a:pt x="606" y="690"/>
                    <a:pt x="1" y="786"/>
                  </a:cubicBezTo>
                  <a:cubicBezTo>
                    <a:pt x="606" y="883"/>
                    <a:pt x="690" y="968"/>
                    <a:pt x="787" y="1573"/>
                  </a:cubicBezTo>
                  <a:cubicBezTo>
                    <a:pt x="884" y="968"/>
                    <a:pt x="969" y="883"/>
                    <a:pt x="1573" y="798"/>
                  </a:cubicBezTo>
                  <a:cubicBezTo>
                    <a:pt x="969" y="690"/>
                    <a:pt x="884" y="605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7" name="Google Shape;4617;p13"/>
          <p:cNvSpPr txBox="1">
            <a:spLocks noGrp="1"/>
          </p:cNvSpPr>
          <p:nvPr>
            <p:ph type="subTitle" idx="1"/>
          </p:nvPr>
        </p:nvSpPr>
        <p:spPr>
          <a:xfrm>
            <a:off x="1158250" y="1496200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18" name="Google Shape;4618;p13"/>
          <p:cNvSpPr txBox="1">
            <a:spLocks noGrp="1"/>
          </p:cNvSpPr>
          <p:nvPr>
            <p:ph type="subTitle" idx="2"/>
          </p:nvPr>
        </p:nvSpPr>
        <p:spPr>
          <a:xfrm>
            <a:off x="865950" y="1883311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9" name="Google Shape;4619;p13"/>
          <p:cNvSpPr txBox="1">
            <a:spLocks noGrp="1"/>
          </p:cNvSpPr>
          <p:nvPr>
            <p:ph type="subTitle" idx="3"/>
          </p:nvPr>
        </p:nvSpPr>
        <p:spPr>
          <a:xfrm>
            <a:off x="1166497" y="2899825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20" name="Google Shape;4620;p13"/>
          <p:cNvSpPr txBox="1">
            <a:spLocks noGrp="1"/>
          </p:cNvSpPr>
          <p:nvPr>
            <p:ph type="subTitle" idx="4"/>
          </p:nvPr>
        </p:nvSpPr>
        <p:spPr>
          <a:xfrm>
            <a:off x="865950" y="3287203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1" name="Google Shape;4621;p13"/>
          <p:cNvSpPr txBox="1">
            <a:spLocks noGrp="1"/>
          </p:cNvSpPr>
          <p:nvPr>
            <p:ph type="subTitle" idx="5"/>
          </p:nvPr>
        </p:nvSpPr>
        <p:spPr>
          <a:xfrm>
            <a:off x="4034950" y="1496200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22" name="Google Shape;4622;p13"/>
          <p:cNvSpPr txBox="1">
            <a:spLocks noGrp="1"/>
          </p:cNvSpPr>
          <p:nvPr>
            <p:ph type="subTitle" idx="6"/>
          </p:nvPr>
        </p:nvSpPr>
        <p:spPr>
          <a:xfrm>
            <a:off x="3688695" y="1883311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3" name="Google Shape;4623;p13"/>
          <p:cNvSpPr txBox="1">
            <a:spLocks noGrp="1"/>
          </p:cNvSpPr>
          <p:nvPr>
            <p:ph type="subTitle" idx="7"/>
          </p:nvPr>
        </p:nvSpPr>
        <p:spPr>
          <a:xfrm>
            <a:off x="4032200" y="2899825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24" name="Google Shape;4624;p13"/>
          <p:cNvSpPr txBox="1">
            <a:spLocks noGrp="1"/>
          </p:cNvSpPr>
          <p:nvPr>
            <p:ph type="subTitle" idx="8"/>
          </p:nvPr>
        </p:nvSpPr>
        <p:spPr>
          <a:xfrm>
            <a:off x="3688695" y="3287203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5" name="Google Shape;4625;p13"/>
          <p:cNvSpPr txBox="1">
            <a:spLocks noGrp="1"/>
          </p:cNvSpPr>
          <p:nvPr>
            <p:ph type="subTitle" idx="9"/>
          </p:nvPr>
        </p:nvSpPr>
        <p:spPr>
          <a:xfrm>
            <a:off x="6851961" y="1491850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26" name="Google Shape;4626;p13"/>
          <p:cNvSpPr txBox="1">
            <a:spLocks noGrp="1"/>
          </p:cNvSpPr>
          <p:nvPr>
            <p:ph type="subTitle" idx="13"/>
          </p:nvPr>
        </p:nvSpPr>
        <p:spPr>
          <a:xfrm>
            <a:off x="6511441" y="1883311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7" name="Google Shape;4627;p13"/>
          <p:cNvSpPr txBox="1">
            <a:spLocks noGrp="1"/>
          </p:cNvSpPr>
          <p:nvPr>
            <p:ph type="subTitle" idx="14"/>
          </p:nvPr>
        </p:nvSpPr>
        <p:spPr>
          <a:xfrm>
            <a:off x="6852361" y="2895475"/>
            <a:ext cx="1161300" cy="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628" name="Google Shape;4628;p13"/>
          <p:cNvSpPr txBox="1">
            <a:spLocks noGrp="1"/>
          </p:cNvSpPr>
          <p:nvPr>
            <p:ph type="subTitle" idx="15"/>
          </p:nvPr>
        </p:nvSpPr>
        <p:spPr>
          <a:xfrm>
            <a:off x="6511441" y="3287203"/>
            <a:ext cx="17493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9" name="Google Shape;4629;p13"/>
          <p:cNvSpPr txBox="1">
            <a:spLocks noGrp="1"/>
          </p:cNvSpPr>
          <p:nvPr>
            <p:ph type="title" hasCustomPrompt="1"/>
          </p:nvPr>
        </p:nvSpPr>
        <p:spPr>
          <a:xfrm>
            <a:off x="910265" y="1493625"/>
            <a:ext cx="2625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0" name="Google Shape;4630;p13"/>
          <p:cNvSpPr txBox="1">
            <a:spLocks noGrp="1"/>
          </p:cNvSpPr>
          <p:nvPr>
            <p:ph type="title" idx="16" hasCustomPrompt="1"/>
          </p:nvPr>
        </p:nvSpPr>
        <p:spPr>
          <a:xfrm>
            <a:off x="3746181" y="1493625"/>
            <a:ext cx="2781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1" name="Google Shape;4631;p13"/>
          <p:cNvSpPr txBox="1">
            <a:spLocks noGrp="1"/>
          </p:cNvSpPr>
          <p:nvPr>
            <p:ph type="title" idx="17" hasCustomPrompt="1"/>
          </p:nvPr>
        </p:nvSpPr>
        <p:spPr>
          <a:xfrm>
            <a:off x="6569497" y="1491850"/>
            <a:ext cx="278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2" name="Google Shape;4632;p13"/>
          <p:cNvSpPr txBox="1">
            <a:spLocks noGrp="1"/>
          </p:cNvSpPr>
          <p:nvPr>
            <p:ph type="title" idx="18" hasCustomPrompt="1"/>
          </p:nvPr>
        </p:nvSpPr>
        <p:spPr>
          <a:xfrm>
            <a:off x="931463" y="2897198"/>
            <a:ext cx="2625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3" name="Google Shape;4633;p13"/>
          <p:cNvSpPr txBox="1">
            <a:spLocks noGrp="1"/>
          </p:cNvSpPr>
          <p:nvPr>
            <p:ph type="title" idx="19" hasCustomPrompt="1"/>
          </p:nvPr>
        </p:nvSpPr>
        <p:spPr>
          <a:xfrm>
            <a:off x="3747379" y="2895401"/>
            <a:ext cx="2781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4" name="Google Shape;4634;p13"/>
          <p:cNvSpPr txBox="1">
            <a:spLocks noGrp="1"/>
          </p:cNvSpPr>
          <p:nvPr>
            <p:ph type="title" idx="20" hasCustomPrompt="1"/>
          </p:nvPr>
        </p:nvSpPr>
        <p:spPr>
          <a:xfrm>
            <a:off x="6570739" y="2895400"/>
            <a:ext cx="2787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35" name="Google Shape;4635;p13"/>
          <p:cNvSpPr txBox="1">
            <a:spLocks noGrp="1"/>
          </p:cNvSpPr>
          <p:nvPr>
            <p:ph type="title" idx="21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9">
    <p:spTree>
      <p:nvGrpSpPr>
        <p:cNvPr id="1" name="Shape 4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7" name="Google Shape;4637;p14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4638" name="Google Shape;4638;p14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39" name="Google Shape;4639;p14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4640" name="Google Shape;4640;p14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1" name="Google Shape;4641;p14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2" name="Google Shape;4642;p14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3" name="Google Shape;4643;p14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4" name="Google Shape;4644;p14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5" name="Google Shape;4645;p14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6" name="Google Shape;4646;p14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7" name="Google Shape;4647;p14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8" name="Google Shape;4648;p14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9" name="Google Shape;4649;p14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0" name="Google Shape;4650;p14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1" name="Google Shape;4651;p14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2" name="Google Shape;4652;p14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3" name="Google Shape;4653;p14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4" name="Google Shape;4654;p14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5" name="Google Shape;4655;p14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6" name="Google Shape;4656;p14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7" name="Google Shape;4657;p14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8" name="Google Shape;4658;p14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9" name="Google Shape;4659;p14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0" name="Google Shape;4660;p14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1" name="Google Shape;4661;p14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2" name="Google Shape;4662;p14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3" name="Google Shape;4663;p14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4" name="Google Shape;4664;p14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65" name="Google Shape;4665;p14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4666" name="Google Shape;4666;p1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7" name="Google Shape;4667;p1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8" name="Google Shape;4668;p1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9" name="Google Shape;4669;p1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0" name="Google Shape;4670;p1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1" name="Google Shape;4671;p1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2" name="Google Shape;4672;p1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3" name="Google Shape;4673;p1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4" name="Google Shape;4674;p1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5" name="Google Shape;4675;p14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6" name="Google Shape;4676;p1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7" name="Google Shape;4677;p1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8" name="Google Shape;4678;p1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9" name="Google Shape;4679;p1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0" name="Google Shape;4680;p1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1" name="Google Shape;4681;p1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2" name="Google Shape;4682;p1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3" name="Google Shape;4683;p1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4" name="Google Shape;4684;p1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5" name="Google Shape;4685;p1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6" name="Google Shape;4686;p1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7" name="Google Shape;4687;p1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8" name="Google Shape;4688;p1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9" name="Google Shape;4689;p1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0" name="Google Shape;4690;p1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1" name="Google Shape;4691;p1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92" name="Google Shape;4692;p14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14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14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14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14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14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14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14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14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14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14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14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14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14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14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14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14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14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14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14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14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14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14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14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14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14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14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14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14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14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14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14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14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14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14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14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14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14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14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14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14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14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14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14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14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14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14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14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14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14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14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14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14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14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14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14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14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14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14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14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14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14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14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14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14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14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14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14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14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14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14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14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14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14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14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14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14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14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14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14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14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14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14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14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14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14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14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14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14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14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14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14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14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14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14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14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14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14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14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14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92" name="Google Shape;4792;p14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4793" name="Google Shape;4793;p1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4" name="Google Shape;4794;p1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5" name="Google Shape;4795;p1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6" name="Google Shape;4796;p1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7" name="Google Shape;4797;p1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8" name="Google Shape;4798;p1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9" name="Google Shape;4799;p1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0" name="Google Shape;4800;p1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1" name="Google Shape;4801;p14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2" name="Google Shape;4802;p1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3" name="Google Shape;4803;p1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4" name="Google Shape;4804;p1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5" name="Google Shape;4805;p1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6" name="Google Shape;4806;p1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7" name="Google Shape;4807;p1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8" name="Google Shape;4808;p1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9" name="Google Shape;4809;p1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0" name="Google Shape;4810;p1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1" name="Google Shape;4811;p1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2" name="Google Shape;4812;p1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3" name="Google Shape;4813;p1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4" name="Google Shape;4814;p1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5" name="Google Shape;4815;p1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6" name="Google Shape;4816;p1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7" name="Google Shape;4817;p1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8" name="Google Shape;4818;p1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19" name="Google Shape;4819;p14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14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14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14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14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4" name="Google Shape;4824;p14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4825" name="Google Shape;4825;p14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6" name="Google Shape;4826;p14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7" name="Google Shape;4827;p14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8" name="Google Shape;4828;p14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9" name="Google Shape;4829;p14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0" name="Google Shape;4830;p14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1" name="Google Shape;4831;p14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2" name="Google Shape;4832;p14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3" name="Google Shape;4833;p14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4" name="Google Shape;4834;p14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5" name="Google Shape;4835;p14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6" name="Google Shape;4836;p14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7" name="Google Shape;4837;p14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8" name="Google Shape;4838;p14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9" name="Google Shape;4839;p14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0" name="Google Shape;4840;p14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1" name="Google Shape;4841;p14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2" name="Google Shape;4842;p14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3" name="Google Shape;4843;p14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4" name="Google Shape;4844;p14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5" name="Google Shape;4845;p14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6" name="Google Shape;4846;p14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7" name="Google Shape;4847;p14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8" name="Google Shape;4848;p14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9" name="Google Shape;4849;p14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0" name="Google Shape;4850;p14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51" name="Google Shape;4851;p14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52" name="Google Shape;4852;p14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4853" name="Google Shape;4853;p14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4" name="Google Shape;4854;p14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5" name="Google Shape;4855;p14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6" name="Google Shape;4856;p14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7" name="Google Shape;4857;p14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8" name="Google Shape;4858;p14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9" name="Google Shape;4859;p14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0" name="Google Shape;4860;p14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1" name="Google Shape;4861;p14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2" name="Google Shape;4862;p14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3" name="Google Shape;4863;p14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4" name="Google Shape;4864;p14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5" name="Google Shape;4865;p14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6" name="Google Shape;4866;p14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7" name="Google Shape;4867;p14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8" name="Google Shape;4868;p14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9" name="Google Shape;4869;p14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0" name="Google Shape;4870;p14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1" name="Google Shape;4871;p14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2" name="Google Shape;4872;p14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3" name="Google Shape;4873;p14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4" name="Google Shape;4874;p14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5" name="Google Shape;4875;p14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6" name="Google Shape;4876;p14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7" name="Google Shape;4877;p14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8" name="Google Shape;4878;p14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79" name="Google Shape;4879;p14"/>
          <p:cNvGrpSpPr/>
          <p:nvPr/>
        </p:nvGrpSpPr>
        <p:grpSpPr>
          <a:xfrm>
            <a:off x="-466769" y="-458946"/>
            <a:ext cx="3825803" cy="2654234"/>
            <a:chOff x="-466769" y="-458946"/>
            <a:chExt cx="3825803" cy="2654234"/>
          </a:xfrm>
        </p:grpSpPr>
        <p:grpSp>
          <p:nvGrpSpPr>
            <p:cNvPr id="4880" name="Google Shape;4880;p14"/>
            <p:cNvGrpSpPr/>
            <p:nvPr/>
          </p:nvGrpSpPr>
          <p:grpSpPr>
            <a:xfrm flipH="1">
              <a:off x="-466769" y="50218"/>
              <a:ext cx="1699100" cy="2145071"/>
              <a:chOff x="146217" y="2712579"/>
              <a:chExt cx="1552966" cy="1960401"/>
            </a:xfrm>
          </p:grpSpPr>
          <p:grpSp>
            <p:nvGrpSpPr>
              <p:cNvPr id="4881" name="Google Shape;4881;p14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4882" name="Google Shape;4882;p1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3" name="Google Shape;4883;p1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4" name="Google Shape;4884;p1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5" name="Google Shape;4885;p1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6" name="Google Shape;4886;p1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7" name="Google Shape;4887;p1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8" name="Google Shape;4888;p1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9" name="Google Shape;4889;p1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0" name="Google Shape;4890;p1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1" name="Google Shape;4891;p1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2" name="Google Shape;4892;p1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3" name="Google Shape;4893;p1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4" name="Google Shape;4894;p1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5" name="Google Shape;4895;p1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96" name="Google Shape;4896;p14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4897" name="Google Shape;4897;p1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8" name="Google Shape;4898;p1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9" name="Google Shape;4899;p1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0" name="Google Shape;4900;p1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1" name="Google Shape;4901;p1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2" name="Google Shape;4902;p1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3" name="Google Shape;4903;p1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4" name="Google Shape;4904;p1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5" name="Google Shape;4905;p1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6" name="Google Shape;4906;p1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7" name="Google Shape;4907;p1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8" name="Google Shape;4908;p1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9" name="Google Shape;4909;p1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0" name="Google Shape;4910;p1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11" name="Google Shape;4911;p14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4912" name="Google Shape;4912;p1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3" name="Google Shape;4913;p1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4" name="Google Shape;4914;p1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5" name="Google Shape;4915;p1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6" name="Google Shape;4916;p1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7" name="Google Shape;4917;p1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8" name="Google Shape;4918;p1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9" name="Google Shape;4919;p1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0" name="Google Shape;4920;p1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1" name="Google Shape;4921;p1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2" name="Google Shape;4922;p1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3" name="Google Shape;4923;p1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4" name="Google Shape;4924;p1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5" name="Google Shape;4925;p1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26" name="Google Shape;4926;p14"/>
            <p:cNvGrpSpPr/>
            <p:nvPr/>
          </p:nvGrpSpPr>
          <p:grpSpPr>
            <a:xfrm rot="4447765" flipH="1">
              <a:off x="1245495" y="-421036"/>
              <a:ext cx="1699108" cy="2145073"/>
              <a:chOff x="146217" y="2712579"/>
              <a:chExt cx="1552966" cy="1960401"/>
            </a:xfrm>
          </p:grpSpPr>
          <p:grpSp>
            <p:nvGrpSpPr>
              <p:cNvPr id="4927" name="Google Shape;4927;p14"/>
              <p:cNvGrpSpPr/>
              <p:nvPr/>
            </p:nvGrpSpPr>
            <p:grpSpPr>
              <a:xfrm>
                <a:off x="146217" y="2712579"/>
                <a:ext cx="1134008" cy="607901"/>
                <a:chOff x="5206900" y="826150"/>
                <a:chExt cx="599275" cy="321250"/>
              </a:xfrm>
            </p:grpSpPr>
            <p:sp>
              <p:nvSpPr>
                <p:cNvPr id="4928" name="Google Shape;4928;p1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9" name="Google Shape;4929;p1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0" name="Google Shape;4930;p1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1" name="Google Shape;4931;p1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2" name="Google Shape;4932;p1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3" name="Google Shape;4933;p1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4" name="Google Shape;4934;p1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5" name="Google Shape;4935;p1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6" name="Google Shape;4936;p1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7" name="Google Shape;4937;p1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8" name="Google Shape;4938;p1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9" name="Google Shape;4939;p1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0" name="Google Shape;4940;p1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1" name="Google Shape;4941;p1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42" name="Google Shape;4942;p14"/>
              <p:cNvGrpSpPr/>
              <p:nvPr/>
            </p:nvGrpSpPr>
            <p:grpSpPr>
              <a:xfrm rot="-9256633">
                <a:off x="489429" y="3110262"/>
                <a:ext cx="1134020" cy="607908"/>
                <a:chOff x="5206900" y="826150"/>
                <a:chExt cx="599275" cy="321250"/>
              </a:xfrm>
            </p:grpSpPr>
            <p:sp>
              <p:nvSpPr>
                <p:cNvPr id="4943" name="Google Shape;4943;p1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4" name="Google Shape;4944;p1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5" name="Google Shape;4945;p1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6" name="Google Shape;4946;p1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7" name="Google Shape;4947;p1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8" name="Google Shape;4948;p1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9" name="Google Shape;4949;p1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0" name="Google Shape;4950;p1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1" name="Google Shape;4951;p1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2" name="Google Shape;4952;p1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3" name="Google Shape;4953;p1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4" name="Google Shape;4954;p1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5" name="Google Shape;4955;p1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6" name="Google Shape;4956;p1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57" name="Google Shape;4957;p14"/>
              <p:cNvGrpSpPr/>
              <p:nvPr/>
            </p:nvGrpSpPr>
            <p:grpSpPr>
              <a:xfrm rot="7120513" flipH="1">
                <a:off x="538618" y="3725726"/>
                <a:ext cx="1133997" cy="607895"/>
                <a:chOff x="5206900" y="826150"/>
                <a:chExt cx="599275" cy="321250"/>
              </a:xfrm>
            </p:grpSpPr>
            <p:sp>
              <p:nvSpPr>
                <p:cNvPr id="4958" name="Google Shape;4958;p14"/>
                <p:cNvSpPr/>
                <p:nvPr/>
              </p:nvSpPr>
              <p:spPr>
                <a:xfrm>
                  <a:off x="5206900" y="828950"/>
                  <a:ext cx="25225" cy="2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1025" extrusionOk="0">
                      <a:moveTo>
                        <a:pt x="1008" y="448"/>
                      </a:moveTo>
                      <a:cubicBezTo>
                        <a:pt x="1008" y="832"/>
                        <a:pt x="544" y="1024"/>
                        <a:pt x="272" y="752"/>
                      </a:cubicBezTo>
                      <a:cubicBezTo>
                        <a:pt x="0" y="480"/>
                        <a:pt x="192" y="0"/>
                        <a:pt x="576" y="0"/>
                      </a:cubicBezTo>
                      <a:cubicBezTo>
                        <a:pt x="816" y="0"/>
                        <a:pt x="1008" y="208"/>
                        <a:pt x="1008" y="44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9" name="Google Shape;4959;p14"/>
                <p:cNvSpPr/>
                <p:nvPr/>
              </p:nvSpPr>
              <p:spPr>
                <a:xfrm>
                  <a:off x="5468125" y="1067750"/>
                  <a:ext cx="2562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09" extrusionOk="0">
                      <a:moveTo>
                        <a:pt x="1024" y="433"/>
                      </a:moveTo>
                      <a:cubicBezTo>
                        <a:pt x="1024" y="817"/>
                        <a:pt x="560" y="1009"/>
                        <a:pt x="288" y="737"/>
                      </a:cubicBezTo>
                      <a:cubicBezTo>
                        <a:pt x="0" y="465"/>
                        <a:pt x="208" y="1"/>
                        <a:pt x="592" y="1"/>
                      </a:cubicBezTo>
                      <a:cubicBezTo>
                        <a:pt x="832" y="1"/>
                        <a:pt x="1024" y="193"/>
                        <a:pt x="1024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0" name="Google Shape;4960;p14"/>
                <p:cNvSpPr/>
                <p:nvPr/>
              </p:nvSpPr>
              <p:spPr>
                <a:xfrm>
                  <a:off x="5679325" y="1085750"/>
                  <a:ext cx="2562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" h="1026" extrusionOk="0">
                      <a:moveTo>
                        <a:pt x="1025" y="433"/>
                      </a:moveTo>
                      <a:cubicBezTo>
                        <a:pt x="1025" y="833"/>
                        <a:pt x="545" y="1025"/>
                        <a:pt x="273" y="753"/>
                      </a:cubicBezTo>
                      <a:cubicBezTo>
                        <a:pt x="1" y="481"/>
                        <a:pt x="193" y="1"/>
                        <a:pt x="577" y="1"/>
                      </a:cubicBezTo>
                      <a:cubicBezTo>
                        <a:pt x="817" y="1"/>
                        <a:pt x="1025" y="193"/>
                        <a:pt x="1025" y="43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1" name="Google Shape;4961;p14"/>
                <p:cNvSpPr/>
                <p:nvPr/>
              </p:nvSpPr>
              <p:spPr>
                <a:xfrm>
                  <a:off x="5318900" y="877350"/>
                  <a:ext cx="4425" cy="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177" extrusionOk="0">
                      <a:moveTo>
                        <a:pt x="177" y="80"/>
                      </a:moveTo>
                      <a:cubicBezTo>
                        <a:pt x="177" y="128"/>
                        <a:pt x="145" y="176"/>
                        <a:pt x="97" y="176"/>
                      </a:cubicBezTo>
                      <a:cubicBezTo>
                        <a:pt x="49" y="176"/>
                        <a:pt x="1" y="128"/>
                        <a:pt x="1" y="80"/>
                      </a:cubicBezTo>
                      <a:cubicBezTo>
                        <a:pt x="1" y="32"/>
                        <a:pt x="49" y="0"/>
                        <a:pt x="97" y="0"/>
                      </a:cubicBezTo>
                      <a:cubicBezTo>
                        <a:pt x="145" y="0"/>
                        <a:pt x="177" y="32"/>
                        <a:pt x="177" y="8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2" name="Google Shape;4962;p14"/>
                <p:cNvSpPr/>
                <p:nvPr/>
              </p:nvSpPr>
              <p:spPr>
                <a:xfrm>
                  <a:off x="5749725" y="10213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1" y="97"/>
                      </a:moveTo>
                      <a:cubicBezTo>
                        <a:pt x="241" y="241"/>
                        <a:pt x="1" y="1"/>
                        <a:pt x="145" y="1"/>
                      </a:cubicBezTo>
                      <a:cubicBezTo>
                        <a:pt x="193" y="1"/>
                        <a:pt x="225" y="49"/>
                        <a:pt x="241" y="9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3" name="Google Shape;4963;p14"/>
                <p:cNvSpPr/>
                <p:nvPr/>
              </p:nvSpPr>
              <p:spPr>
                <a:xfrm>
                  <a:off x="5527725" y="874950"/>
                  <a:ext cx="6025" cy="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41" extrusionOk="0">
                      <a:moveTo>
                        <a:pt x="240" y="96"/>
                      </a:moveTo>
                      <a:cubicBezTo>
                        <a:pt x="240" y="240"/>
                        <a:pt x="0" y="0"/>
                        <a:pt x="144" y="0"/>
                      </a:cubicBezTo>
                      <a:cubicBezTo>
                        <a:pt x="192" y="0"/>
                        <a:pt x="240" y="48"/>
                        <a:pt x="240" y="9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4" name="Google Shape;4964;p14"/>
                <p:cNvSpPr/>
                <p:nvPr/>
              </p:nvSpPr>
              <p:spPr>
                <a:xfrm>
                  <a:off x="5418900" y="861350"/>
                  <a:ext cx="6025" cy="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225" extrusionOk="0">
                      <a:moveTo>
                        <a:pt x="241" y="64"/>
                      </a:moveTo>
                      <a:cubicBezTo>
                        <a:pt x="241" y="112"/>
                        <a:pt x="225" y="160"/>
                        <a:pt x="177" y="176"/>
                      </a:cubicBezTo>
                      <a:cubicBezTo>
                        <a:pt x="49" y="224"/>
                        <a:pt x="1" y="32"/>
                        <a:pt x="129" y="16"/>
                      </a:cubicBezTo>
                      <a:cubicBezTo>
                        <a:pt x="177" y="0"/>
                        <a:pt x="225" y="16"/>
                        <a:pt x="241" y="6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5" name="Google Shape;4965;p14"/>
                <p:cNvSpPr/>
                <p:nvPr/>
              </p:nvSpPr>
              <p:spPr>
                <a:xfrm>
                  <a:off x="5634925" y="98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1" y="209"/>
                      </a:moveTo>
                      <a:cubicBezTo>
                        <a:pt x="481" y="385"/>
                        <a:pt x="257" y="481"/>
                        <a:pt x="129" y="353"/>
                      </a:cubicBezTo>
                      <a:cubicBezTo>
                        <a:pt x="1" y="225"/>
                        <a:pt x="97" y="1"/>
                        <a:pt x="273" y="1"/>
                      </a:cubicBezTo>
                      <a:cubicBezTo>
                        <a:pt x="385" y="1"/>
                        <a:pt x="481" y="97"/>
                        <a:pt x="481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6" name="Google Shape;4966;p14"/>
                <p:cNvSpPr/>
                <p:nvPr/>
              </p:nvSpPr>
              <p:spPr>
                <a:xfrm>
                  <a:off x="5717725" y="1135775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2"/>
                      </a:moveTo>
                      <a:cubicBezTo>
                        <a:pt x="465" y="368"/>
                        <a:pt x="257" y="464"/>
                        <a:pt x="129" y="336"/>
                      </a:cubicBezTo>
                      <a:cubicBezTo>
                        <a:pt x="1" y="208"/>
                        <a:pt x="81" y="0"/>
                        <a:pt x="273" y="0"/>
                      </a:cubicBezTo>
                      <a:cubicBezTo>
                        <a:pt x="385" y="0"/>
                        <a:pt x="465" y="80"/>
                        <a:pt x="465" y="192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7" name="Google Shape;4967;p14"/>
                <p:cNvSpPr/>
                <p:nvPr/>
              </p:nvSpPr>
              <p:spPr>
                <a:xfrm>
                  <a:off x="5316900" y="997350"/>
                  <a:ext cx="116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81" extrusionOk="0">
                      <a:moveTo>
                        <a:pt x="465" y="209"/>
                      </a:moveTo>
                      <a:cubicBezTo>
                        <a:pt x="465" y="385"/>
                        <a:pt x="257" y="481"/>
                        <a:pt x="129" y="353"/>
                      </a:cubicBezTo>
                      <a:cubicBezTo>
                        <a:pt x="1" y="225"/>
                        <a:pt x="81" y="1"/>
                        <a:pt x="273" y="1"/>
                      </a:cubicBezTo>
                      <a:cubicBezTo>
                        <a:pt x="369" y="1"/>
                        <a:pt x="465" y="97"/>
                        <a:pt x="465" y="20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8" name="Google Shape;4968;p14"/>
                <p:cNvSpPr/>
                <p:nvPr/>
              </p:nvSpPr>
              <p:spPr>
                <a:xfrm>
                  <a:off x="5331700" y="1124575"/>
                  <a:ext cx="120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65" extrusionOk="0">
                      <a:moveTo>
                        <a:pt x="481" y="208"/>
                      </a:moveTo>
                      <a:cubicBezTo>
                        <a:pt x="481" y="384"/>
                        <a:pt x="257" y="464"/>
                        <a:pt x="129" y="352"/>
                      </a:cubicBezTo>
                      <a:cubicBezTo>
                        <a:pt x="1" y="224"/>
                        <a:pt x="97" y="0"/>
                        <a:pt x="273" y="0"/>
                      </a:cubicBezTo>
                      <a:cubicBezTo>
                        <a:pt x="385" y="0"/>
                        <a:pt x="481" y="96"/>
                        <a:pt x="481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9" name="Google Shape;4969;p14"/>
                <p:cNvSpPr/>
                <p:nvPr/>
              </p:nvSpPr>
              <p:spPr>
                <a:xfrm>
                  <a:off x="5794150" y="906150"/>
                  <a:ext cx="12025" cy="1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" h="481" extrusionOk="0">
                      <a:moveTo>
                        <a:pt x="480" y="208"/>
                      </a:moveTo>
                      <a:cubicBezTo>
                        <a:pt x="480" y="384"/>
                        <a:pt x="256" y="480"/>
                        <a:pt x="128" y="352"/>
                      </a:cubicBezTo>
                      <a:cubicBezTo>
                        <a:pt x="0" y="224"/>
                        <a:pt x="96" y="0"/>
                        <a:pt x="272" y="0"/>
                      </a:cubicBezTo>
                      <a:cubicBezTo>
                        <a:pt x="384" y="0"/>
                        <a:pt x="480" y="96"/>
                        <a:pt x="480" y="20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0" name="Google Shape;4970;p14"/>
                <p:cNvSpPr/>
                <p:nvPr/>
              </p:nvSpPr>
              <p:spPr>
                <a:xfrm>
                  <a:off x="5290500" y="924950"/>
                  <a:ext cx="11625" cy="1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" h="465" extrusionOk="0">
                      <a:moveTo>
                        <a:pt x="465" y="193"/>
                      </a:moveTo>
                      <a:cubicBezTo>
                        <a:pt x="465" y="369"/>
                        <a:pt x="257" y="465"/>
                        <a:pt x="129" y="337"/>
                      </a:cubicBezTo>
                      <a:cubicBezTo>
                        <a:pt x="1" y="209"/>
                        <a:pt x="97" y="0"/>
                        <a:pt x="273" y="0"/>
                      </a:cubicBezTo>
                      <a:cubicBezTo>
                        <a:pt x="385" y="0"/>
                        <a:pt x="465" y="81"/>
                        <a:pt x="465" y="19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1" name="Google Shape;4971;p14"/>
                <p:cNvSpPr/>
                <p:nvPr/>
              </p:nvSpPr>
              <p:spPr>
                <a:xfrm>
                  <a:off x="5680925" y="826150"/>
                  <a:ext cx="43225" cy="4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extrusionOk="0">
                      <a:moveTo>
                        <a:pt x="865" y="1728"/>
                      </a:moveTo>
                      <a:lnTo>
                        <a:pt x="865" y="1728"/>
                      </a:lnTo>
                      <a:cubicBezTo>
                        <a:pt x="865" y="1248"/>
                        <a:pt x="481" y="864"/>
                        <a:pt x="1" y="864"/>
                      </a:cubicBezTo>
                      <a:lnTo>
                        <a:pt x="1" y="864"/>
                      </a:lnTo>
                      <a:cubicBezTo>
                        <a:pt x="481" y="864"/>
                        <a:pt x="865" y="480"/>
                        <a:pt x="865" y="0"/>
                      </a:cubicBezTo>
                      <a:lnTo>
                        <a:pt x="865" y="0"/>
                      </a:lnTo>
                      <a:cubicBezTo>
                        <a:pt x="865" y="480"/>
                        <a:pt x="1265" y="864"/>
                        <a:pt x="1729" y="864"/>
                      </a:cubicBezTo>
                      <a:lnTo>
                        <a:pt x="1729" y="864"/>
                      </a:lnTo>
                      <a:cubicBezTo>
                        <a:pt x="1265" y="864"/>
                        <a:pt x="865" y="1248"/>
                        <a:pt x="865" y="172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972" name="Google Shape;4972;p14"/>
          <p:cNvGrpSpPr/>
          <p:nvPr/>
        </p:nvGrpSpPr>
        <p:grpSpPr>
          <a:xfrm>
            <a:off x="7993668" y="4063296"/>
            <a:ext cx="1424466" cy="1367806"/>
            <a:chOff x="1328711" y="539500"/>
            <a:chExt cx="864465" cy="830130"/>
          </a:xfrm>
        </p:grpSpPr>
        <p:sp>
          <p:nvSpPr>
            <p:cNvPr id="4973" name="Google Shape;4973;p14"/>
            <p:cNvSpPr/>
            <p:nvPr/>
          </p:nvSpPr>
          <p:spPr>
            <a:xfrm>
              <a:off x="1401688" y="637364"/>
              <a:ext cx="260331" cy="277447"/>
            </a:xfrm>
            <a:custGeom>
              <a:avLst/>
              <a:gdLst/>
              <a:ahLst/>
              <a:cxnLst/>
              <a:rect l="l" t="t" r="r" b="b"/>
              <a:pathLst>
                <a:path w="4791" h="5106" fill="none" extrusionOk="0">
                  <a:moveTo>
                    <a:pt x="4791" y="0"/>
                  </a:moveTo>
                  <a:lnTo>
                    <a:pt x="2117" y="2843"/>
                  </a:lnTo>
                  <a:lnTo>
                    <a:pt x="1" y="5105"/>
                  </a:lnTo>
                </a:path>
              </a:pathLst>
            </a:custGeom>
            <a:noFill/>
            <a:ln w="3925" cap="flat" cmpd="sng">
              <a:solidFill>
                <a:schemeClr val="accent4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14"/>
            <p:cNvSpPr/>
            <p:nvPr/>
          </p:nvSpPr>
          <p:spPr>
            <a:xfrm>
              <a:off x="1516722" y="791795"/>
              <a:ext cx="239954" cy="554840"/>
            </a:xfrm>
            <a:custGeom>
              <a:avLst/>
              <a:gdLst/>
              <a:ahLst/>
              <a:cxnLst/>
              <a:rect l="l" t="t" r="r" b="b"/>
              <a:pathLst>
                <a:path w="4416" h="10211" fill="none" extrusionOk="0">
                  <a:moveTo>
                    <a:pt x="0" y="1"/>
                  </a:moveTo>
                  <a:lnTo>
                    <a:pt x="2674" y="4936"/>
                  </a:lnTo>
                  <a:lnTo>
                    <a:pt x="4089" y="6678"/>
                  </a:lnTo>
                  <a:lnTo>
                    <a:pt x="4416" y="10211"/>
                  </a:lnTo>
                </a:path>
              </a:pathLst>
            </a:custGeom>
            <a:noFill/>
            <a:ln w="3925" cap="flat" cmpd="sng">
              <a:solidFill>
                <a:schemeClr val="accent4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14"/>
            <p:cNvSpPr/>
            <p:nvPr/>
          </p:nvSpPr>
          <p:spPr>
            <a:xfrm>
              <a:off x="1738911" y="854936"/>
              <a:ext cx="356943" cy="299780"/>
            </a:xfrm>
            <a:custGeom>
              <a:avLst/>
              <a:gdLst/>
              <a:ahLst/>
              <a:cxnLst/>
              <a:rect l="l" t="t" r="r" b="b"/>
              <a:pathLst>
                <a:path w="6569" h="5517" fill="none" extrusionOk="0">
                  <a:moveTo>
                    <a:pt x="6569" y="0"/>
                  </a:moveTo>
                  <a:lnTo>
                    <a:pt x="2480" y="5069"/>
                  </a:lnTo>
                  <a:lnTo>
                    <a:pt x="0" y="5516"/>
                  </a:lnTo>
                </a:path>
              </a:pathLst>
            </a:custGeom>
            <a:noFill/>
            <a:ln w="3925" cap="flat" cmpd="sng">
              <a:solidFill>
                <a:schemeClr val="accent4"/>
              </a:solidFill>
              <a:prstDash val="solid"/>
              <a:miter lim="1209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14"/>
            <p:cNvSpPr/>
            <p:nvPr/>
          </p:nvSpPr>
          <p:spPr>
            <a:xfrm>
              <a:off x="1328711" y="849665"/>
              <a:ext cx="138778" cy="138072"/>
            </a:xfrm>
            <a:custGeom>
              <a:avLst/>
              <a:gdLst/>
              <a:ahLst/>
              <a:cxnLst/>
              <a:rect l="l" t="t" r="r" b="b"/>
              <a:pathLst>
                <a:path w="2554" h="2541" extrusionOk="0">
                  <a:moveTo>
                    <a:pt x="1283" y="0"/>
                  </a:moveTo>
                  <a:cubicBezTo>
                    <a:pt x="1114" y="980"/>
                    <a:pt x="981" y="1101"/>
                    <a:pt x="1" y="1259"/>
                  </a:cubicBezTo>
                  <a:cubicBezTo>
                    <a:pt x="981" y="1428"/>
                    <a:pt x="1114" y="1561"/>
                    <a:pt x="1271" y="2541"/>
                  </a:cubicBezTo>
                  <a:cubicBezTo>
                    <a:pt x="1428" y="1561"/>
                    <a:pt x="1561" y="1428"/>
                    <a:pt x="2553" y="1283"/>
                  </a:cubicBezTo>
                  <a:cubicBezTo>
                    <a:pt x="1561" y="1113"/>
                    <a:pt x="1428" y="980"/>
                    <a:pt x="12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14"/>
            <p:cNvSpPr/>
            <p:nvPr/>
          </p:nvSpPr>
          <p:spPr>
            <a:xfrm>
              <a:off x="1492378" y="770114"/>
              <a:ext cx="48741" cy="48686"/>
            </a:xfrm>
            <a:custGeom>
              <a:avLst/>
              <a:gdLst/>
              <a:ahLst/>
              <a:cxnLst/>
              <a:rect l="l" t="t" r="r" b="b"/>
              <a:pathLst>
                <a:path w="897" h="896" extrusionOk="0">
                  <a:moveTo>
                    <a:pt x="448" y="1"/>
                  </a:moveTo>
                  <a:cubicBezTo>
                    <a:pt x="388" y="352"/>
                    <a:pt x="352" y="388"/>
                    <a:pt x="1" y="448"/>
                  </a:cubicBezTo>
                  <a:cubicBezTo>
                    <a:pt x="340" y="509"/>
                    <a:pt x="388" y="557"/>
                    <a:pt x="448" y="896"/>
                  </a:cubicBezTo>
                  <a:cubicBezTo>
                    <a:pt x="509" y="557"/>
                    <a:pt x="545" y="509"/>
                    <a:pt x="896" y="460"/>
                  </a:cubicBezTo>
                  <a:cubicBezTo>
                    <a:pt x="557" y="400"/>
                    <a:pt x="509" y="352"/>
                    <a:pt x="4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14"/>
            <p:cNvSpPr/>
            <p:nvPr/>
          </p:nvSpPr>
          <p:spPr>
            <a:xfrm>
              <a:off x="1613335" y="1009367"/>
              <a:ext cx="85527" cy="85527"/>
            </a:xfrm>
            <a:custGeom>
              <a:avLst/>
              <a:gdLst/>
              <a:ahLst/>
              <a:cxnLst/>
              <a:rect l="l" t="t" r="r" b="b"/>
              <a:pathLst>
                <a:path w="1574" h="1574" extrusionOk="0">
                  <a:moveTo>
                    <a:pt x="799" y="1"/>
                  </a:moveTo>
                  <a:cubicBezTo>
                    <a:pt x="690" y="606"/>
                    <a:pt x="606" y="690"/>
                    <a:pt x="1" y="787"/>
                  </a:cubicBezTo>
                  <a:cubicBezTo>
                    <a:pt x="606" y="884"/>
                    <a:pt x="690" y="969"/>
                    <a:pt x="787" y="1574"/>
                  </a:cubicBezTo>
                  <a:cubicBezTo>
                    <a:pt x="884" y="969"/>
                    <a:pt x="968" y="884"/>
                    <a:pt x="1573" y="799"/>
                  </a:cubicBezTo>
                  <a:cubicBezTo>
                    <a:pt x="968" y="690"/>
                    <a:pt x="884" y="606"/>
                    <a:pt x="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14"/>
            <p:cNvSpPr/>
            <p:nvPr/>
          </p:nvSpPr>
          <p:spPr>
            <a:xfrm>
              <a:off x="1713264" y="1130216"/>
              <a:ext cx="51295" cy="48958"/>
            </a:xfrm>
            <a:custGeom>
              <a:avLst/>
              <a:gdLst/>
              <a:ahLst/>
              <a:cxnLst/>
              <a:rect l="l" t="t" r="r" b="b"/>
              <a:pathLst>
                <a:path w="944" h="901" extrusionOk="0">
                  <a:moveTo>
                    <a:pt x="477" y="1"/>
                  </a:moveTo>
                  <a:cubicBezTo>
                    <a:pt x="253" y="1"/>
                    <a:pt x="59" y="175"/>
                    <a:pt x="25" y="402"/>
                  </a:cubicBezTo>
                  <a:cubicBezTo>
                    <a:pt x="0" y="656"/>
                    <a:pt x="182" y="874"/>
                    <a:pt x="424" y="898"/>
                  </a:cubicBezTo>
                  <a:cubicBezTo>
                    <a:pt x="439" y="899"/>
                    <a:pt x="454" y="900"/>
                    <a:pt x="469" y="900"/>
                  </a:cubicBezTo>
                  <a:cubicBezTo>
                    <a:pt x="703" y="900"/>
                    <a:pt x="897" y="726"/>
                    <a:pt x="920" y="499"/>
                  </a:cubicBezTo>
                  <a:cubicBezTo>
                    <a:pt x="944" y="257"/>
                    <a:pt x="763" y="39"/>
                    <a:pt x="521" y="3"/>
                  </a:cubicBezTo>
                  <a:cubicBezTo>
                    <a:pt x="506" y="1"/>
                    <a:pt x="492" y="1"/>
                    <a:pt x="477" y="1"/>
                  </a:cubicBezTo>
                  <a:close/>
                </a:path>
              </a:pathLst>
            </a:custGeom>
            <a:solidFill>
              <a:srgbClr val="5F7D95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14"/>
            <p:cNvSpPr/>
            <p:nvPr/>
          </p:nvSpPr>
          <p:spPr>
            <a:xfrm>
              <a:off x="1849979" y="1096797"/>
              <a:ext cx="49338" cy="48686"/>
            </a:xfrm>
            <a:custGeom>
              <a:avLst/>
              <a:gdLst/>
              <a:ahLst/>
              <a:cxnLst/>
              <a:rect l="l" t="t" r="r" b="b"/>
              <a:pathLst>
                <a:path w="908" h="896" extrusionOk="0">
                  <a:moveTo>
                    <a:pt x="460" y="1"/>
                  </a:moveTo>
                  <a:cubicBezTo>
                    <a:pt x="400" y="340"/>
                    <a:pt x="351" y="388"/>
                    <a:pt x="1" y="448"/>
                  </a:cubicBezTo>
                  <a:cubicBezTo>
                    <a:pt x="351" y="509"/>
                    <a:pt x="400" y="545"/>
                    <a:pt x="448" y="896"/>
                  </a:cubicBezTo>
                  <a:cubicBezTo>
                    <a:pt x="509" y="557"/>
                    <a:pt x="557" y="509"/>
                    <a:pt x="908" y="448"/>
                  </a:cubicBezTo>
                  <a:cubicBezTo>
                    <a:pt x="557" y="400"/>
                    <a:pt x="521" y="352"/>
                    <a:pt x="4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14"/>
            <p:cNvSpPr/>
            <p:nvPr/>
          </p:nvSpPr>
          <p:spPr>
            <a:xfrm>
              <a:off x="1732336" y="1320944"/>
              <a:ext cx="48686" cy="48686"/>
            </a:xfrm>
            <a:custGeom>
              <a:avLst/>
              <a:gdLst/>
              <a:ahLst/>
              <a:cxnLst/>
              <a:rect l="l" t="t" r="r" b="b"/>
              <a:pathLst>
                <a:path w="896" h="896" extrusionOk="0">
                  <a:moveTo>
                    <a:pt x="448" y="1"/>
                  </a:moveTo>
                  <a:cubicBezTo>
                    <a:pt x="387" y="352"/>
                    <a:pt x="339" y="388"/>
                    <a:pt x="0" y="448"/>
                  </a:cubicBezTo>
                  <a:cubicBezTo>
                    <a:pt x="339" y="509"/>
                    <a:pt x="387" y="557"/>
                    <a:pt x="436" y="896"/>
                  </a:cubicBezTo>
                  <a:cubicBezTo>
                    <a:pt x="508" y="557"/>
                    <a:pt x="545" y="509"/>
                    <a:pt x="895" y="460"/>
                  </a:cubicBezTo>
                  <a:cubicBezTo>
                    <a:pt x="545" y="400"/>
                    <a:pt x="508" y="352"/>
                    <a:pt x="4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14"/>
            <p:cNvSpPr/>
            <p:nvPr/>
          </p:nvSpPr>
          <p:spPr>
            <a:xfrm>
              <a:off x="1554215" y="539500"/>
              <a:ext cx="215611" cy="195941"/>
            </a:xfrm>
            <a:custGeom>
              <a:avLst/>
              <a:gdLst/>
              <a:ahLst/>
              <a:cxnLst/>
              <a:rect l="l" t="t" r="r" b="b"/>
              <a:pathLst>
                <a:path w="3968" h="3606" extrusionOk="0">
                  <a:moveTo>
                    <a:pt x="1977" y="0"/>
                  </a:moveTo>
                  <a:cubicBezTo>
                    <a:pt x="1521" y="0"/>
                    <a:pt x="1066" y="173"/>
                    <a:pt x="714" y="519"/>
                  </a:cubicBezTo>
                  <a:cubicBezTo>
                    <a:pt x="0" y="1221"/>
                    <a:pt x="0" y="2358"/>
                    <a:pt x="690" y="3071"/>
                  </a:cubicBezTo>
                  <a:cubicBezTo>
                    <a:pt x="1045" y="3427"/>
                    <a:pt x="1512" y="3605"/>
                    <a:pt x="1979" y="3605"/>
                  </a:cubicBezTo>
                  <a:cubicBezTo>
                    <a:pt x="2434" y="3605"/>
                    <a:pt x="2890" y="3436"/>
                    <a:pt x="3242" y="3096"/>
                  </a:cubicBezTo>
                  <a:cubicBezTo>
                    <a:pt x="3956" y="2394"/>
                    <a:pt x="3968" y="1257"/>
                    <a:pt x="3266" y="543"/>
                  </a:cubicBezTo>
                  <a:cubicBezTo>
                    <a:pt x="2911" y="182"/>
                    <a:pt x="2444" y="0"/>
                    <a:pt x="1977" y="0"/>
                  </a:cubicBezTo>
                  <a:close/>
                </a:path>
              </a:pathLst>
            </a:custGeom>
            <a:solidFill>
              <a:srgbClr val="5F7D95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14"/>
            <p:cNvSpPr/>
            <p:nvPr/>
          </p:nvSpPr>
          <p:spPr>
            <a:xfrm>
              <a:off x="1606108" y="581450"/>
              <a:ext cx="111827" cy="111827"/>
            </a:xfrm>
            <a:custGeom>
              <a:avLst/>
              <a:gdLst/>
              <a:ahLst/>
              <a:cxnLst/>
              <a:rect l="l" t="t" r="r" b="b"/>
              <a:pathLst>
                <a:path w="2058" h="2058" extrusionOk="0">
                  <a:moveTo>
                    <a:pt x="1041" y="1"/>
                  </a:moveTo>
                  <a:cubicBezTo>
                    <a:pt x="896" y="787"/>
                    <a:pt x="799" y="896"/>
                    <a:pt x="1" y="1017"/>
                  </a:cubicBezTo>
                  <a:cubicBezTo>
                    <a:pt x="799" y="1150"/>
                    <a:pt x="896" y="1259"/>
                    <a:pt x="1017" y="2057"/>
                  </a:cubicBezTo>
                  <a:cubicBezTo>
                    <a:pt x="1150" y="1259"/>
                    <a:pt x="1259" y="1150"/>
                    <a:pt x="2057" y="1029"/>
                  </a:cubicBezTo>
                  <a:cubicBezTo>
                    <a:pt x="1259" y="896"/>
                    <a:pt x="1162" y="799"/>
                    <a:pt x="10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14"/>
            <p:cNvSpPr/>
            <p:nvPr/>
          </p:nvSpPr>
          <p:spPr>
            <a:xfrm>
              <a:off x="1970936" y="760115"/>
              <a:ext cx="222240" cy="196267"/>
            </a:xfrm>
            <a:custGeom>
              <a:avLst/>
              <a:gdLst/>
              <a:ahLst/>
              <a:cxnLst/>
              <a:rect l="l" t="t" r="r" b="b"/>
              <a:pathLst>
                <a:path w="4090" h="3612" extrusionOk="0">
                  <a:moveTo>
                    <a:pt x="2054" y="0"/>
                  </a:moveTo>
                  <a:cubicBezTo>
                    <a:pt x="1332" y="0"/>
                    <a:pt x="654" y="437"/>
                    <a:pt x="375" y="1152"/>
                  </a:cubicBezTo>
                  <a:cubicBezTo>
                    <a:pt x="0" y="2072"/>
                    <a:pt x="460" y="3124"/>
                    <a:pt x="1391" y="3487"/>
                  </a:cubicBezTo>
                  <a:cubicBezTo>
                    <a:pt x="1605" y="3572"/>
                    <a:pt x="1826" y="3611"/>
                    <a:pt x="2044" y="3611"/>
                  </a:cubicBezTo>
                  <a:cubicBezTo>
                    <a:pt x="2763" y="3611"/>
                    <a:pt x="3448" y="3177"/>
                    <a:pt x="3726" y="2471"/>
                  </a:cubicBezTo>
                  <a:cubicBezTo>
                    <a:pt x="4089" y="1540"/>
                    <a:pt x="3629" y="499"/>
                    <a:pt x="2710" y="124"/>
                  </a:cubicBezTo>
                  <a:cubicBezTo>
                    <a:pt x="2494" y="40"/>
                    <a:pt x="2272" y="0"/>
                    <a:pt x="2054" y="0"/>
                  </a:cubicBezTo>
                  <a:close/>
                </a:path>
              </a:pathLst>
            </a:custGeom>
            <a:solidFill>
              <a:srgbClr val="5F7D95">
                <a:alpha val="17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14"/>
            <p:cNvSpPr/>
            <p:nvPr/>
          </p:nvSpPr>
          <p:spPr>
            <a:xfrm>
              <a:off x="2026144" y="802336"/>
              <a:ext cx="111772" cy="111120"/>
            </a:xfrm>
            <a:custGeom>
              <a:avLst/>
              <a:gdLst/>
              <a:ahLst/>
              <a:cxnLst/>
              <a:rect l="l" t="t" r="r" b="b"/>
              <a:pathLst>
                <a:path w="2057" h="2045" extrusionOk="0">
                  <a:moveTo>
                    <a:pt x="1041" y="0"/>
                  </a:moveTo>
                  <a:cubicBezTo>
                    <a:pt x="908" y="787"/>
                    <a:pt x="799" y="896"/>
                    <a:pt x="0" y="1017"/>
                  </a:cubicBezTo>
                  <a:cubicBezTo>
                    <a:pt x="799" y="1138"/>
                    <a:pt x="896" y="1259"/>
                    <a:pt x="1017" y="2045"/>
                  </a:cubicBezTo>
                  <a:cubicBezTo>
                    <a:pt x="1162" y="1259"/>
                    <a:pt x="1259" y="1150"/>
                    <a:pt x="2057" y="1029"/>
                  </a:cubicBezTo>
                  <a:cubicBezTo>
                    <a:pt x="1271" y="896"/>
                    <a:pt x="1162" y="787"/>
                    <a:pt x="10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14"/>
            <p:cNvSpPr/>
            <p:nvPr/>
          </p:nvSpPr>
          <p:spPr>
            <a:xfrm>
              <a:off x="1696147" y="1111958"/>
              <a:ext cx="85527" cy="85473"/>
            </a:xfrm>
            <a:custGeom>
              <a:avLst/>
              <a:gdLst/>
              <a:ahLst/>
              <a:cxnLst/>
              <a:rect l="l" t="t" r="r" b="b"/>
              <a:pathLst>
                <a:path w="1574" h="1573" extrusionOk="0">
                  <a:moveTo>
                    <a:pt x="799" y="0"/>
                  </a:moveTo>
                  <a:cubicBezTo>
                    <a:pt x="690" y="605"/>
                    <a:pt x="606" y="690"/>
                    <a:pt x="1" y="786"/>
                  </a:cubicBezTo>
                  <a:cubicBezTo>
                    <a:pt x="606" y="883"/>
                    <a:pt x="690" y="968"/>
                    <a:pt x="787" y="1573"/>
                  </a:cubicBezTo>
                  <a:cubicBezTo>
                    <a:pt x="884" y="968"/>
                    <a:pt x="969" y="883"/>
                    <a:pt x="1573" y="798"/>
                  </a:cubicBezTo>
                  <a:cubicBezTo>
                    <a:pt x="969" y="690"/>
                    <a:pt x="884" y="605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7" name="Google Shape;4987;p14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047149" y="1737504"/>
            <a:ext cx="1161300" cy="4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988" name="Google Shape;4988;p14"/>
          <p:cNvSpPr txBox="1">
            <a:spLocks noGrp="1"/>
          </p:cNvSpPr>
          <p:nvPr>
            <p:ph type="subTitle" idx="2"/>
          </p:nvPr>
        </p:nvSpPr>
        <p:spPr>
          <a:xfrm>
            <a:off x="712383" y="2124075"/>
            <a:ext cx="21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9" name="Google Shape;4989;p14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042872" y="3031404"/>
            <a:ext cx="11613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990" name="Google Shape;4990;p14"/>
          <p:cNvSpPr txBox="1">
            <a:spLocks noGrp="1"/>
          </p:cNvSpPr>
          <p:nvPr>
            <p:ph type="subTitle" idx="4"/>
          </p:nvPr>
        </p:nvSpPr>
        <p:spPr>
          <a:xfrm>
            <a:off x="710042" y="3421000"/>
            <a:ext cx="21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1" name="Google Shape;4991;p14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6931766" y="2996038"/>
            <a:ext cx="11613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992" name="Google Shape;4992;p14"/>
          <p:cNvSpPr txBox="1">
            <a:spLocks noGrp="1"/>
          </p:cNvSpPr>
          <p:nvPr>
            <p:ph type="subTitle" idx="6"/>
          </p:nvPr>
        </p:nvSpPr>
        <p:spPr>
          <a:xfrm>
            <a:off x="6283917" y="3385625"/>
            <a:ext cx="21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3" name="Google Shape;4993;p14">
            <a:hlinkClick r:id="rId2" action="ppaction://hlinksldjump"/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12383" y="1820777"/>
            <a:ext cx="4023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94" name="Google Shape;4994;p14"/>
          <p:cNvSpPr txBox="1">
            <a:spLocks noGrp="1"/>
          </p:cNvSpPr>
          <p:nvPr>
            <p:ph type="title" idx="7" hasCustomPrompt="1"/>
          </p:nvPr>
        </p:nvSpPr>
        <p:spPr>
          <a:xfrm>
            <a:off x="718607" y="3115425"/>
            <a:ext cx="4023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95" name="Google Shape;4995;p14">
            <a:hlinkClick r:id="" action="ppaction://noaction"/>
          </p:cNvPr>
          <p:cNvSpPr txBox="1">
            <a:spLocks noGrp="1"/>
          </p:cNvSpPr>
          <p:nvPr>
            <p:ph type="title" idx="8" hasCustomPrompt="1"/>
          </p:nvPr>
        </p:nvSpPr>
        <p:spPr>
          <a:xfrm>
            <a:off x="8029317" y="3082012"/>
            <a:ext cx="4023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96" name="Google Shape;4996;p14"/>
          <p:cNvSpPr txBox="1">
            <a:spLocks noGrp="1"/>
          </p:cNvSpPr>
          <p:nvPr>
            <p:ph type="title" idx="9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97" name="Google Shape;4997;p14">
            <a:hlinkClick r:id="" action="ppaction://noaction"/>
          </p:cNvPr>
          <p:cNvSpPr txBox="1">
            <a:spLocks noGrp="1"/>
          </p:cNvSpPr>
          <p:nvPr>
            <p:ph type="subTitle" idx="13"/>
          </p:nvPr>
        </p:nvSpPr>
        <p:spPr>
          <a:xfrm>
            <a:off x="6931766" y="1737488"/>
            <a:ext cx="11613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4998" name="Google Shape;4998;p14"/>
          <p:cNvSpPr txBox="1">
            <a:spLocks noGrp="1"/>
          </p:cNvSpPr>
          <p:nvPr>
            <p:ph type="subTitle" idx="14"/>
          </p:nvPr>
        </p:nvSpPr>
        <p:spPr>
          <a:xfrm>
            <a:off x="6283917" y="2127075"/>
            <a:ext cx="214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9" name="Google Shape;4999;p14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8029317" y="1823462"/>
            <a:ext cx="402300" cy="3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4">
    <p:spTree>
      <p:nvGrpSpPr>
        <p:cNvPr id="1" name="Shape 5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3" name="Google Shape;5423;p16"/>
          <p:cNvGrpSpPr/>
          <p:nvPr/>
        </p:nvGrpSpPr>
        <p:grpSpPr>
          <a:xfrm>
            <a:off x="176625" y="110350"/>
            <a:ext cx="8790774" cy="4922811"/>
            <a:chOff x="131600" y="118425"/>
            <a:chExt cx="8790774" cy="4922811"/>
          </a:xfrm>
        </p:grpSpPr>
        <p:sp>
          <p:nvSpPr>
            <p:cNvPr id="5424" name="Google Shape;5424;p16"/>
            <p:cNvSpPr/>
            <p:nvPr/>
          </p:nvSpPr>
          <p:spPr>
            <a:xfrm rot="5400000">
              <a:off x="856680" y="10329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25" name="Google Shape;5425;p16"/>
            <p:cNvGrpSpPr/>
            <p:nvPr/>
          </p:nvGrpSpPr>
          <p:grpSpPr>
            <a:xfrm>
              <a:off x="131600" y="1884558"/>
              <a:ext cx="2122449" cy="3112715"/>
              <a:chOff x="131600" y="1884558"/>
              <a:chExt cx="2122449" cy="3112715"/>
            </a:xfrm>
          </p:grpSpPr>
          <p:sp>
            <p:nvSpPr>
              <p:cNvPr id="5426" name="Google Shape;5426;p16"/>
              <p:cNvSpPr/>
              <p:nvPr/>
            </p:nvSpPr>
            <p:spPr>
              <a:xfrm rot="5400000" flipH="1">
                <a:off x="1356823" y="353957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7" name="Google Shape;5427;p16"/>
              <p:cNvSpPr/>
              <p:nvPr/>
            </p:nvSpPr>
            <p:spPr>
              <a:xfrm rot="5400000" flipH="1">
                <a:off x="368247" y="3804694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8" name="Google Shape;5428;p16"/>
              <p:cNvSpPr/>
              <p:nvPr/>
            </p:nvSpPr>
            <p:spPr>
              <a:xfrm rot="5400000" flipH="1">
                <a:off x="1212834" y="4945234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9" name="Google Shape;5429;p16"/>
              <p:cNvSpPr/>
              <p:nvPr/>
            </p:nvSpPr>
            <p:spPr>
              <a:xfrm rot="5400000" flipH="1">
                <a:off x="1889810" y="3456082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0" name="Google Shape;5430;p16"/>
              <p:cNvSpPr/>
              <p:nvPr/>
            </p:nvSpPr>
            <p:spPr>
              <a:xfrm rot="5400000" flipH="1">
                <a:off x="871337" y="4472741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1" name="Google Shape;5431;p16"/>
              <p:cNvSpPr/>
              <p:nvPr/>
            </p:nvSpPr>
            <p:spPr>
              <a:xfrm rot="5400000" flipH="1">
                <a:off x="1458022" y="2595443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2" name="Google Shape;5432;p16"/>
              <p:cNvSpPr/>
              <p:nvPr/>
            </p:nvSpPr>
            <p:spPr>
              <a:xfrm rot="5400000" flipH="1">
                <a:off x="373906" y="24622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3" name="Google Shape;5433;p16"/>
              <p:cNvSpPr/>
              <p:nvPr/>
            </p:nvSpPr>
            <p:spPr>
              <a:xfrm rot="5400000" flipH="1">
                <a:off x="573665" y="420799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4" name="Google Shape;5434;p16"/>
              <p:cNvSpPr/>
              <p:nvPr/>
            </p:nvSpPr>
            <p:spPr>
              <a:xfrm rot="5400000" flipH="1">
                <a:off x="368214" y="3290320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5" name="Google Shape;5435;p16"/>
              <p:cNvSpPr/>
              <p:nvPr/>
            </p:nvSpPr>
            <p:spPr>
              <a:xfrm rot="5400000" flipH="1">
                <a:off x="149520" y="294366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6" name="Google Shape;5436;p16"/>
              <p:cNvSpPr/>
              <p:nvPr/>
            </p:nvSpPr>
            <p:spPr>
              <a:xfrm rot="5400000" flipH="1">
                <a:off x="1558343" y="306837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7" name="Google Shape;5437;p16"/>
              <p:cNvSpPr/>
              <p:nvPr/>
            </p:nvSpPr>
            <p:spPr>
              <a:xfrm rot="5400000" flipH="1">
                <a:off x="130236" y="3708247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8" name="Google Shape;5438;p16"/>
              <p:cNvSpPr/>
              <p:nvPr/>
            </p:nvSpPr>
            <p:spPr>
              <a:xfrm rot="5400000" flipH="1">
                <a:off x="400364" y="4926212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9" name="Google Shape;5439;p16"/>
              <p:cNvSpPr/>
              <p:nvPr/>
            </p:nvSpPr>
            <p:spPr>
              <a:xfrm rot="5400000" flipH="1">
                <a:off x="799823" y="3303605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0" name="Google Shape;5440;p16"/>
              <p:cNvSpPr/>
              <p:nvPr/>
            </p:nvSpPr>
            <p:spPr>
              <a:xfrm rot="5400000" flipH="1">
                <a:off x="1234010" y="4104986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1" name="Google Shape;5441;p16"/>
              <p:cNvSpPr/>
              <p:nvPr/>
            </p:nvSpPr>
            <p:spPr>
              <a:xfrm rot="5400000" flipH="1">
                <a:off x="379148" y="2080743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2" name="Google Shape;5442;p16"/>
              <p:cNvSpPr/>
              <p:nvPr/>
            </p:nvSpPr>
            <p:spPr>
              <a:xfrm rot="5400000" flipH="1">
                <a:off x="891672" y="3760348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3" name="Google Shape;5443;p16"/>
              <p:cNvSpPr/>
              <p:nvPr/>
            </p:nvSpPr>
            <p:spPr>
              <a:xfrm rot="5400000">
                <a:off x="927170" y="1943554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4" name="Google Shape;5444;p16"/>
              <p:cNvSpPr/>
              <p:nvPr/>
            </p:nvSpPr>
            <p:spPr>
              <a:xfrm rot="5400000">
                <a:off x="1099652" y="232334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5" name="Google Shape;5445;p16"/>
              <p:cNvSpPr/>
              <p:nvPr/>
            </p:nvSpPr>
            <p:spPr>
              <a:xfrm rot="5400000">
                <a:off x="952606" y="295021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6" name="Google Shape;5446;p16"/>
              <p:cNvSpPr/>
              <p:nvPr/>
            </p:nvSpPr>
            <p:spPr>
              <a:xfrm rot="5400000">
                <a:off x="729827" y="227943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7" name="Google Shape;5447;p16"/>
              <p:cNvSpPr/>
              <p:nvPr/>
            </p:nvSpPr>
            <p:spPr>
              <a:xfrm rot="5400000">
                <a:off x="1976994" y="3097293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8" name="Google Shape;5448;p16"/>
              <p:cNvSpPr/>
              <p:nvPr/>
            </p:nvSpPr>
            <p:spPr>
              <a:xfrm rot="5400000">
                <a:off x="1439631" y="1886769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9" name="Google Shape;5449;p16"/>
              <p:cNvSpPr/>
              <p:nvPr/>
            </p:nvSpPr>
            <p:spPr>
              <a:xfrm rot="5400000">
                <a:off x="2225601" y="353958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0" name="Google Shape;5450;p16"/>
              <p:cNvSpPr/>
              <p:nvPr/>
            </p:nvSpPr>
            <p:spPr>
              <a:xfrm rot="5400000">
                <a:off x="771336" y="2669355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1" name="Google Shape;5451;p16"/>
            <p:cNvGrpSpPr/>
            <p:nvPr/>
          </p:nvGrpSpPr>
          <p:grpSpPr>
            <a:xfrm flipH="1">
              <a:off x="2342550" y="2567965"/>
              <a:ext cx="3964145" cy="1455821"/>
              <a:chOff x="3233388" y="140740"/>
              <a:chExt cx="3964145" cy="1455821"/>
            </a:xfrm>
          </p:grpSpPr>
          <p:sp>
            <p:nvSpPr>
              <p:cNvPr id="5452" name="Google Shape;5452;p1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3" name="Google Shape;5453;p1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4" name="Google Shape;5454;p1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5" name="Google Shape;5455;p1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6" name="Google Shape;5456;p1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7" name="Google Shape;5457;p1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8" name="Google Shape;5458;p1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9" name="Google Shape;5459;p1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0" name="Google Shape;5460;p1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1" name="Google Shape;5461;p16"/>
              <p:cNvSpPr/>
              <p:nvPr/>
            </p:nvSpPr>
            <p:spPr>
              <a:xfrm rot="10800000" flipH="1">
                <a:off x="5542101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2" name="Google Shape;5462;p1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3" name="Google Shape;5463;p1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4" name="Google Shape;5464;p1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5" name="Google Shape;5465;p1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6" name="Google Shape;5466;p1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7" name="Google Shape;5467;p1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8" name="Google Shape;5468;p1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9" name="Google Shape;5469;p1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0" name="Google Shape;5470;p1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1" name="Google Shape;5471;p1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2" name="Google Shape;5472;p1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3" name="Google Shape;5473;p1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4" name="Google Shape;5474;p1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5" name="Google Shape;5475;p1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6" name="Google Shape;5476;p1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7" name="Google Shape;5477;p1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78" name="Google Shape;5478;p16"/>
            <p:cNvSpPr/>
            <p:nvPr/>
          </p:nvSpPr>
          <p:spPr>
            <a:xfrm rot="10800000">
              <a:off x="5467181" y="2274087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16"/>
            <p:cNvSpPr/>
            <p:nvPr/>
          </p:nvSpPr>
          <p:spPr>
            <a:xfrm rot="10800000">
              <a:off x="1791338" y="2418078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16"/>
            <p:cNvSpPr/>
            <p:nvPr/>
          </p:nvSpPr>
          <p:spPr>
            <a:xfrm rot="10800000">
              <a:off x="4994538" y="1932740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16"/>
            <p:cNvSpPr/>
            <p:nvPr/>
          </p:nvSpPr>
          <p:spPr>
            <a:xfrm rot="10800000">
              <a:off x="2710372" y="255468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16"/>
            <p:cNvSpPr/>
            <p:nvPr/>
          </p:nvSpPr>
          <p:spPr>
            <a:xfrm rot="10800000">
              <a:off x="2984293" y="1435017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16"/>
            <p:cNvSpPr/>
            <p:nvPr/>
          </p:nvSpPr>
          <p:spPr>
            <a:xfrm rot="10800000">
              <a:off x="4625351" y="1874393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16"/>
            <p:cNvSpPr/>
            <p:nvPr/>
          </p:nvSpPr>
          <p:spPr>
            <a:xfrm rot="10800000">
              <a:off x="3812259" y="1429475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16"/>
            <p:cNvSpPr/>
            <p:nvPr/>
          </p:nvSpPr>
          <p:spPr>
            <a:xfrm rot="10800000">
              <a:off x="3473571" y="24251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16"/>
            <p:cNvSpPr/>
            <p:nvPr/>
          </p:nvSpPr>
          <p:spPr>
            <a:xfrm rot="10800000">
              <a:off x="3823198" y="1863430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16"/>
            <p:cNvSpPr/>
            <p:nvPr/>
          </p:nvSpPr>
          <p:spPr>
            <a:xfrm rot="10800000">
              <a:off x="4626925" y="2295271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16"/>
            <p:cNvSpPr/>
            <p:nvPr/>
          </p:nvSpPr>
          <p:spPr>
            <a:xfrm rot="10800000">
              <a:off x="2405511" y="1257842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16"/>
            <p:cNvSpPr/>
            <p:nvPr/>
          </p:nvSpPr>
          <p:spPr>
            <a:xfrm rot="10800000">
              <a:off x="4282295" y="1952925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16"/>
            <p:cNvSpPr/>
            <p:nvPr/>
          </p:nvSpPr>
          <p:spPr>
            <a:xfrm rot="10800000" flipH="1">
              <a:off x="2379646" y="1608191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16"/>
            <p:cNvSpPr/>
            <p:nvPr/>
          </p:nvSpPr>
          <p:spPr>
            <a:xfrm rot="10800000" flipH="1">
              <a:off x="2845296" y="2160906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16"/>
            <p:cNvSpPr/>
            <p:nvPr/>
          </p:nvSpPr>
          <p:spPr>
            <a:xfrm rot="10800000" flipH="1">
              <a:off x="1555075" y="19177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16"/>
            <p:cNvSpPr/>
            <p:nvPr/>
          </p:nvSpPr>
          <p:spPr>
            <a:xfrm rot="10800000" flipH="1">
              <a:off x="3472169" y="201385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16"/>
            <p:cNvSpPr/>
            <p:nvPr/>
          </p:nvSpPr>
          <p:spPr>
            <a:xfrm rot="10800000" flipH="1">
              <a:off x="2801524" y="179093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16"/>
            <p:cNvSpPr/>
            <p:nvPr/>
          </p:nvSpPr>
          <p:spPr>
            <a:xfrm rot="10800000" flipH="1">
              <a:off x="2007089" y="1854122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16"/>
            <p:cNvSpPr/>
            <p:nvPr/>
          </p:nvSpPr>
          <p:spPr>
            <a:xfrm rot="10800000" flipH="1">
              <a:off x="2379655" y="22472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16"/>
            <p:cNvSpPr/>
            <p:nvPr/>
          </p:nvSpPr>
          <p:spPr>
            <a:xfrm rot="10800000" flipH="1">
              <a:off x="3188821" y="1835070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16"/>
            <p:cNvSpPr/>
            <p:nvPr/>
          </p:nvSpPr>
          <p:spPr>
            <a:xfrm rot="-5400000">
              <a:off x="6437893" y="3297974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16"/>
            <p:cNvSpPr/>
            <p:nvPr/>
          </p:nvSpPr>
          <p:spPr>
            <a:xfrm rot="-5400000">
              <a:off x="7426754" y="3563094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16"/>
            <p:cNvSpPr/>
            <p:nvPr/>
          </p:nvSpPr>
          <p:spPr>
            <a:xfrm rot="-5400000">
              <a:off x="6614851" y="470363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16"/>
            <p:cNvSpPr/>
            <p:nvPr/>
          </p:nvSpPr>
          <p:spPr>
            <a:xfrm rot="-5400000">
              <a:off x="8881564" y="4140694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16"/>
            <p:cNvSpPr/>
            <p:nvPr/>
          </p:nvSpPr>
          <p:spPr>
            <a:xfrm rot="-5400000">
              <a:off x="7511314" y="4294041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16"/>
            <p:cNvSpPr/>
            <p:nvPr/>
          </p:nvSpPr>
          <p:spPr>
            <a:xfrm rot="-5400000">
              <a:off x="5855679" y="1873118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16"/>
            <p:cNvSpPr/>
            <p:nvPr/>
          </p:nvSpPr>
          <p:spPr>
            <a:xfrm rot="-5400000">
              <a:off x="6656524" y="28572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16"/>
            <p:cNvSpPr/>
            <p:nvPr/>
          </p:nvSpPr>
          <p:spPr>
            <a:xfrm rot="-5400000">
              <a:off x="7274485" y="3966392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16"/>
            <p:cNvSpPr/>
            <p:nvPr/>
          </p:nvSpPr>
          <p:spPr>
            <a:xfrm rot="-5400000">
              <a:off x="8443762" y="3936907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16"/>
            <p:cNvSpPr/>
            <p:nvPr/>
          </p:nvSpPr>
          <p:spPr>
            <a:xfrm rot="-5400000">
              <a:off x="8670718" y="359025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16"/>
            <p:cNvSpPr/>
            <p:nvPr/>
          </p:nvSpPr>
          <p:spPr>
            <a:xfrm rot="-5400000">
              <a:off x="6164267" y="228667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16"/>
            <p:cNvSpPr/>
            <p:nvPr/>
          </p:nvSpPr>
          <p:spPr>
            <a:xfrm rot="-5400000">
              <a:off x="8716418" y="435483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16"/>
            <p:cNvSpPr/>
            <p:nvPr/>
          </p:nvSpPr>
          <p:spPr>
            <a:xfrm rot="-5400000">
              <a:off x="7458880" y="468461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16"/>
            <p:cNvSpPr/>
            <p:nvPr/>
          </p:nvSpPr>
          <p:spPr>
            <a:xfrm rot="-5400000">
              <a:off x="7046617" y="3062005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16"/>
            <p:cNvSpPr/>
            <p:nvPr/>
          </p:nvSpPr>
          <p:spPr>
            <a:xfrm rot="-5400000">
              <a:off x="7078796" y="427188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16"/>
            <p:cNvSpPr/>
            <p:nvPr/>
          </p:nvSpPr>
          <p:spPr>
            <a:xfrm rot="-5400000">
              <a:off x="6943689" y="351874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16"/>
            <p:cNvSpPr/>
            <p:nvPr/>
          </p:nvSpPr>
          <p:spPr>
            <a:xfrm rot="-5400000" flipH="1">
              <a:off x="6867546" y="170195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16"/>
            <p:cNvSpPr/>
            <p:nvPr/>
          </p:nvSpPr>
          <p:spPr>
            <a:xfrm rot="-5400000" flipH="1">
              <a:off x="6728032" y="2081749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16"/>
            <p:cNvSpPr/>
            <p:nvPr/>
          </p:nvSpPr>
          <p:spPr>
            <a:xfrm rot="-5400000" flipH="1">
              <a:off x="6580720" y="2418065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16"/>
            <p:cNvSpPr/>
            <p:nvPr/>
          </p:nvSpPr>
          <p:spPr>
            <a:xfrm rot="-5400000" flipH="1">
              <a:off x="7106104" y="203783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16"/>
            <p:cNvSpPr/>
            <p:nvPr/>
          </p:nvSpPr>
          <p:spPr>
            <a:xfrm rot="-5400000" flipH="1">
              <a:off x="5855819" y="285569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16"/>
            <p:cNvSpPr/>
            <p:nvPr/>
          </p:nvSpPr>
          <p:spPr>
            <a:xfrm rot="-5400000" flipH="1">
              <a:off x="8557992" y="4224196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16"/>
            <p:cNvSpPr/>
            <p:nvPr/>
          </p:nvSpPr>
          <p:spPr>
            <a:xfrm rot="-5400000" flipH="1">
              <a:off x="7075119" y="2427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16"/>
            <p:cNvSpPr/>
            <p:nvPr/>
          </p:nvSpPr>
          <p:spPr>
            <a:xfrm rot="-5400000" flipH="1">
              <a:off x="6923371" y="255804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16"/>
            <p:cNvSpPr/>
            <p:nvPr/>
          </p:nvSpPr>
          <p:spPr>
            <a:xfrm rot="-5400000" flipH="1">
              <a:off x="7452482" y="411755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16"/>
            <p:cNvSpPr/>
            <p:nvPr/>
          </p:nvSpPr>
          <p:spPr>
            <a:xfrm rot="-5400000">
              <a:off x="8807099" y="641429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16"/>
            <p:cNvSpPr/>
            <p:nvPr/>
          </p:nvSpPr>
          <p:spPr>
            <a:xfrm>
              <a:off x="2963692" y="4896893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16"/>
            <p:cNvSpPr/>
            <p:nvPr/>
          </p:nvSpPr>
          <p:spPr>
            <a:xfrm>
              <a:off x="471112" y="4574671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16"/>
            <p:cNvSpPr/>
            <p:nvPr/>
          </p:nvSpPr>
          <p:spPr>
            <a:xfrm>
              <a:off x="2753463" y="4668875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16"/>
            <p:cNvSpPr/>
            <p:nvPr/>
          </p:nvSpPr>
          <p:spPr>
            <a:xfrm>
              <a:off x="6655795" y="4840317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16"/>
            <p:cNvSpPr/>
            <p:nvPr/>
          </p:nvSpPr>
          <p:spPr>
            <a:xfrm>
              <a:off x="4825185" y="4561639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16"/>
            <p:cNvSpPr/>
            <p:nvPr/>
          </p:nvSpPr>
          <p:spPr>
            <a:xfrm>
              <a:off x="4222013" y="4852496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16"/>
            <p:cNvSpPr/>
            <p:nvPr/>
          </p:nvSpPr>
          <p:spPr>
            <a:xfrm>
              <a:off x="2394971" y="4710131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16"/>
            <p:cNvSpPr/>
            <p:nvPr/>
          </p:nvSpPr>
          <p:spPr>
            <a:xfrm>
              <a:off x="261895" y="4144797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16"/>
            <p:cNvSpPr/>
            <p:nvPr/>
          </p:nvSpPr>
          <p:spPr>
            <a:xfrm>
              <a:off x="1147839" y="4589456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16"/>
            <p:cNvSpPr/>
            <p:nvPr/>
          </p:nvSpPr>
          <p:spPr>
            <a:xfrm>
              <a:off x="1651262" y="4079205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16"/>
            <p:cNvSpPr/>
            <p:nvPr/>
          </p:nvSpPr>
          <p:spPr>
            <a:xfrm>
              <a:off x="5460560" y="4603603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16"/>
            <p:cNvSpPr/>
            <p:nvPr/>
          </p:nvSpPr>
          <p:spPr>
            <a:xfrm>
              <a:off x="1698183" y="481064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16"/>
            <p:cNvSpPr/>
            <p:nvPr/>
          </p:nvSpPr>
          <p:spPr>
            <a:xfrm>
              <a:off x="201799" y="4466009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16"/>
            <p:cNvSpPr/>
            <p:nvPr/>
          </p:nvSpPr>
          <p:spPr>
            <a:xfrm>
              <a:off x="3465751" y="481683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16"/>
            <p:cNvSpPr/>
            <p:nvPr/>
          </p:nvSpPr>
          <p:spPr>
            <a:xfrm>
              <a:off x="2625602" y="5006428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16"/>
            <p:cNvSpPr/>
            <p:nvPr/>
          </p:nvSpPr>
          <p:spPr>
            <a:xfrm>
              <a:off x="2785939" y="4360921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16"/>
            <p:cNvSpPr/>
            <p:nvPr/>
          </p:nvSpPr>
          <p:spPr>
            <a:xfrm>
              <a:off x="189850" y="4847376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16"/>
            <p:cNvSpPr/>
            <p:nvPr/>
          </p:nvSpPr>
          <p:spPr>
            <a:xfrm flipH="1">
              <a:off x="2255392" y="3721275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16"/>
            <p:cNvSpPr/>
            <p:nvPr/>
          </p:nvSpPr>
          <p:spPr>
            <a:xfrm flipH="1">
              <a:off x="1929748" y="3759794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16"/>
            <p:cNvSpPr/>
            <p:nvPr/>
          </p:nvSpPr>
          <p:spPr>
            <a:xfrm flipH="1">
              <a:off x="3183433" y="4265621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16"/>
            <p:cNvSpPr/>
            <p:nvPr/>
          </p:nvSpPr>
          <p:spPr>
            <a:xfrm flipH="1">
              <a:off x="1435716" y="4350612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16"/>
            <p:cNvSpPr/>
            <p:nvPr/>
          </p:nvSpPr>
          <p:spPr>
            <a:xfrm flipH="1">
              <a:off x="1933866" y="4594998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16"/>
            <p:cNvSpPr/>
            <p:nvPr/>
          </p:nvSpPr>
          <p:spPr>
            <a:xfrm flipH="1">
              <a:off x="5826957" y="4975631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16"/>
            <p:cNvSpPr/>
            <p:nvPr/>
          </p:nvSpPr>
          <p:spPr>
            <a:xfrm flipH="1">
              <a:off x="5920051" y="4707077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16"/>
            <p:cNvSpPr/>
            <p:nvPr/>
          </p:nvSpPr>
          <p:spPr>
            <a:xfrm flipH="1">
              <a:off x="2402654" y="408859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16"/>
            <p:cNvSpPr/>
            <p:nvPr/>
          </p:nvSpPr>
          <p:spPr>
            <a:xfrm flipH="1">
              <a:off x="2060344" y="421051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16"/>
            <p:cNvSpPr/>
            <p:nvPr/>
          </p:nvSpPr>
          <p:spPr>
            <a:xfrm rot="10800000" flipH="1">
              <a:off x="4535130" y="4810639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16"/>
            <p:cNvSpPr/>
            <p:nvPr/>
          </p:nvSpPr>
          <p:spPr>
            <a:xfrm rot="10800000" flipH="1">
              <a:off x="7364662" y="4897030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16"/>
            <p:cNvSpPr/>
            <p:nvPr/>
          </p:nvSpPr>
          <p:spPr>
            <a:xfrm rot="10800000" flipH="1">
              <a:off x="3162438" y="4666650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16"/>
            <p:cNvSpPr/>
            <p:nvPr/>
          </p:nvSpPr>
          <p:spPr>
            <a:xfrm rot="10800000" flipH="1">
              <a:off x="7867920" y="4559015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16"/>
            <p:cNvSpPr/>
            <p:nvPr/>
          </p:nvSpPr>
          <p:spPr>
            <a:xfrm rot="10800000" flipH="1">
              <a:off x="3602098" y="4325302"/>
              <a:ext cx="85022" cy="84723"/>
            </a:xfrm>
            <a:custGeom>
              <a:avLst/>
              <a:gdLst/>
              <a:ahLst/>
              <a:cxnLst/>
              <a:rect l="l" t="t" r="r" b="b"/>
              <a:pathLst>
                <a:path w="5671" h="5651" extrusionOk="0">
                  <a:moveTo>
                    <a:pt x="2826" y="0"/>
                  </a:moveTo>
                  <a:lnTo>
                    <a:pt x="2485" y="2484"/>
                  </a:lnTo>
                  <a:lnTo>
                    <a:pt x="1" y="2825"/>
                  </a:lnTo>
                  <a:lnTo>
                    <a:pt x="2485" y="3186"/>
                  </a:lnTo>
                  <a:lnTo>
                    <a:pt x="2826" y="5651"/>
                  </a:lnTo>
                  <a:lnTo>
                    <a:pt x="3186" y="3186"/>
                  </a:lnTo>
                  <a:lnTo>
                    <a:pt x="5670" y="2825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16"/>
            <p:cNvSpPr/>
            <p:nvPr/>
          </p:nvSpPr>
          <p:spPr>
            <a:xfrm rot="10800000" flipH="1">
              <a:off x="5530138" y="4911830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16"/>
            <p:cNvSpPr/>
            <p:nvPr/>
          </p:nvSpPr>
          <p:spPr>
            <a:xfrm rot="10800000" flipH="1">
              <a:off x="8747946" y="4902554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16"/>
            <p:cNvSpPr/>
            <p:nvPr/>
          </p:nvSpPr>
          <p:spPr>
            <a:xfrm rot="10800000" flipH="1">
              <a:off x="3920145" y="4027480"/>
              <a:ext cx="31574" cy="31574"/>
            </a:xfrm>
            <a:custGeom>
              <a:avLst/>
              <a:gdLst/>
              <a:ahLst/>
              <a:cxnLst/>
              <a:rect l="l" t="t" r="r" b="b"/>
              <a:pathLst>
                <a:path w="2106" h="2106" extrusionOk="0">
                  <a:moveTo>
                    <a:pt x="1" y="1"/>
                  </a:moveTo>
                  <a:lnTo>
                    <a:pt x="797" y="1063"/>
                  </a:lnTo>
                  <a:lnTo>
                    <a:pt x="1" y="2105"/>
                  </a:lnTo>
                  <a:lnTo>
                    <a:pt x="1" y="2105"/>
                  </a:lnTo>
                  <a:lnTo>
                    <a:pt x="1063" y="1309"/>
                  </a:lnTo>
                  <a:lnTo>
                    <a:pt x="2105" y="2105"/>
                  </a:lnTo>
                  <a:lnTo>
                    <a:pt x="1328" y="1063"/>
                  </a:lnTo>
                  <a:lnTo>
                    <a:pt x="2105" y="1"/>
                  </a:lnTo>
                  <a:lnTo>
                    <a:pt x="2105" y="1"/>
                  </a:lnTo>
                  <a:lnTo>
                    <a:pt x="1063" y="7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16"/>
            <p:cNvSpPr/>
            <p:nvPr/>
          </p:nvSpPr>
          <p:spPr>
            <a:xfrm rot="10800000" flipH="1">
              <a:off x="7908601" y="4897013"/>
              <a:ext cx="55172" cy="55157"/>
            </a:xfrm>
            <a:custGeom>
              <a:avLst/>
              <a:gdLst/>
              <a:ahLst/>
              <a:cxnLst/>
              <a:rect l="l" t="t" r="r" b="b"/>
              <a:pathLst>
                <a:path w="3680" h="3679" extrusionOk="0">
                  <a:moveTo>
                    <a:pt x="1" y="0"/>
                  </a:moveTo>
                  <a:lnTo>
                    <a:pt x="1385" y="1839"/>
                  </a:lnTo>
                  <a:lnTo>
                    <a:pt x="1" y="3679"/>
                  </a:lnTo>
                  <a:lnTo>
                    <a:pt x="1" y="3679"/>
                  </a:lnTo>
                  <a:lnTo>
                    <a:pt x="1840" y="2295"/>
                  </a:lnTo>
                  <a:lnTo>
                    <a:pt x="3679" y="3679"/>
                  </a:lnTo>
                  <a:lnTo>
                    <a:pt x="2295" y="1839"/>
                  </a:lnTo>
                  <a:lnTo>
                    <a:pt x="3679" y="0"/>
                  </a:lnTo>
                  <a:lnTo>
                    <a:pt x="1840" y="13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16"/>
            <p:cNvSpPr/>
            <p:nvPr/>
          </p:nvSpPr>
          <p:spPr>
            <a:xfrm rot="10800000" flipH="1">
              <a:off x="8263362" y="4678160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16"/>
            <p:cNvSpPr/>
            <p:nvPr/>
          </p:nvSpPr>
          <p:spPr>
            <a:xfrm rot="10800000" flipH="1">
              <a:off x="5062260" y="501437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16"/>
            <p:cNvSpPr/>
            <p:nvPr/>
          </p:nvSpPr>
          <p:spPr>
            <a:xfrm rot="10800000" flipH="1">
              <a:off x="7008383" y="4595115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16"/>
            <p:cNvSpPr/>
            <p:nvPr/>
          </p:nvSpPr>
          <p:spPr>
            <a:xfrm rot="10800000" flipH="1">
              <a:off x="6522899" y="50118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16"/>
            <p:cNvSpPr/>
            <p:nvPr/>
          </p:nvSpPr>
          <p:spPr>
            <a:xfrm rot="10800000" flipH="1">
              <a:off x="4825176" y="4255993"/>
              <a:ext cx="33283" cy="28576"/>
            </a:xfrm>
            <a:custGeom>
              <a:avLst/>
              <a:gdLst/>
              <a:ahLst/>
              <a:cxnLst/>
              <a:rect l="l" t="t" r="r" b="b"/>
              <a:pathLst>
                <a:path w="2220" h="1906" extrusionOk="0">
                  <a:moveTo>
                    <a:pt x="1271" y="0"/>
                  </a:moveTo>
                  <a:cubicBezTo>
                    <a:pt x="437" y="0"/>
                    <a:pt x="1" y="1024"/>
                    <a:pt x="607" y="1631"/>
                  </a:cubicBezTo>
                  <a:cubicBezTo>
                    <a:pt x="797" y="1820"/>
                    <a:pt x="1031" y="1905"/>
                    <a:pt x="1262" y="1905"/>
                  </a:cubicBezTo>
                  <a:cubicBezTo>
                    <a:pt x="1748" y="1905"/>
                    <a:pt x="2219" y="1527"/>
                    <a:pt x="2219" y="948"/>
                  </a:cubicBezTo>
                  <a:cubicBezTo>
                    <a:pt x="2219" y="436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16"/>
            <p:cNvSpPr/>
            <p:nvPr/>
          </p:nvSpPr>
          <p:spPr>
            <a:xfrm rot="10800000" flipH="1">
              <a:off x="3801114" y="4644633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16"/>
            <p:cNvSpPr/>
            <p:nvPr/>
          </p:nvSpPr>
          <p:spPr>
            <a:xfrm rot="10800000" flipH="1">
              <a:off x="6242864" y="3650405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16"/>
            <p:cNvSpPr/>
            <p:nvPr/>
          </p:nvSpPr>
          <p:spPr>
            <a:xfrm rot="10800000" flipH="1">
              <a:off x="4355000" y="4345488"/>
              <a:ext cx="44363" cy="44363"/>
            </a:xfrm>
            <a:custGeom>
              <a:avLst/>
              <a:gdLst/>
              <a:ahLst/>
              <a:cxnLst/>
              <a:rect l="l" t="t" r="r" b="b"/>
              <a:pathLst>
                <a:path w="2959" h="2959" extrusionOk="0">
                  <a:moveTo>
                    <a:pt x="1" y="0"/>
                  </a:moveTo>
                  <a:lnTo>
                    <a:pt x="1100" y="1479"/>
                  </a:lnTo>
                  <a:lnTo>
                    <a:pt x="1" y="2958"/>
                  </a:lnTo>
                  <a:lnTo>
                    <a:pt x="1480" y="1840"/>
                  </a:lnTo>
                  <a:lnTo>
                    <a:pt x="2959" y="2958"/>
                  </a:lnTo>
                  <a:lnTo>
                    <a:pt x="2959" y="2958"/>
                  </a:lnTo>
                  <a:lnTo>
                    <a:pt x="1840" y="1479"/>
                  </a:lnTo>
                  <a:lnTo>
                    <a:pt x="2959" y="0"/>
                  </a:lnTo>
                  <a:lnTo>
                    <a:pt x="2959" y="0"/>
                  </a:lnTo>
                  <a:lnTo>
                    <a:pt x="1480" y="11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16"/>
            <p:cNvSpPr/>
            <p:nvPr/>
          </p:nvSpPr>
          <p:spPr>
            <a:xfrm rot="10800000">
              <a:off x="6131142" y="4380978"/>
              <a:ext cx="85007" cy="85022"/>
            </a:xfrm>
            <a:custGeom>
              <a:avLst/>
              <a:gdLst/>
              <a:ahLst/>
              <a:cxnLst/>
              <a:rect l="l" t="t" r="r" b="b"/>
              <a:pathLst>
                <a:path w="5670" h="5671" extrusionOk="0">
                  <a:moveTo>
                    <a:pt x="2825" y="1"/>
                  </a:moveTo>
                  <a:lnTo>
                    <a:pt x="2484" y="2485"/>
                  </a:lnTo>
                  <a:lnTo>
                    <a:pt x="0" y="2826"/>
                  </a:lnTo>
                  <a:lnTo>
                    <a:pt x="2484" y="3187"/>
                  </a:lnTo>
                  <a:lnTo>
                    <a:pt x="2825" y="5670"/>
                  </a:lnTo>
                  <a:lnTo>
                    <a:pt x="3186" y="3187"/>
                  </a:lnTo>
                  <a:lnTo>
                    <a:pt x="5670" y="2826"/>
                  </a:lnTo>
                  <a:lnTo>
                    <a:pt x="3186" y="2485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16"/>
            <p:cNvSpPr/>
            <p:nvPr/>
          </p:nvSpPr>
          <p:spPr>
            <a:xfrm rot="10800000">
              <a:off x="5824398" y="4244268"/>
              <a:ext cx="52039" cy="52039"/>
            </a:xfrm>
            <a:custGeom>
              <a:avLst/>
              <a:gdLst/>
              <a:ahLst/>
              <a:cxnLst/>
              <a:rect l="l" t="t" r="r" b="b"/>
              <a:pathLst>
                <a:path w="3471" h="3471" extrusionOk="0">
                  <a:moveTo>
                    <a:pt x="1726" y="0"/>
                  </a:moveTo>
                  <a:lnTo>
                    <a:pt x="1517" y="1517"/>
                  </a:lnTo>
                  <a:lnTo>
                    <a:pt x="0" y="1726"/>
                  </a:lnTo>
                  <a:lnTo>
                    <a:pt x="1517" y="1953"/>
                  </a:lnTo>
                  <a:lnTo>
                    <a:pt x="1726" y="3470"/>
                  </a:lnTo>
                  <a:lnTo>
                    <a:pt x="1953" y="1953"/>
                  </a:lnTo>
                  <a:lnTo>
                    <a:pt x="3470" y="1726"/>
                  </a:lnTo>
                  <a:lnTo>
                    <a:pt x="1953" y="1517"/>
                  </a:lnTo>
                  <a:lnTo>
                    <a:pt x="17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16"/>
            <p:cNvSpPr/>
            <p:nvPr/>
          </p:nvSpPr>
          <p:spPr>
            <a:xfrm rot="10800000">
              <a:off x="7867933" y="4140699"/>
              <a:ext cx="40675" cy="40945"/>
            </a:xfrm>
            <a:custGeom>
              <a:avLst/>
              <a:gdLst/>
              <a:ahLst/>
              <a:cxnLst/>
              <a:rect l="l" t="t" r="r" b="b"/>
              <a:pathLst>
                <a:path w="2713" h="2731" extrusionOk="0">
                  <a:moveTo>
                    <a:pt x="1347" y="0"/>
                  </a:moveTo>
                  <a:lnTo>
                    <a:pt x="1176" y="1195"/>
                  </a:lnTo>
                  <a:lnTo>
                    <a:pt x="1" y="1365"/>
                  </a:lnTo>
                  <a:lnTo>
                    <a:pt x="1176" y="1536"/>
                  </a:lnTo>
                  <a:lnTo>
                    <a:pt x="1347" y="2731"/>
                  </a:lnTo>
                  <a:lnTo>
                    <a:pt x="1518" y="1536"/>
                  </a:lnTo>
                  <a:lnTo>
                    <a:pt x="2712" y="1365"/>
                  </a:lnTo>
                  <a:lnTo>
                    <a:pt x="1518" y="1195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16"/>
            <p:cNvSpPr/>
            <p:nvPr/>
          </p:nvSpPr>
          <p:spPr>
            <a:xfrm rot="10800000">
              <a:off x="5175366" y="4406414"/>
              <a:ext cx="34123" cy="34138"/>
            </a:xfrm>
            <a:custGeom>
              <a:avLst/>
              <a:gdLst/>
              <a:ahLst/>
              <a:cxnLst/>
              <a:rect l="l" t="t" r="r" b="b"/>
              <a:pathLst>
                <a:path w="2276" h="2277" extrusionOk="0">
                  <a:moveTo>
                    <a:pt x="0" y="1"/>
                  </a:moveTo>
                  <a:lnTo>
                    <a:pt x="854" y="1139"/>
                  </a:lnTo>
                  <a:lnTo>
                    <a:pt x="0" y="2276"/>
                  </a:lnTo>
                  <a:lnTo>
                    <a:pt x="1138" y="1423"/>
                  </a:lnTo>
                  <a:lnTo>
                    <a:pt x="2276" y="2276"/>
                  </a:lnTo>
                  <a:lnTo>
                    <a:pt x="1422" y="1139"/>
                  </a:lnTo>
                  <a:lnTo>
                    <a:pt x="2276" y="1"/>
                  </a:lnTo>
                  <a:lnTo>
                    <a:pt x="1138" y="8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16"/>
            <p:cNvSpPr/>
            <p:nvPr/>
          </p:nvSpPr>
          <p:spPr>
            <a:xfrm rot="10800000">
              <a:off x="5788441" y="3887275"/>
              <a:ext cx="43793" cy="44078"/>
            </a:xfrm>
            <a:custGeom>
              <a:avLst/>
              <a:gdLst/>
              <a:ahLst/>
              <a:cxnLst/>
              <a:rect l="l" t="t" r="r" b="b"/>
              <a:pathLst>
                <a:path w="2921" h="2940" extrusionOk="0">
                  <a:moveTo>
                    <a:pt x="0" y="1"/>
                  </a:moveTo>
                  <a:lnTo>
                    <a:pt x="1100" y="1480"/>
                  </a:lnTo>
                  <a:lnTo>
                    <a:pt x="0" y="2940"/>
                  </a:lnTo>
                  <a:lnTo>
                    <a:pt x="1461" y="1840"/>
                  </a:lnTo>
                  <a:lnTo>
                    <a:pt x="2921" y="2940"/>
                  </a:lnTo>
                  <a:lnTo>
                    <a:pt x="1821" y="1480"/>
                  </a:lnTo>
                  <a:lnTo>
                    <a:pt x="2921" y="1"/>
                  </a:lnTo>
                  <a:lnTo>
                    <a:pt x="2921" y="1"/>
                  </a:lnTo>
                  <a:lnTo>
                    <a:pt x="1461" y="1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16"/>
            <p:cNvSpPr/>
            <p:nvPr/>
          </p:nvSpPr>
          <p:spPr>
            <a:xfrm rot="10800000">
              <a:off x="6627657" y="4246684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16"/>
            <p:cNvSpPr/>
            <p:nvPr/>
          </p:nvSpPr>
          <p:spPr>
            <a:xfrm rot="10800000">
              <a:off x="6243864" y="4645420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16"/>
            <p:cNvSpPr/>
            <p:nvPr/>
          </p:nvSpPr>
          <p:spPr>
            <a:xfrm rot="10800000">
              <a:off x="6739829" y="3858824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16"/>
            <p:cNvSpPr/>
            <p:nvPr/>
          </p:nvSpPr>
          <p:spPr>
            <a:xfrm rot="10800000">
              <a:off x="5459569" y="4227633"/>
              <a:ext cx="33268" cy="28306"/>
            </a:xfrm>
            <a:custGeom>
              <a:avLst/>
              <a:gdLst/>
              <a:ahLst/>
              <a:cxnLst/>
              <a:rect l="l" t="t" r="r" b="b"/>
              <a:pathLst>
                <a:path w="2219" h="1888" extrusionOk="0">
                  <a:moveTo>
                    <a:pt x="1271" y="1"/>
                  </a:moveTo>
                  <a:cubicBezTo>
                    <a:pt x="418" y="1"/>
                    <a:pt x="0" y="1006"/>
                    <a:pt x="588" y="1612"/>
                  </a:cubicBezTo>
                  <a:cubicBezTo>
                    <a:pt x="784" y="1802"/>
                    <a:pt x="1024" y="1887"/>
                    <a:pt x="1258" y="1887"/>
                  </a:cubicBezTo>
                  <a:cubicBezTo>
                    <a:pt x="1750" y="1887"/>
                    <a:pt x="2219" y="1514"/>
                    <a:pt x="2219" y="949"/>
                  </a:cubicBezTo>
                  <a:cubicBezTo>
                    <a:pt x="2219" y="418"/>
                    <a:pt x="1783" y="1"/>
                    <a:pt x="1271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16"/>
            <p:cNvSpPr/>
            <p:nvPr/>
          </p:nvSpPr>
          <p:spPr>
            <a:xfrm rot="10800000" flipH="1">
              <a:off x="1874423" y="1457649"/>
              <a:ext cx="28456" cy="28441"/>
            </a:xfrm>
            <a:custGeom>
              <a:avLst/>
              <a:gdLst/>
              <a:ahLst/>
              <a:cxnLst/>
              <a:rect l="l" t="t" r="r" b="b"/>
              <a:pathLst>
                <a:path w="1898" h="1897" extrusionOk="0">
                  <a:moveTo>
                    <a:pt x="949" y="1"/>
                  </a:moveTo>
                  <a:cubicBezTo>
                    <a:pt x="418" y="1"/>
                    <a:pt x="1" y="437"/>
                    <a:pt x="1" y="949"/>
                  </a:cubicBezTo>
                  <a:cubicBezTo>
                    <a:pt x="1" y="1480"/>
                    <a:pt x="418" y="1897"/>
                    <a:pt x="949" y="1897"/>
                  </a:cubicBezTo>
                  <a:cubicBezTo>
                    <a:pt x="1480" y="1897"/>
                    <a:pt x="1897" y="1480"/>
                    <a:pt x="1897" y="949"/>
                  </a:cubicBezTo>
                  <a:cubicBezTo>
                    <a:pt x="1897" y="437"/>
                    <a:pt x="1480" y="1"/>
                    <a:pt x="949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16"/>
            <p:cNvSpPr/>
            <p:nvPr/>
          </p:nvSpPr>
          <p:spPr>
            <a:xfrm rot="-5400000">
              <a:off x="7273617" y="1644380"/>
              <a:ext cx="33283" cy="28426"/>
            </a:xfrm>
            <a:custGeom>
              <a:avLst/>
              <a:gdLst/>
              <a:ahLst/>
              <a:cxnLst/>
              <a:rect l="l" t="t" r="r" b="b"/>
              <a:pathLst>
                <a:path w="2220" h="1896" extrusionOk="0">
                  <a:moveTo>
                    <a:pt x="1271" y="0"/>
                  </a:moveTo>
                  <a:cubicBezTo>
                    <a:pt x="437" y="0"/>
                    <a:pt x="1" y="1024"/>
                    <a:pt x="607" y="1612"/>
                  </a:cubicBezTo>
                  <a:cubicBezTo>
                    <a:pt x="797" y="1808"/>
                    <a:pt x="1033" y="1895"/>
                    <a:pt x="1265" y="1895"/>
                  </a:cubicBezTo>
                  <a:cubicBezTo>
                    <a:pt x="1750" y="1895"/>
                    <a:pt x="2219" y="1513"/>
                    <a:pt x="2219" y="949"/>
                  </a:cubicBezTo>
                  <a:cubicBezTo>
                    <a:pt x="2219" y="418"/>
                    <a:pt x="1802" y="0"/>
                    <a:pt x="1271" y="0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78" name="Google Shape;5578;p16"/>
            <p:cNvGrpSpPr/>
            <p:nvPr/>
          </p:nvGrpSpPr>
          <p:grpSpPr>
            <a:xfrm rot="5400000">
              <a:off x="6199788" y="1372590"/>
              <a:ext cx="3964145" cy="1455821"/>
              <a:chOff x="3233388" y="140740"/>
              <a:chExt cx="3964145" cy="1455821"/>
            </a:xfrm>
          </p:grpSpPr>
          <p:sp>
            <p:nvSpPr>
              <p:cNvPr id="5579" name="Google Shape;5579;p1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0" name="Google Shape;5580;p1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1" name="Google Shape;5581;p1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2" name="Google Shape;5582;p1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3" name="Google Shape;5583;p1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4" name="Google Shape;5584;p1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5" name="Google Shape;5585;p1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6" name="Google Shape;5586;p1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7" name="Google Shape;5587;p16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8" name="Google Shape;5588;p1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9" name="Google Shape;5589;p1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0" name="Google Shape;5590;p1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1" name="Google Shape;5591;p1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2" name="Google Shape;5592;p1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3" name="Google Shape;5593;p1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1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1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1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7" name="Google Shape;5597;p1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8" name="Google Shape;5598;p1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9" name="Google Shape;5599;p1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0" name="Google Shape;5600;p1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1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1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1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4" name="Google Shape;5604;p1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05" name="Google Shape;5605;p16"/>
            <p:cNvSpPr/>
            <p:nvPr/>
          </p:nvSpPr>
          <p:spPr>
            <a:xfrm rot="-5400000" flipH="1">
              <a:off x="6408804" y="1645169"/>
              <a:ext cx="31289" cy="26867"/>
            </a:xfrm>
            <a:custGeom>
              <a:avLst/>
              <a:gdLst/>
              <a:ahLst/>
              <a:cxnLst/>
              <a:rect l="l" t="t" r="r" b="b"/>
              <a:pathLst>
                <a:path w="2087" h="1792" extrusionOk="0">
                  <a:moveTo>
                    <a:pt x="1196" y="1"/>
                  </a:moveTo>
                  <a:cubicBezTo>
                    <a:pt x="399" y="1"/>
                    <a:pt x="1" y="968"/>
                    <a:pt x="570" y="1537"/>
                  </a:cubicBezTo>
                  <a:cubicBezTo>
                    <a:pt x="746" y="1712"/>
                    <a:pt x="964" y="1791"/>
                    <a:pt x="1180" y="1791"/>
                  </a:cubicBezTo>
                  <a:cubicBezTo>
                    <a:pt x="1639" y="1791"/>
                    <a:pt x="2087" y="1434"/>
                    <a:pt x="2087" y="892"/>
                  </a:cubicBezTo>
                  <a:cubicBezTo>
                    <a:pt x="2087" y="399"/>
                    <a:pt x="1689" y="1"/>
                    <a:pt x="11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16"/>
            <p:cNvSpPr/>
            <p:nvPr/>
          </p:nvSpPr>
          <p:spPr>
            <a:xfrm rot="10800000">
              <a:off x="4228830" y="1192853"/>
              <a:ext cx="20495" cy="17766"/>
            </a:xfrm>
            <a:custGeom>
              <a:avLst/>
              <a:gdLst/>
              <a:ahLst/>
              <a:cxnLst/>
              <a:rect l="l" t="t" r="r" b="b"/>
              <a:pathLst>
                <a:path w="1367" h="1185" extrusionOk="0">
                  <a:moveTo>
                    <a:pt x="778" y="1"/>
                  </a:moveTo>
                  <a:cubicBezTo>
                    <a:pt x="266" y="1"/>
                    <a:pt x="1" y="645"/>
                    <a:pt x="361" y="1006"/>
                  </a:cubicBezTo>
                  <a:cubicBezTo>
                    <a:pt x="484" y="1129"/>
                    <a:pt x="634" y="1184"/>
                    <a:pt x="779" y="1184"/>
                  </a:cubicBezTo>
                  <a:cubicBezTo>
                    <a:pt x="1081" y="1184"/>
                    <a:pt x="1366" y="947"/>
                    <a:pt x="1366" y="589"/>
                  </a:cubicBezTo>
                  <a:cubicBezTo>
                    <a:pt x="1366" y="266"/>
                    <a:pt x="1101" y="1"/>
                    <a:pt x="778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16"/>
            <p:cNvSpPr/>
            <p:nvPr/>
          </p:nvSpPr>
          <p:spPr>
            <a:xfrm rot="10800000">
              <a:off x="5446704" y="1463072"/>
              <a:ext cx="20480" cy="17571"/>
            </a:xfrm>
            <a:custGeom>
              <a:avLst/>
              <a:gdLst/>
              <a:ahLst/>
              <a:cxnLst/>
              <a:rect l="l" t="t" r="r" b="b"/>
              <a:pathLst>
                <a:path w="1366" h="1172" extrusionOk="0">
                  <a:moveTo>
                    <a:pt x="796" y="1"/>
                  </a:moveTo>
                  <a:cubicBezTo>
                    <a:pt x="265" y="1"/>
                    <a:pt x="0" y="626"/>
                    <a:pt x="360" y="1006"/>
                  </a:cubicBezTo>
                  <a:cubicBezTo>
                    <a:pt x="481" y="1120"/>
                    <a:pt x="627" y="1172"/>
                    <a:pt x="770" y="1172"/>
                  </a:cubicBezTo>
                  <a:cubicBezTo>
                    <a:pt x="1075" y="1172"/>
                    <a:pt x="1365" y="937"/>
                    <a:pt x="1365" y="588"/>
                  </a:cubicBezTo>
                  <a:cubicBezTo>
                    <a:pt x="1365" y="266"/>
                    <a:pt x="1119" y="1"/>
                    <a:pt x="796" y="1"/>
                  </a:cubicBez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16"/>
            <p:cNvSpPr/>
            <p:nvPr/>
          </p:nvSpPr>
          <p:spPr>
            <a:xfrm rot="10800000">
              <a:off x="4326649" y="1429493"/>
              <a:ext cx="84723" cy="84738"/>
            </a:xfrm>
            <a:custGeom>
              <a:avLst/>
              <a:gdLst/>
              <a:ahLst/>
              <a:cxnLst/>
              <a:rect l="l" t="t" r="r" b="b"/>
              <a:pathLst>
                <a:path w="5651" h="5652" extrusionOk="0">
                  <a:moveTo>
                    <a:pt x="2825" y="1"/>
                  </a:moveTo>
                  <a:lnTo>
                    <a:pt x="2465" y="2466"/>
                  </a:lnTo>
                  <a:lnTo>
                    <a:pt x="0" y="2826"/>
                  </a:lnTo>
                  <a:lnTo>
                    <a:pt x="2465" y="3186"/>
                  </a:lnTo>
                  <a:lnTo>
                    <a:pt x="2825" y="5651"/>
                  </a:lnTo>
                  <a:lnTo>
                    <a:pt x="3186" y="3186"/>
                  </a:lnTo>
                  <a:lnTo>
                    <a:pt x="5651" y="2826"/>
                  </a:lnTo>
                  <a:lnTo>
                    <a:pt x="3186" y="2466"/>
                  </a:lnTo>
                  <a:lnTo>
                    <a:pt x="2825" y="1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16"/>
            <p:cNvSpPr/>
            <p:nvPr/>
          </p:nvSpPr>
          <p:spPr>
            <a:xfrm rot="10800000">
              <a:off x="4009721" y="2218151"/>
              <a:ext cx="85007" cy="85007"/>
            </a:xfrm>
            <a:custGeom>
              <a:avLst/>
              <a:gdLst/>
              <a:ahLst/>
              <a:cxnLst/>
              <a:rect l="l" t="t" r="r" b="b"/>
              <a:pathLst>
                <a:path w="5670" h="5670" extrusionOk="0">
                  <a:moveTo>
                    <a:pt x="2826" y="0"/>
                  </a:moveTo>
                  <a:lnTo>
                    <a:pt x="2484" y="2484"/>
                  </a:lnTo>
                  <a:lnTo>
                    <a:pt x="0" y="2844"/>
                  </a:lnTo>
                  <a:lnTo>
                    <a:pt x="2484" y="3186"/>
                  </a:lnTo>
                  <a:lnTo>
                    <a:pt x="2826" y="5670"/>
                  </a:lnTo>
                  <a:lnTo>
                    <a:pt x="3186" y="3186"/>
                  </a:lnTo>
                  <a:lnTo>
                    <a:pt x="5670" y="2844"/>
                  </a:lnTo>
                  <a:lnTo>
                    <a:pt x="3186" y="2484"/>
                  </a:lnTo>
                  <a:lnTo>
                    <a:pt x="2826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10" name="Google Shape;5610;p16"/>
            <p:cNvGrpSpPr/>
            <p:nvPr/>
          </p:nvGrpSpPr>
          <p:grpSpPr>
            <a:xfrm>
              <a:off x="234224" y="118425"/>
              <a:ext cx="3532446" cy="1609151"/>
              <a:chOff x="140599" y="118425"/>
              <a:chExt cx="3532446" cy="1609151"/>
            </a:xfrm>
          </p:grpSpPr>
          <p:sp>
            <p:nvSpPr>
              <p:cNvPr id="5611" name="Google Shape;5611;p16"/>
              <p:cNvSpPr/>
              <p:nvPr/>
            </p:nvSpPr>
            <p:spPr>
              <a:xfrm>
                <a:off x="703605" y="276605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2" name="Google Shape;5612;p16"/>
              <p:cNvSpPr/>
              <p:nvPr/>
            </p:nvSpPr>
            <p:spPr>
              <a:xfrm>
                <a:off x="438762" y="1265458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3" name="Google Shape;5613;p16"/>
              <p:cNvSpPr/>
              <p:nvPr/>
            </p:nvSpPr>
            <p:spPr>
              <a:xfrm>
                <a:off x="322613" y="11842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4" name="Google Shape;5614;p16"/>
              <p:cNvSpPr/>
              <p:nvPr/>
            </p:nvSpPr>
            <p:spPr>
              <a:xfrm>
                <a:off x="3632370" y="320667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5" name="Google Shape;5615;p16"/>
              <p:cNvSpPr/>
              <p:nvPr/>
            </p:nvSpPr>
            <p:spPr>
              <a:xfrm>
                <a:off x="568548" y="863464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6" name="Google Shape;5616;p16"/>
              <p:cNvSpPr/>
              <p:nvPr/>
            </p:nvSpPr>
            <p:spPr>
              <a:xfrm>
                <a:off x="1698613" y="226284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7" name="Google Shape;5617;p16"/>
              <p:cNvSpPr/>
              <p:nvPr/>
            </p:nvSpPr>
            <p:spPr>
              <a:xfrm>
                <a:off x="332845" y="700122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8" name="Google Shape;5618;p16"/>
              <p:cNvSpPr/>
              <p:nvPr/>
            </p:nvSpPr>
            <p:spPr>
              <a:xfrm>
                <a:off x="1722212" y="63453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9" name="Google Shape;5619;p16"/>
              <p:cNvSpPr/>
              <p:nvPr/>
            </p:nvSpPr>
            <p:spPr>
              <a:xfrm>
                <a:off x="1230735" y="13101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0" name="Google Shape;5620;p16"/>
              <p:cNvSpPr/>
              <p:nvPr/>
            </p:nvSpPr>
            <p:spPr>
              <a:xfrm>
                <a:off x="600808" y="156907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1" name="Google Shape;5621;p16"/>
              <p:cNvSpPr/>
              <p:nvPr/>
            </p:nvSpPr>
            <p:spPr>
              <a:xfrm>
                <a:off x="140599" y="1048834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2" name="Google Shape;5622;p16"/>
              <p:cNvSpPr/>
              <p:nvPr/>
            </p:nvSpPr>
            <p:spPr>
              <a:xfrm>
                <a:off x="927051" y="523633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3" name="Google Shape;5623;p16"/>
              <p:cNvSpPr/>
              <p:nvPr/>
            </p:nvSpPr>
            <p:spPr>
              <a:xfrm>
                <a:off x="194752" y="45597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4" name="Google Shape;5624;p16"/>
              <p:cNvSpPr/>
              <p:nvPr/>
            </p:nvSpPr>
            <p:spPr>
              <a:xfrm>
                <a:off x="2856889" y="916246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5" name="Google Shape;5625;p16"/>
              <p:cNvSpPr/>
              <p:nvPr/>
            </p:nvSpPr>
            <p:spPr>
              <a:xfrm>
                <a:off x="300425" y="16832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6" name="Google Shape;5626;p16"/>
              <p:cNvSpPr/>
              <p:nvPr/>
            </p:nvSpPr>
            <p:spPr>
              <a:xfrm flipH="1">
                <a:off x="2326342" y="276600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7" name="Google Shape;5627;p16"/>
              <p:cNvSpPr/>
              <p:nvPr/>
            </p:nvSpPr>
            <p:spPr>
              <a:xfrm flipH="1">
                <a:off x="2000698" y="315119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8" name="Google Shape;5628;p16"/>
              <p:cNvSpPr/>
              <p:nvPr/>
            </p:nvSpPr>
            <p:spPr>
              <a:xfrm flipH="1">
                <a:off x="3254383" y="82094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9" name="Google Shape;5629;p16"/>
              <p:cNvSpPr/>
              <p:nvPr/>
            </p:nvSpPr>
            <p:spPr>
              <a:xfrm flipH="1">
                <a:off x="1343841" y="73169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0" name="Google Shape;5630;p16"/>
              <p:cNvSpPr/>
              <p:nvPr/>
            </p:nvSpPr>
            <p:spPr>
              <a:xfrm flipH="1">
                <a:off x="2803532" y="455981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1" name="Google Shape;5631;p16"/>
              <p:cNvSpPr/>
              <p:nvPr/>
            </p:nvSpPr>
            <p:spPr>
              <a:xfrm flipH="1">
                <a:off x="2896626" y="187427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2" name="Google Shape;5632;p16"/>
              <p:cNvSpPr/>
              <p:nvPr/>
            </p:nvSpPr>
            <p:spPr>
              <a:xfrm flipH="1">
                <a:off x="2473604" y="64392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3" name="Google Shape;5633;p16"/>
              <p:cNvSpPr/>
              <p:nvPr/>
            </p:nvSpPr>
            <p:spPr>
              <a:xfrm flipH="1">
                <a:off x="2131294" y="76583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4" name="Google Shape;5634;p16"/>
              <p:cNvSpPr/>
              <p:nvPr/>
            </p:nvSpPr>
            <p:spPr>
              <a:xfrm flipH="1">
                <a:off x="2004816" y="1150323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5" name="Google Shape;5635;p16"/>
              <p:cNvSpPr/>
              <p:nvPr/>
            </p:nvSpPr>
            <p:spPr>
              <a:xfrm>
                <a:off x="1218789" y="1144781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6" name="Google Shape;5636;p16"/>
              <p:cNvSpPr/>
              <p:nvPr/>
            </p:nvSpPr>
            <p:spPr>
              <a:xfrm>
                <a:off x="2465921" y="1265456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37" name="Google Shape;5637;p16"/>
            <p:cNvSpPr/>
            <p:nvPr/>
          </p:nvSpPr>
          <p:spPr>
            <a:xfrm rot="10800000">
              <a:off x="3465760" y="1210623"/>
              <a:ext cx="46912" cy="47211"/>
            </a:xfrm>
            <a:custGeom>
              <a:avLst/>
              <a:gdLst/>
              <a:ahLst/>
              <a:cxnLst/>
              <a:rect l="l" t="t" r="r" b="b"/>
              <a:pathLst>
                <a:path w="3129" h="3149" extrusionOk="0"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lose/>
                  <a:moveTo>
                    <a:pt x="0" y="0"/>
                  </a:moveTo>
                  <a:lnTo>
                    <a:pt x="1176" y="1574"/>
                  </a:lnTo>
                  <a:lnTo>
                    <a:pt x="0" y="3148"/>
                  </a:lnTo>
                  <a:lnTo>
                    <a:pt x="1555" y="1972"/>
                  </a:lnTo>
                  <a:lnTo>
                    <a:pt x="3129" y="3148"/>
                  </a:lnTo>
                  <a:lnTo>
                    <a:pt x="1953" y="1574"/>
                  </a:lnTo>
                  <a:lnTo>
                    <a:pt x="3129" y="0"/>
                  </a:lnTo>
                  <a:lnTo>
                    <a:pt x="1555" y="1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5789">
                <a:alpha val="5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38" name="Google Shape;5638;p16"/>
            <p:cNvGrpSpPr/>
            <p:nvPr/>
          </p:nvGrpSpPr>
          <p:grpSpPr>
            <a:xfrm>
              <a:off x="3327013" y="140740"/>
              <a:ext cx="3964145" cy="1455821"/>
              <a:chOff x="3233388" y="140740"/>
              <a:chExt cx="3964145" cy="1455821"/>
            </a:xfrm>
          </p:grpSpPr>
          <p:sp>
            <p:nvSpPr>
              <p:cNvPr id="5639" name="Google Shape;5639;p16"/>
              <p:cNvSpPr/>
              <p:nvPr/>
            </p:nvSpPr>
            <p:spPr>
              <a:xfrm rot="10800000" flipH="1">
                <a:off x="4341237" y="377380"/>
                <a:ext cx="84723" cy="84738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5652" extrusionOk="0">
                    <a:moveTo>
                      <a:pt x="2825" y="1"/>
                    </a:moveTo>
                    <a:lnTo>
                      <a:pt x="2465" y="2466"/>
                    </a:lnTo>
                    <a:lnTo>
                      <a:pt x="0" y="2826"/>
                    </a:lnTo>
                    <a:lnTo>
                      <a:pt x="2465" y="3186"/>
                    </a:lnTo>
                    <a:lnTo>
                      <a:pt x="2825" y="5651"/>
                    </a:lnTo>
                    <a:lnTo>
                      <a:pt x="3186" y="3186"/>
                    </a:lnTo>
                    <a:lnTo>
                      <a:pt x="5651" y="2826"/>
                    </a:lnTo>
                    <a:lnTo>
                      <a:pt x="3186" y="2466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0" name="Google Shape;5640;p16"/>
              <p:cNvSpPr/>
              <p:nvPr/>
            </p:nvSpPr>
            <p:spPr>
              <a:xfrm rot="10800000" flipH="1">
                <a:off x="3673048" y="880627"/>
                <a:ext cx="85022" cy="84723"/>
              </a:xfrm>
              <a:custGeom>
                <a:avLst/>
                <a:gdLst/>
                <a:ahLst/>
                <a:cxnLst/>
                <a:rect l="l" t="t" r="r" b="b"/>
                <a:pathLst>
                  <a:path w="5671" h="5651" extrusionOk="0">
                    <a:moveTo>
                      <a:pt x="2826" y="0"/>
                    </a:moveTo>
                    <a:lnTo>
                      <a:pt x="2485" y="2484"/>
                    </a:lnTo>
                    <a:lnTo>
                      <a:pt x="1" y="2825"/>
                    </a:lnTo>
                    <a:lnTo>
                      <a:pt x="2485" y="3186"/>
                    </a:lnTo>
                    <a:lnTo>
                      <a:pt x="2826" y="5651"/>
                    </a:lnTo>
                    <a:lnTo>
                      <a:pt x="3186" y="3186"/>
                    </a:lnTo>
                    <a:lnTo>
                      <a:pt x="5670" y="2825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1" name="Google Shape;5641;p16"/>
              <p:cNvSpPr/>
              <p:nvPr/>
            </p:nvSpPr>
            <p:spPr>
              <a:xfrm rot="10800000" flipH="1">
                <a:off x="5601088" y="1467155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2" name="Google Shape;5642;p16"/>
              <p:cNvSpPr/>
              <p:nvPr/>
            </p:nvSpPr>
            <p:spPr>
              <a:xfrm rot="10800000" flipH="1">
                <a:off x="5724521" y="382904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3" name="Google Shape;5643;p16"/>
              <p:cNvSpPr/>
              <p:nvPr/>
            </p:nvSpPr>
            <p:spPr>
              <a:xfrm rot="10800000" flipH="1">
                <a:off x="3991095" y="582805"/>
                <a:ext cx="31574" cy="31574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2106" extrusionOk="0">
                    <a:moveTo>
                      <a:pt x="1" y="1"/>
                    </a:moveTo>
                    <a:lnTo>
                      <a:pt x="797" y="1063"/>
                    </a:lnTo>
                    <a:lnTo>
                      <a:pt x="1" y="2105"/>
                    </a:lnTo>
                    <a:lnTo>
                      <a:pt x="1" y="2105"/>
                    </a:lnTo>
                    <a:lnTo>
                      <a:pt x="1063" y="1309"/>
                    </a:lnTo>
                    <a:lnTo>
                      <a:pt x="2105" y="2105"/>
                    </a:lnTo>
                    <a:lnTo>
                      <a:pt x="1328" y="1063"/>
                    </a:lnTo>
                    <a:lnTo>
                      <a:pt x="2105" y="1"/>
                    </a:lnTo>
                    <a:lnTo>
                      <a:pt x="2105" y="1"/>
                    </a:lnTo>
                    <a:lnTo>
                      <a:pt x="1063" y="7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4" name="Google Shape;5644;p16"/>
              <p:cNvSpPr/>
              <p:nvPr/>
            </p:nvSpPr>
            <p:spPr>
              <a:xfrm rot="10800000" flipH="1">
                <a:off x="4885176" y="377363"/>
                <a:ext cx="55172" cy="5515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3679" extrusionOk="0">
                    <a:moveTo>
                      <a:pt x="1" y="0"/>
                    </a:moveTo>
                    <a:lnTo>
                      <a:pt x="1385" y="1839"/>
                    </a:lnTo>
                    <a:lnTo>
                      <a:pt x="1" y="3679"/>
                    </a:lnTo>
                    <a:lnTo>
                      <a:pt x="1" y="3679"/>
                    </a:lnTo>
                    <a:lnTo>
                      <a:pt x="1840" y="2295"/>
                    </a:lnTo>
                    <a:lnTo>
                      <a:pt x="3679" y="3679"/>
                    </a:lnTo>
                    <a:lnTo>
                      <a:pt x="2295" y="1839"/>
                    </a:lnTo>
                    <a:lnTo>
                      <a:pt x="3679" y="0"/>
                    </a:lnTo>
                    <a:lnTo>
                      <a:pt x="1840" y="13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5" name="Google Shape;5645;p16"/>
              <p:cNvSpPr/>
              <p:nvPr/>
            </p:nvSpPr>
            <p:spPr>
              <a:xfrm rot="10800000" flipH="1">
                <a:off x="5239937" y="158510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6" name="Google Shape;5646;p16"/>
              <p:cNvSpPr/>
              <p:nvPr/>
            </p:nvSpPr>
            <p:spPr>
              <a:xfrm rot="10800000" flipH="1">
                <a:off x="5133210" y="1569695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7" name="Google Shape;5647;p16"/>
              <p:cNvSpPr/>
              <p:nvPr/>
            </p:nvSpPr>
            <p:spPr>
              <a:xfrm rot="10800000" flipH="1">
                <a:off x="4503283" y="140740"/>
                <a:ext cx="20495" cy="17766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85" extrusionOk="0">
                    <a:moveTo>
                      <a:pt x="778" y="1"/>
                    </a:moveTo>
                    <a:cubicBezTo>
                      <a:pt x="266" y="1"/>
                      <a:pt x="1" y="645"/>
                      <a:pt x="361" y="1006"/>
                    </a:cubicBezTo>
                    <a:cubicBezTo>
                      <a:pt x="484" y="1129"/>
                      <a:pt x="634" y="1184"/>
                      <a:pt x="779" y="1184"/>
                    </a:cubicBezTo>
                    <a:cubicBezTo>
                      <a:pt x="1081" y="1184"/>
                      <a:pt x="1366" y="947"/>
                      <a:pt x="1366" y="589"/>
                    </a:cubicBezTo>
                    <a:cubicBezTo>
                      <a:pt x="1366" y="266"/>
                      <a:pt x="1101" y="1"/>
                      <a:pt x="778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8" name="Google Shape;5648;p16"/>
              <p:cNvSpPr/>
              <p:nvPr/>
            </p:nvSpPr>
            <p:spPr>
              <a:xfrm rot="10800000" flipH="1">
                <a:off x="3285424" y="410959"/>
                <a:ext cx="20480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1172" extrusionOk="0">
                    <a:moveTo>
                      <a:pt x="796" y="1"/>
                    </a:moveTo>
                    <a:cubicBezTo>
                      <a:pt x="265" y="1"/>
                      <a:pt x="0" y="626"/>
                      <a:pt x="360" y="1006"/>
                    </a:cubicBezTo>
                    <a:cubicBezTo>
                      <a:pt x="481" y="1120"/>
                      <a:pt x="627" y="1172"/>
                      <a:pt x="770" y="1172"/>
                    </a:cubicBezTo>
                    <a:cubicBezTo>
                      <a:pt x="1075" y="1172"/>
                      <a:pt x="1365" y="937"/>
                      <a:pt x="1365" y="588"/>
                    </a:cubicBezTo>
                    <a:cubicBezTo>
                      <a:pt x="1365" y="266"/>
                      <a:pt x="1119" y="1"/>
                      <a:pt x="7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9" name="Google Shape;5649;p16"/>
              <p:cNvSpPr/>
              <p:nvPr/>
            </p:nvSpPr>
            <p:spPr>
              <a:xfrm rot="10800000" flipH="1">
                <a:off x="4896126" y="811318"/>
                <a:ext cx="33283" cy="2857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90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31"/>
                    </a:cubicBezTo>
                    <a:cubicBezTo>
                      <a:pt x="797" y="1820"/>
                      <a:pt x="1031" y="1905"/>
                      <a:pt x="1262" y="1905"/>
                    </a:cubicBezTo>
                    <a:cubicBezTo>
                      <a:pt x="1748" y="1905"/>
                      <a:pt x="2219" y="1527"/>
                      <a:pt x="2219" y="948"/>
                    </a:cubicBezTo>
                    <a:cubicBezTo>
                      <a:pt x="2219" y="436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0" name="Google Shape;5650;p16"/>
              <p:cNvSpPr/>
              <p:nvPr/>
            </p:nvSpPr>
            <p:spPr>
              <a:xfrm rot="10800000" flipH="1">
                <a:off x="6313814" y="205730"/>
                <a:ext cx="33283" cy="28426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1896" extrusionOk="0">
                    <a:moveTo>
                      <a:pt x="1271" y="0"/>
                    </a:moveTo>
                    <a:cubicBezTo>
                      <a:pt x="437" y="0"/>
                      <a:pt x="1" y="1024"/>
                      <a:pt x="607" y="1612"/>
                    </a:cubicBezTo>
                    <a:cubicBezTo>
                      <a:pt x="797" y="1808"/>
                      <a:pt x="1033" y="1895"/>
                      <a:pt x="1265" y="1895"/>
                    </a:cubicBezTo>
                    <a:cubicBezTo>
                      <a:pt x="1750" y="1895"/>
                      <a:pt x="2219" y="1513"/>
                      <a:pt x="2219" y="949"/>
                    </a:cubicBezTo>
                    <a:cubicBezTo>
                      <a:pt x="2219" y="418"/>
                      <a:pt x="1802" y="0"/>
                      <a:pt x="1271" y="0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1" name="Google Shape;5651;p16"/>
              <p:cNvSpPr/>
              <p:nvPr/>
            </p:nvSpPr>
            <p:spPr>
              <a:xfrm rot="10800000" flipH="1">
                <a:off x="4425950" y="900813"/>
                <a:ext cx="44363" cy="4436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2959" extrusionOk="0">
                    <a:moveTo>
                      <a:pt x="1" y="0"/>
                    </a:moveTo>
                    <a:lnTo>
                      <a:pt x="1100" y="1479"/>
                    </a:lnTo>
                    <a:lnTo>
                      <a:pt x="1" y="2958"/>
                    </a:lnTo>
                    <a:lnTo>
                      <a:pt x="1480" y="1840"/>
                    </a:lnTo>
                    <a:lnTo>
                      <a:pt x="2959" y="2958"/>
                    </a:lnTo>
                    <a:lnTo>
                      <a:pt x="2959" y="2958"/>
                    </a:lnTo>
                    <a:lnTo>
                      <a:pt x="1840" y="1479"/>
                    </a:lnTo>
                    <a:lnTo>
                      <a:pt x="2959" y="0"/>
                    </a:lnTo>
                    <a:lnTo>
                      <a:pt x="2959" y="0"/>
                    </a:lnTo>
                    <a:lnTo>
                      <a:pt x="1480" y="11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2" name="Google Shape;5652;p16"/>
              <p:cNvSpPr/>
              <p:nvPr/>
            </p:nvSpPr>
            <p:spPr>
              <a:xfrm rot="10800000">
                <a:off x="6202092" y="936303"/>
                <a:ext cx="85007" cy="8502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1" extrusionOk="0">
                    <a:moveTo>
                      <a:pt x="2825" y="1"/>
                    </a:moveTo>
                    <a:lnTo>
                      <a:pt x="2484" y="2485"/>
                    </a:lnTo>
                    <a:lnTo>
                      <a:pt x="0" y="2826"/>
                    </a:lnTo>
                    <a:lnTo>
                      <a:pt x="2484" y="3187"/>
                    </a:lnTo>
                    <a:lnTo>
                      <a:pt x="2825" y="5670"/>
                    </a:lnTo>
                    <a:lnTo>
                      <a:pt x="3186" y="3187"/>
                    </a:lnTo>
                    <a:lnTo>
                      <a:pt x="5670" y="2826"/>
                    </a:lnTo>
                    <a:lnTo>
                      <a:pt x="3186" y="2485"/>
                    </a:lnTo>
                    <a:lnTo>
                      <a:pt x="2825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3" name="Google Shape;5653;p16"/>
              <p:cNvSpPr/>
              <p:nvPr/>
            </p:nvSpPr>
            <p:spPr>
              <a:xfrm rot="10800000">
                <a:off x="7156858" y="865686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4" name="Google Shape;5654;p16"/>
              <p:cNvSpPr/>
              <p:nvPr/>
            </p:nvSpPr>
            <p:spPr>
              <a:xfrm rot="10800000">
                <a:off x="5246316" y="961739"/>
                <a:ext cx="34123" cy="34138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2277" extrusionOk="0">
                    <a:moveTo>
                      <a:pt x="0" y="1"/>
                    </a:moveTo>
                    <a:lnTo>
                      <a:pt x="854" y="1139"/>
                    </a:lnTo>
                    <a:lnTo>
                      <a:pt x="0" y="2276"/>
                    </a:lnTo>
                    <a:lnTo>
                      <a:pt x="1138" y="1423"/>
                    </a:lnTo>
                    <a:lnTo>
                      <a:pt x="2276" y="2276"/>
                    </a:lnTo>
                    <a:lnTo>
                      <a:pt x="1422" y="1139"/>
                    </a:lnTo>
                    <a:lnTo>
                      <a:pt x="2276" y="1"/>
                    </a:lnTo>
                    <a:lnTo>
                      <a:pt x="1138" y="85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5" name="Google Shape;5655;p16"/>
              <p:cNvSpPr/>
              <p:nvPr/>
            </p:nvSpPr>
            <p:spPr>
              <a:xfrm rot="10800000">
                <a:off x="5907291" y="738825"/>
                <a:ext cx="43793" cy="44078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2940" extrusionOk="0">
                    <a:moveTo>
                      <a:pt x="0" y="1"/>
                    </a:moveTo>
                    <a:lnTo>
                      <a:pt x="1100" y="1480"/>
                    </a:lnTo>
                    <a:lnTo>
                      <a:pt x="0" y="2940"/>
                    </a:lnTo>
                    <a:lnTo>
                      <a:pt x="1461" y="1840"/>
                    </a:lnTo>
                    <a:lnTo>
                      <a:pt x="2921" y="2940"/>
                    </a:lnTo>
                    <a:lnTo>
                      <a:pt x="1821" y="1480"/>
                    </a:lnTo>
                    <a:lnTo>
                      <a:pt x="2921" y="1"/>
                    </a:lnTo>
                    <a:lnTo>
                      <a:pt x="2921" y="1"/>
                    </a:lnTo>
                    <a:lnTo>
                      <a:pt x="1461" y="11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6" name="Google Shape;5656;p16"/>
              <p:cNvSpPr/>
              <p:nvPr/>
            </p:nvSpPr>
            <p:spPr>
              <a:xfrm rot="10800000">
                <a:off x="6698607" y="802009"/>
                <a:ext cx="46912" cy="47211"/>
              </a:xfrm>
              <a:custGeom>
                <a:avLst/>
                <a:gdLst/>
                <a:ahLst/>
                <a:cxnLst/>
                <a:rect l="l" t="t" r="r" b="b"/>
                <a:pathLst>
                  <a:path w="3129" h="3149" extrusionOk="0">
                    <a:moveTo>
                      <a:pt x="0" y="3148"/>
                    </a:moveTo>
                    <a:lnTo>
                      <a:pt x="0" y="3148"/>
                    </a:lnTo>
                    <a:lnTo>
                      <a:pt x="0" y="3148"/>
                    </a:lnTo>
                    <a:close/>
                    <a:moveTo>
                      <a:pt x="0" y="0"/>
                    </a:moveTo>
                    <a:lnTo>
                      <a:pt x="1176" y="1574"/>
                    </a:lnTo>
                    <a:lnTo>
                      <a:pt x="0" y="3148"/>
                    </a:lnTo>
                    <a:lnTo>
                      <a:pt x="1555" y="1972"/>
                    </a:lnTo>
                    <a:lnTo>
                      <a:pt x="3129" y="3148"/>
                    </a:lnTo>
                    <a:lnTo>
                      <a:pt x="1953" y="1574"/>
                    </a:lnTo>
                    <a:lnTo>
                      <a:pt x="3129" y="0"/>
                    </a:lnTo>
                    <a:lnTo>
                      <a:pt x="1555" y="11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7" name="Google Shape;5657;p16"/>
              <p:cNvSpPr/>
              <p:nvPr/>
            </p:nvSpPr>
            <p:spPr>
              <a:xfrm rot="10800000">
                <a:off x="6405679" y="584374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8" name="Google Shape;5658;p16"/>
              <p:cNvSpPr/>
              <p:nvPr/>
            </p:nvSpPr>
            <p:spPr>
              <a:xfrm rot="10800000">
                <a:off x="5530519" y="782958"/>
                <a:ext cx="33268" cy="28306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888" extrusionOk="0">
                    <a:moveTo>
                      <a:pt x="1271" y="1"/>
                    </a:moveTo>
                    <a:cubicBezTo>
                      <a:pt x="418" y="1"/>
                      <a:pt x="0" y="1006"/>
                      <a:pt x="588" y="1612"/>
                    </a:cubicBezTo>
                    <a:cubicBezTo>
                      <a:pt x="784" y="1802"/>
                      <a:pt x="1024" y="1887"/>
                      <a:pt x="1258" y="1887"/>
                    </a:cubicBezTo>
                    <a:cubicBezTo>
                      <a:pt x="1750" y="1887"/>
                      <a:pt x="2219" y="1514"/>
                      <a:pt x="2219" y="949"/>
                    </a:cubicBezTo>
                    <a:cubicBezTo>
                      <a:pt x="2219" y="418"/>
                      <a:pt x="1783" y="1"/>
                      <a:pt x="1271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9" name="Google Shape;5659;p16"/>
              <p:cNvSpPr/>
              <p:nvPr/>
            </p:nvSpPr>
            <p:spPr>
              <a:xfrm rot="10800000">
                <a:off x="6314814" y="1450983"/>
                <a:ext cx="31289" cy="26867"/>
              </a:xfrm>
              <a:custGeom>
                <a:avLst/>
                <a:gdLst/>
                <a:ahLst/>
                <a:cxnLst/>
                <a:rect l="l" t="t" r="r" b="b"/>
                <a:pathLst>
                  <a:path w="2087" h="1792" extrusionOk="0">
                    <a:moveTo>
                      <a:pt x="1196" y="1"/>
                    </a:moveTo>
                    <a:cubicBezTo>
                      <a:pt x="399" y="1"/>
                      <a:pt x="1" y="968"/>
                      <a:pt x="570" y="1537"/>
                    </a:cubicBezTo>
                    <a:cubicBezTo>
                      <a:pt x="746" y="1712"/>
                      <a:pt x="964" y="1791"/>
                      <a:pt x="1180" y="1791"/>
                    </a:cubicBezTo>
                    <a:cubicBezTo>
                      <a:pt x="1639" y="1791"/>
                      <a:pt x="2087" y="1434"/>
                      <a:pt x="2087" y="892"/>
                    </a:cubicBezTo>
                    <a:cubicBezTo>
                      <a:pt x="2087" y="399"/>
                      <a:pt x="1689" y="1"/>
                      <a:pt x="1196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0" name="Google Shape;5660;p16"/>
              <p:cNvSpPr/>
              <p:nvPr/>
            </p:nvSpPr>
            <p:spPr>
              <a:xfrm rot="10800000" flipH="1">
                <a:off x="6920595" y="1365965"/>
                <a:ext cx="40675" cy="40945"/>
              </a:xfrm>
              <a:custGeom>
                <a:avLst/>
                <a:gdLst/>
                <a:ahLst/>
                <a:cxnLst/>
                <a:rect l="l" t="t" r="r" b="b"/>
                <a:pathLst>
                  <a:path w="2713" h="2731" extrusionOk="0">
                    <a:moveTo>
                      <a:pt x="1347" y="0"/>
                    </a:moveTo>
                    <a:lnTo>
                      <a:pt x="1176" y="1195"/>
                    </a:lnTo>
                    <a:lnTo>
                      <a:pt x="1" y="1365"/>
                    </a:lnTo>
                    <a:lnTo>
                      <a:pt x="1176" y="1536"/>
                    </a:lnTo>
                    <a:lnTo>
                      <a:pt x="1347" y="2731"/>
                    </a:lnTo>
                    <a:lnTo>
                      <a:pt x="1518" y="1536"/>
                    </a:lnTo>
                    <a:lnTo>
                      <a:pt x="2712" y="1365"/>
                    </a:lnTo>
                    <a:lnTo>
                      <a:pt x="1518" y="1195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1" name="Google Shape;5661;p16"/>
              <p:cNvSpPr/>
              <p:nvPr/>
            </p:nvSpPr>
            <p:spPr>
              <a:xfrm rot="10800000">
                <a:off x="5855273" y="1108793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2" name="Google Shape;5662;p16"/>
              <p:cNvSpPr/>
              <p:nvPr/>
            </p:nvSpPr>
            <p:spPr>
              <a:xfrm rot="10800000" flipH="1">
                <a:off x="4606080" y="1365964"/>
                <a:ext cx="85007" cy="85007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extrusionOk="0">
                    <a:moveTo>
                      <a:pt x="2826" y="0"/>
                    </a:moveTo>
                    <a:lnTo>
                      <a:pt x="2484" y="2484"/>
                    </a:lnTo>
                    <a:lnTo>
                      <a:pt x="0" y="2844"/>
                    </a:lnTo>
                    <a:lnTo>
                      <a:pt x="2484" y="3186"/>
                    </a:lnTo>
                    <a:lnTo>
                      <a:pt x="2826" y="5670"/>
                    </a:lnTo>
                    <a:lnTo>
                      <a:pt x="3186" y="3186"/>
                    </a:lnTo>
                    <a:lnTo>
                      <a:pt x="5670" y="2844"/>
                    </a:lnTo>
                    <a:lnTo>
                      <a:pt x="3186" y="2484"/>
                    </a:lnTo>
                    <a:lnTo>
                      <a:pt x="28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3" name="Google Shape;5663;p16"/>
              <p:cNvSpPr/>
              <p:nvPr/>
            </p:nvSpPr>
            <p:spPr>
              <a:xfrm rot="10800000" flipH="1">
                <a:off x="4097227" y="1243158"/>
                <a:ext cx="28456" cy="28441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1897" extrusionOk="0">
                    <a:moveTo>
                      <a:pt x="949" y="1"/>
                    </a:moveTo>
                    <a:cubicBezTo>
                      <a:pt x="418" y="1"/>
                      <a:pt x="1" y="437"/>
                      <a:pt x="1" y="949"/>
                    </a:cubicBezTo>
                    <a:cubicBezTo>
                      <a:pt x="1" y="1480"/>
                      <a:pt x="418" y="1897"/>
                      <a:pt x="949" y="1897"/>
                    </a:cubicBezTo>
                    <a:cubicBezTo>
                      <a:pt x="1480" y="1897"/>
                      <a:pt x="1897" y="1480"/>
                      <a:pt x="1897" y="949"/>
                    </a:cubicBezTo>
                    <a:cubicBezTo>
                      <a:pt x="1897" y="437"/>
                      <a:pt x="1480" y="1"/>
                      <a:pt x="949" y="1"/>
                    </a:cubicBez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4" name="Google Shape;5664;p16"/>
              <p:cNvSpPr/>
              <p:nvPr/>
            </p:nvSpPr>
            <p:spPr>
              <a:xfrm rot="10800000" flipH="1">
                <a:off x="3233388" y="1221975"/>
                <a:ext cx="52039" cy="52039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3471" extrusionOk="0">
                    <a:moveTo>
                      <a:pt x="1726" y="0"/>
                    </a:moveTo>
                    <a:lnTo>
                      <a:pt x="1517" y="1517"/>
                    </a:lnTo>
                    <a:lnTo>
                      <a:pt x="0" y="1726"/>
                    </a:lnTo>
                    <a:lnTo>
                      <a:pt x="1517" y="1953"/>
                    </a:lnTo>
                    <a:lnTo>
                      <a:pt x="1726" y="3470"/>
                    </a:lnTo>
                    <a:lnTo>
                      <a:pt x="1953" y="1953"/>
                    </a:lnTo>
                    <a:lnTo>
                      <a:pt x="3470" y="1726"/>
                    </a:lnTo>
                    <a:lnTo>
                      <a:pt x="1953" y="1517"/>
                    </a:lnTo>
                    <a:lnTo>
                      <a:pt x="1726" y="0"/>
                    </a:lnTo>
                    <a:close/>
                  </a:path>
                </a:pathLst>
              </a:custGeom>
              <a:solidFill>
                <a:srgbClr val="2E5789">
                  <a:alpha val="5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65" name="Google Shape;5665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66" name="Google Shape;5666;p16"/>
          <p:cNvSpPr txBox="1">
            <a:spLocks noGrp="1"/>
          </p:cNvSpPr>
          <p:nvPr>
            <p:ph type="subTitle" idx="1"/>
          </p:nvPr>
        </p:nvSpPr>
        <p:spPr>
          <a:xfrm>
            <a:off x="1536624" y="3216313"/>
            <a:ext cx="11163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5667" name="Google Shape;5667;p16"/>
          <p:cNvSpPr txBox="1">
            <a:spLocks noGrp="1"/>
          </p:cNvSpPr>
          <p:nvPr>
            <p:ph type="subTitle" idx="2"/>
          </p:nvPr>
        </p:nvSpPr>
        <p:spPr>
          <a:xfrm>
            <a:off x="1220124" y="3611386"/>
            <a:ext cx="17493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68" name="Google Shape;5668;p16"/>
          <p:cNvSpPr txBox="1">
            <a:spLocks noGrp="1"/>
          </p:cNvSpPr>
          <p:nvPr>
            <p:ph type="subTitle" idx="3"/>
          </p:nvPr>
        </p:nvSpPr>
        <p:spPr>
          <a:xfrm>
            <a:off x="4013850" y="2574500"/>
            <a:ext cx="11163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5669" name="Google Shape;5669;p16"/>
          <p:cNvSpPr txBox="1">
            <a:spLocks noGrp="1"/>
          </p:cNvSpPr>
          <p:nvPr>
            <p:ph type="subTitle" idx="4"/>
          </p:nvPr>
        </p:nvSpPr>
        <p:spPr>
          <a:xfrm>
            <a:off x="3697350" y="2969607"/>
            <a:ext cx="17493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0" name="Google Shape;5670;p16"/>
          <p:cNvSpPr txBox="1">
            <a:spLocks noGrp="1"/>
          </p:cNvSpPr>
          <p:nvPr>
            <p:ph type="subTitle" idx="5"/>
          </p:nvPr>
        </p:nvSpPr>
        <p:spPr>
          <a:xfrm>
            <a:off x="6491076" y="3216063"/>
            <a:ext cx="1116300" cy="4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Big Shoulders Text"/>
              <a:buNone/>
              <a:defRPr sz="2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Big Shoulders Text"/>
              <a:buNone/>
              <a:defRPr sz="2000"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5671" name="Google Shape;5671;p16"/>
          <p:cNvSpPr txBox="1">
            <a:spLocks noGrp="1"/>
          </p:cNvSpPr>
          <p:nvPr>
            <p:ph type="subTitle" idx="6"/>
          </p:nvPr>
        </p:nvSpPr>
        <p:spPr>
          <a:xfrm>
            <a:off x="6174576" y="3611391"/>
            <a:ext cx="1749300" cy="7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72" name="Google Shape;5672;p16"/>
          <p:cNvSpPr/>
          <p:nvPr/>
        </p:nvSpPr>
        <p:spPr>
          <a:xfrm flipH="1">
            <a:off x="7967968" y="242559"/>
            <a:ext cx="60065" cy="60230"/>
          </a:xfrm>
          <a:custGeom>
            <a:avLst/>
            <a:gdLst/>
            <a:ahLst/>
            <a:cxnLst/>
            <a:rect l="l" t="t" r="r" b="b"/>
            <a:pathLst>
              <a:path w="4737" h="4750" extrusionOk="0">
                <a:moveTo>
                  <a:pt x="4194" y="1"/>
                </a:moveTo>
                <a:cubicBezTo>
                  <a:pt x="4142" y="1"/>
                  <a:pt x="4072" y="11"/>
                  <a:pt x="3979" y="32"/>
                </a:cubicBezTo>
                <a:cubicBezTo>
                  <a:pt x="3698" y="104"/>
                  <a:pt x="3449" y="260"/>
                  <a:pt x="3169" y="354"/>
                </a:cubicBezTo>
                <a:cubicBezTo>
                  <a:pt x="2801" y="476"/>
                  <a:pt x="2453" y="559"/>
                  <a:pt x="2095" y="559"/>
                </a:cubicBezTo>
                <a:cubicBezTo>
                  <a:pt x="1877" y="559"/>
                  <a:pt x="1656" y="528"/>
                  <a:pt x="1424" y="457"/>
                </a:cubicBezTo>
                <a:cubicBezTo>
                  <a:pt x="1050" y="344"/>
                  <a:pt x="686" y="177"/>
                  <a:pt x="312" y="83"/>
                </a:cubicBezTo>
                <a:cubicBezTo>
                  <a:pt x="290" y="76"/>
                  <a:pt x="263" y="69"/>
                  <a:pt x="238" y="69"/>
                </a:cubicBezTo>
                <a:cubicBezTo>
                  <a:pt x="228" y="69"/>
                  <a:pt x="217" y="70"/>
                  <a:pt x="208" y="74"/>
                </a:cubicBezTo>
                <a:cubicBezTo>
                  <a:pt x="115" y="94"/>
                  <a:pt x="63" y="198"/>
                  <a:pt x="74" y="302"/>
                </a:cubicBezTo>
                <a:cubicBezTo>
                  <a:pt x="115" y="925"/>
                  <a:pt x="437" y="1558"/>
                  <a:pt x="603" y="2151"/>
                </a:cubicBezTo>
                <a:cubicBezTo>
                  <a:pt x="634" y="2244"/>
                  <a:pt x="665" y="2338"/>
                  <a:pt x="665" y="2431"/>
                </a:cubicBezTo>
                <a:cubicBezTo>
                  <a:pt x="676" y="2639"/>
                  <a:pt x="572" y="2805"/>
                  <a:pt x="531" y="2992"/>
                </a:cubicBezTo>
                <a:cubicBezTo>
                  <a:pt x="416" y="3490"/>
                  <a:pt x="302" y="3937"/>
                  <a:pt x="84" y="4394"/>
                </a:cubicBezTo>
                <a:cubicBezTo>
                  <a:pt x="42" y="4477"/>
                  <a:pt x="0" y="4581"/>
                  <a:pt x="53" y="4654"/>
                </a:cubicBezTo>
                <a:cubicBezTo>
                  <a:pt x="98" y="4723"/>
                  <a:pt x="162" y="4750"/>
                  <a:pt x="235" y="4750"/>
                </a:cubicBezTo>
                <a:cubicBezTo>
                  <a:pt x="448" y="4750"/>
                  <a:pt x="736" y="4521"/>
                  <a:pt x="852" y="4436"/>
                </a:cubicBezTo>
                <a:cubicBezTo>
                  <a:pt x="1154" y="4207"/>
                  <a:pt x="1538" y="4093"/>
                  <a:pt x="1902" y="3979"/>
                </a:cubicBezTo>
                <a:cubicBezTo>
                  <a:pt x="2115" y="3912"/>
                  <a:pt x="2332" y="3884"/>
                  <a:pt x="2550" y="3884"/>
                </a:cubicBezTo>
                <a:cubicBezTo>
                  <a:pt x="3212" y="3884"/>
                  <a:pt x="3883" y="4144"/>
                  <a:pt x="4477" y="4363"/>
                </a:cubicBezTo>
                <a:cubicBezTo>
                  <a:pt x="4516" y="4379"/>
                  <a:pt x="4563" y="4393"/>
                  <a:pt x="4606" y="4393"/>
                </a:cubicBezTo>
                <a:cubicBezTo>
                  <a:pt x="4645" y="4393"/>
                  <a:pt x="4681" y="4382"/>
                  <a:pt x="4706" y="4353"/>
                </a:cubicBezTo>
                <a:cubicBezTo>
                  <a:pt x="4737" y="4311"/>
                  <a:pt x="4737" y="4270"/>
                  <a:pt x="4737" y="4228"/>
                </a:cubicBezTo>
                <a:cubicBezTo>
                  <a:pt x="4716" y="3709"/>
                  <a:pt x="4301" y="3303"/>
                  <a:pt x="4093" y="2826"/>
                </a:cubicBezTo>
                <a:cubicBezTo>
                  <a:pt x="3771" y="2109"/>
                  <a:pt x="4062" y="1247"/>
                  <a:pt x="4238" y="520"/>
                </a:cubicBezTo>
                <a:cubicBezTo>
                  <a:pt x="4301" y="291"/>
                  <a:pt x="4374" y="104"/>
                  <a:pt x="4301" y="32"/>
                </a:cubicBezTo>
                <a:cubicBezTo>
                  <a:pt x="4280" y="11"/>
                  <a:pt x="4246" y="1"/>
                  <a:pt x="41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3" name="Google Shape;5673;p16"/>
          <p:cNvSpPr/>
          <p:nvPr/>
        </p:nvSpPr>
        <p:spPr>
          <a:xfrm flipH="1">
            <a:off x="8538611" y="1051947"/>
            <a:ext cx="60078" cy="60255"/>
          </a:xfrm>
          <a:custGeom>
            <a:avLst/>
            <a:gdLst/>
            <a:ahLst/>
            <a:cxnLst/>
            <a:rect l="l" t="t" r="r" b="b"/>
            <a:pathLst>
              <a:path w="4738" h="4752" extrusionOk="0">
                <a:moveTo>
                  <a:pt x="4194" y="0"/>
                </a:moveTo>
                <a:cubicBezTo>
                  <a:pt x="4142" y="0"/>
                  <a:pt x="4072" y="13"/>
                  <a:pt x="3978" y="39"/>
                </a:cubicBezTo>
                <a:cubicBezTo>
                  <a:pt x="3698" y="102"/>
                  <a:pt x="3438" y="257"/>
                  <a:pt x="3168" y="351"/>
                </a:cubicBezTo>
                <a:cubicBezTo>
                  <a:pt x="2805" y="479"/>
                  <a:pt x="2462" y="559"/>
                  <a:pt x="2108" y="559"/>
                </a:cubicBezTo>
                <a:cubicBezTo>
                  <a:pt x="1886" y="559"/>
                  <a:pt x="1660" y="527"/>
                  <a:pt x="1423" y="455"/>
                </a:cubicBezTo>
                <a:cubicBezTo>
                  <a:pt x="1049" y="340"/>
                  <a:pt x="686" y="174"/>
                  <a:pt x="312" y="81"/>
                </a:cubicBezTo>
                <a:cubicBezTo>
                  <a:pt x="290" y="73"/>
                  <a:pt x="262" y="66"/>
                  <a:pt x="234" y="66"/>
                </a:cubicBezTo>
                <a:cubicBezTo>
                  <a:pt x="222" y="66"/>
                  <a:pt x="210" y="67"/>
                  <a:pt x="198" y="70"/>
                </a:cubicBezTo>
                <a:cubicBezTo>
                  <a:pt x="115" y="91"/>
                  <a:pt x="63" y="206"/>
                  <a:pt x="73" y="299"/>
                </a:cubicBezTo>
                <a:cubicBezTo>
                  <a:pt x="115" y="922"/>
                  <a:pt x="437" y="1556"/>
                  <a:pt x="603" y="2148"/>
                </a:cubicBezTo>
                <a:cubicBezTo>
                  <a:pt x="634" y="2241"/>
                  <a:pt x="665" y="2334"/>
                  <a:pt x="665" y="2438"/>
                </a:cubicBezTo>
                <a:cubicBezTo>
                  <a:pt x="675" y="2636"/>
                  <a:pt x="572" y="2802"/>
                  <a:pt x="530" y="2989"/>
                </a:cubicBezTo>
                <a:cubicBezTo>
                  <a:pt x="416" y="3488"/>
                  <a:pt x="302" y="3934"/>
                  <a:pt x="84" y="4402"/>
                </a:cubicBezTo>
                <a:cubicBezTo>
                  <a:pt x="42" y="4485"/>
                  <a:pt x="1" y="4578"/>
                  <a:pt x="52" y="4661"/>
                </a:cubicBezTo>
                <a:cubicBezTo>
                  <a:pt x="96" y="4726"/>
                  <a:pt x="158" y="4751"/>
                  <a:pt x="229" y="4751"/>
                </a:cubicBezTo>
                <a:cubicBezTo>
                  <a:pt x="442" y="4751"/>
                  <a:pt x="735" y="4519"/>
                  <a:pt x="852" y="4433"/>
                </a:cubicBezTo>
                <a:cubicBezTo>
                  <a:pt x="1153" y="4204"/>
                  <a:pt x="1538" y="4090"/>
                  <a:pt x="1901" y="3976"/>
                </a:cubicBezTo>
                <a:cubicBezTo>
                  <a:pt x="2114" y="3909"/>
                  <a:pt x="2331" y="3881"/>
                  <a:pt x="2548" y="3881"/>
                </a:cubicBezTo>
                <a:cubicBezTo>
                  <a:pt x="3212" y="3881"/>
                  <a:pt x="3883" y="4141"/>
                  <a:pt x="4477" y="4360"/>
                </a:cubicBezTo>
                <a:cubicBezTo>
                  <a:pt x="4515" y="4376"/>
                  <a:pt x="4562" y="4390"/>
                  <a:pt x="4606" y="4390"/>
                </a:cubicBezTo>
                <a:cubicBezTo>
                  <a:pt x="4645" y="4390"/>
                  <a:pt x="4681" y="4379"/>
                  <a:pt x="4705" y="4350"/>
                </a:cubicBezTo>
                <a:cubicBezTo>
                  <a:pt x="4737" y="4308"/>
                  <a:pt x="4737" y="4266"/>
                  <a:pt x="4737" y="4225"/>
                </a:cubicBezTo>
                <a:cubicBezTo>
                  <a:pt x="4716" y="3706"/>
                  <a:pt x="4301" y="3301"/>
                  <a:pt x="4093" y="2823"/>
                </a:cubicBezTo>
                <a:cubicBezTo>
                  <a:pt x="3771" y="2106"/>
                  <a:pt x="4061" y="1244"/>
                  <a:pt x="4238" y="517"/>
                </a:cubicBezTo>
                <a:cubicBezTo>
                  <a:pt x="4301" y="289"/>
                  <a:pt x="4373" y="112"/>
                  <a:pt x="4301" y="39"/>
                </a:cubicBezTo>
                <a:cubicBezTo>
                  <a:pt x="4280" y="13"/>
                  <a:pt x="4246" y="0"/>
                  <a:pt x="41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4" name="Google Shape;5674;p16"/>
          <p:cNvSpPr/>
          <p:nvPr/>
        </p:nvSpPr>
        <p:spPr>
          <a:xfrm flipH="1">
            <a:off x="8796632" y="200591"/>
            <a:ext cx="69309" cy="41971"/>
          </a:xfrm>
          <a:custGeom>
            <a:avLst/>
            <a:gdLst/>
            <a:ahLst/>
            <a:cxnLst/>
            <a:rect l="l" t="t" r="r" b="b"/>
            <a:pathLst>
              <a:path w="5466" h="3310" extrusionOk="0">
                <a:moveTo>
                  <a:pt x="2747" y="1"/>
                </a:moveTo>
                <a:cubicBezTo>
                  <a:pt x="2688" y="1"/>
                  <a:pt x="2629" y="2"/>
                  <a:pt x="2567" y="5"/>
                </a:cubicBezTo>
                <a:cubicBezTo>
                  <a:pt x="822" y="88"/>
                  <a:pt x="1" y="1948"/>
                  <a:pt x="1320" y="2893"/>
                </a:cubicBezTo>
                <a:cubicBezTo>
                  <a:pt x="1455" y="2987"/>
                  <a:pt x="1591" y="3070"/>
                  <a:pt x="1725" y="3132"/>
                </a:cubicBezTo>
                <a:cubicBezTo>
                  <a:pt x="1992" y="3255"/>
                  <a:pt x="2250" y="3309"/>
                  <a:pt x="2495" y="3309"/>
                </a:cubicBezTo>
                <a:cubicBezTo>
                  <a:pt x="4404" y="3309"/>
                  <a:pt x="5465" y="1"/>
                  <a:pt x="274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5" name="Google Shape;5675;p16"/>
          <p:cNvSpPr/>
          <p:nvPr/>
        </p:nvSpPr>
        <p:spPr>
          <a:xfrm flipH="1">
            <a:off x="8829976" y="1444629"/>
            <a:ext cx="69284" cy="41844"/>
          </a:xfrm>
          <a:custGeom>
            <a:avLst/>
            <a:gdLst/>
            <a:ahLst/>
            <a:cxnLst/>
            <a:rect l="l" t="t" r="r" b="b"/>
            <a:pathLst>
              <a:path w="5464" h="3300" extrusionOk="0">
                <a:moveTo>
                  <a:pt x="2746" y="1"/>
                </a:moveTo>
                <a:cubicBezTo>
                  <a:pt x="2688" y="1"/>
                  <a:pt x="2628" y="2"/>
                  <a:pt x="2566" y="6"/>
                </a:cubicBezTo>
                <a:cubicBezTo>
                  <a:pt x="821" y="89"/>
                  <a:pt x="0" y="1947"/>
                  <a:pt x="1309" y="2882"/>
                </a:cubicBezTo>
                <a:cubicBezTo>
                  <a:pt x="1454" y="2986"/>
                  <a:pt x="1590" y="3059"/>
                  <a:pt x="1714" y="3122"/>
                </a:cubicBezTo>
                <a:cubicBezTo>
                  <a:pt x="1981" y="3245"/>
                  <a:pt x="2241" y="3299"/>
                  <a:pt x="2486" y="3299"/>
                </a:cubicBezTo>
                <a:cubicBezTo>
                  <a:pt x="4396" y="3299"/>
                  <a:pt x="5463" y="1"/>
                  <a:pt x="27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6" name="Google Shape;5676;p16"/>
          <p:cNvSpPr/>
          <p:nvPr/>
        </p:nvSpPr>
        <p:spPr>
          <a:xfrm flipH="1">
            <a:off x="8598691" y="491035"/>
            <a:ext cx="96647" cy="96936"/>
          </a:xfrm>
          <a:custGeom>
            <a:avLst/>
            <a:gdLst/>
            <a:ahLst/>
            <a:cxnLst/>
            <a:rect l="l" t="t" r="r" b="b"/>
            <a:pathLst>
              <a:path w="4737" h="4750" extrusionOk="0">
                <a:moveTo>
                  <a:pt x="4194" y="1"/>
                </a:moveTo>
                <a:cubicBezTo>
                  <a:pt x="4142" y="1"/>
                  <a:pt x="4072" y="11"/>
                  <a:pt x="3979" y="32"/>
                </a:cubicBezTo>
                <a:cubicBezTo>
                  <a:pt x="3698" y="104"/>
                  <a:pt x="3449" y="260"/>
                  <a:pt x="3169" y="354"/>
                </a:cubicBezTo>
                <a:cubicBezTo>
                  <a:pt x="2801" y="476"/>
                  <a:pt x="2453" y="559"/>
                  <a:pt x="2095" y="559"/>
                </a:cubicBezTo>
                <a:cubicBezTo>
                  <a:pt x="1877" y="559"/>
                  <a:pt x="1656" y="528"/>
                  <a:pt x="1424" y="457"/>
                </a:cubicBezTo>
                <a:cubicBezTo>
                  <a:pt x="1050" y="344"/>
                  <a:pt x="686" y="177"/>
                  <a:pt x="312" y="83"/>
                </a:cubicBezTo>
                <a:cubicBezTo>
                  <a:pt x="290" y="76"/>
                  <a:pt x="263" y="69"/>
                  <a:pt x="238" y="69"/>
                </a:cubicBezTo>
                <a:cubicBezTo>
                  <a:pt x="228" y="69"/>
                  <a:pt x="217" y="70"/>
                  <a:pt x="208" y="74"/>
                </a:cubicBezTo>
                <a:cubicBezTo>
                  <a:pt x="115" y="94"/>
                  <a:pt x="63" y="198"/>
                  <a:pt x="74" y="302"/>
                </a:cubicBezTo>
                <a:cubicBezTo>
                  <a:pt x="115" y="925"/>
                  <a:pt x="437" y="1558"/>
                  <a:pt x="603" y="2151"/>
                </a:cubicBezTo>
                <a:cubicBezTo>
                  <a:pt x="634" y="2244"/>
                  <a:pt x="665" y="2338"/>
                  <a:pt x="665" y="2431"/>
                </a:cubicBezTo>
                <a:cubicBezTo>
                  <a:pt x="676" y="2639"/>
                  <a:pt x="572" y="2805"/>
                  <a:pt x="531" y="2992"/>
                </a:cubicBezTo>
                <a:cubicBezTo>
                  <a:pt x="416" y="3490"/>
                  <a:pt x="302" y="3937"/>
                  <a:pt x="84" y="4394"/>
                </a:cubicBezTo>
                <a:cubicBezTo>
                  <a:pt x="42" y="4477"/>
                  <a:pt x="0" y="4581"/>
                  <a:pt x="53" y="4654"/>
                </a:cubicBezTo>
                <a:cubicBezTo>
                  <a:pt x="98" y="4723"/>
                  <a:pt x="162" y="4750"/>
                  <a:pt x="235" y="4750"/>
                </a:cubicBezTo>
                <a:cubicBezTo>
                  <a:pt x="448" y="4750"/>
                  <a:pt x="736" y="4521"/>
                  <a:pt x="852" y="4436"/>
                </a:cubicBezTo>
                <a:cubicBezTo>
                  <a:pt x="1154" y="4207"/>
                  <a:pt x="1538" y="4093"/>
                  <a:pt x="1902" y="3979"/>
                </a:cubicBezTo>
                <a:cubicBezTo>
                  <a:pt x="2115" y="3912"/>
                  <a:pt x="2332" y="3884"/>
                  <a:pt x="2550" y="3884"/>
                </a:cubicBezTo>
                <a:cubicBezTo>
                  <a:pt x="3212" y="3884"/>
                  <a:pt x="3883" y="4144"/>
                  <a:pt x="4477" y="4363"/>
                </a:cubicBezTo>
                <a:cubicBezTo>
                  <a:pt x="4516" y="4379"/>
                  <a:pt x="4563" y="4393"/>
                  <a:pt x="4606" y="4393"/>
                </a:cubicBezTo>
                <a:cubicBezTo>
                  <a:pt x="4645" y="4393"/>
                  <a:pt x="4681" y="4382"/>
                  <a:pt x="4706" y="4353"/>
                </a:cubicBezTo>
                <a:cubicBezTo>
                  <a:pt x="4737" y="4311"/>
                  <a:pt x="4737" y="4270"/>
                  <a:pt x="4737" y="4228"/>
                </a:cubicBezTo>
                <a:cubicBezTo>
                  <a:pt x="4716" y="3709"/>
                  <a:pt x="4301" y="3303"/>
                  <a:pt x="4093" y="2826"/>
                </a:cubicBezTo>
                <a:cubicBezTo>
                  <a:pt x="3771" y="2109"/>
                  <a:pt x="4062" y="1247"/>
                  <a:pt x="4238" y="520"/>
                </a:cubicBezTo>
                <a:cubicBezTo>
                  <a:pt x="4301" y="291"/>
                  <a:pt x="4374" y="104"/>
                  <a:pt x="4301" y="32"/>
                </a:cubicBezTo>
                <a:cubicBezTo>
                  <a:pt x="4280" y="11"/>
                  <a:pt x="4246" y="1"/>
                  <a:pt x="419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7" name="Google Shape;5677;p16"/>
          <p:cNvSpPr/>
          <p:nvPr/>
        </p:nvSpPr>
        <p:spPr>
          <a:xfrm flipH="1">
            <a:off x="8370636" y="302797"/>
            <a:ext cx="60078" cy="60255"/>
          </a:xfrm>
          <a:custGeom>
            <a:avLst/>
            <a:gdLst/>
            <a:ahLst/>
            <a:cxnLst/>
            <a:rect l="l" t="t" r="r" b="b"/>
            <a:pathLst>
              <a:path w="4738" h="4752" extrusionOk="0">
                <a:moveTo>
                  <a:pt x="4194" y="0"/>
                </a:moveTo>
                <a:cubicBezTo>
                  <a:pt x="4142" y="0"/>
                  <a:pt x="4072" y="13"/>
                  <a:pt x="3978" y="39"/>
                </a:cubicBezTo>
                <a:cubicBezTo>
                  <a:pt x="3698" y="102"/>
                  <a:pt x="3438" y="257"/>
                  <a:pt x="3168" y="351"/>
                </a:cubicBezTo>
                <a:cubicBezTo>
                  <a:pt x="2805" y="479"/>
                  <a:pt x="2462" y="559"/>
                  <a:pt x="2108" y="559"/>
                </a:cubicBezTo>
                <a:cubicBezTo>
                  <a:pt x="1886" y="559"/>
                  <a:pt x="1660" y="527"/>
                  <a:pt x="1423" y="455"/>
                </a:cubicBezTo>
                <a:cubicBezTo>
                  <a:pt x="1049" y="340"/>
                  <a:pt x="686" y="174"/>
                  <a:pt x="312" y="81"/>
                </a:cubicBezTo>
                <a:cubicBezTo>
                  <a:pt x="290" y="73"/>
                  <a:pt x="262" y="66"/>
                  <a:pt x="234" y="66"/>
                </a:cubicBezTo>
                <a:cubicBezTo>
                  <a:pt x="222" y="66"/>
                  <a:pt x="210" y="67"/>
                  <a:pt x="198" y="70"/>
                </a:cubicBezTo>
                <a:cubicBezTo>
                  <a:pt x="115" y="91"/>
                  <a:pt x="63" y="206"/>
                  <a:pt x="73" y="299"/>
                </a:cubicBezTo>
                <a:cubicBezTo>
                  <a:pt x="115" y="922"/>
                  <a:pt x="437" y="1556"/>
                  <a:pt x="603" y="2148"/>
                </a:cubicBezTo>
                <a:cubicBezTo>
                  <a:pt x="634" y="2241"/>
                  <a:pt x="665" y="2334"/>
                  <a:pt x="665" y="2438"/>
                </a:cubicBezTo>
                <a:cubicBezTo>
                  <a:pt x="675" y="2636"/>
                  <a:pt x="572" y="2802"/>
                  <a:pt x="530" y="2989"/>
                </a:cubicBezTo>
                <a:cubicBezTo>
                  <a:pt x="416" y="3488"/>
                  <a:pt x="302" y="3934"/>
                  <a:pt x="84" y="4402"/>
                </a:cubicBezTo>
                <a:cubicBezTo>
                  <a:pt x="42" y="4485"/>
                  <a:pt x="1" y="4578"/>
                  <a:pt x="52" y="4661"/>
                </a:cubicBezTo>
                <a:cubicBezTo>
                  <a:pt x="96" y="4726"/>
                  <a:pt x="158" y="4751"/>
                  <a:pt x="229" y="4751"/>
                </a:cubicBezTo>
                <a:cubicBezTo>
                  <a:pt x="442" y="4751"/>
                  <a:pt x="735" y="4519"/>
                  <a:pt x="852" y="4433"/>
                </a:cubicBezTo>
                <a:cubicBezTo>
                  <a:pt x="1153" y="4204"/>
                  <a:pt x="1538" y="4090"/>
                  <a:pt x="1901" y="3976"/>
                </a:cubicBezTo>
                <a:cubicBezTo>
                  <a:pt x="2114" y="3909"/>
                  <a:pt x="2331" y="3881"/>
                  <a:pt x="2548" y="3881"/>
                </a:cubicBezTo>
                <a:cubicBezTo>
                  <a:pt x="3212" y="3881"/>
                  <a:pt x="3883" y="4141"/>
                  <a:pt x="4477" y="4360"/>
                </a:cubicBezTo>
                <a:cubicBezTo>
                  <a:pt x="4515" y="4376"/>
                  <a:pt x="4562" y="4390"/>
                  <a:pt x="4606" y="4390"/>
                </a:cubicBezTo>
                <a:cubicBezTo>
                  <a:pt x="4645" y="4390"/>
                  <a:pt x="4681" y="4379"/>
                  <a:pt x="4705" y="4350"/>
                </a:cubicBezTo>
                <a:cubicBezTo>
                  <a:pt x="4737" y="4308"/>
                  <a:pt x="4737" y="4266"/>
                  <a:pt x="4737" y="4225"/>
                </a:cubicBezTo>
                <a:cubicBezTo>
                  <a:pt x="4716" y="3706"/>
                  <a:pt x="4301" y="3301"/>
                  <a:pt x="4093" y="2823"/>
                </a:cubicBezTo>
                <a:cubicBezTo>
                  <a:pt x="3771" y="2106"/>
                  <a:pt x="4061" y="1244"/>
                  <a:pt x="4238" y="517"/>
                </a:cubicBezTo>
                <a:cubicBezTo>
                  <a:pt x="4301" y="289"/>
                  <a:pt x="4373" y="112"/>
                  <a:pt x="4301" y="39"/>
                </a:cubicBezTo>
                <a:cubicBezTo>
                  <a:pt x="4280" y="13"/>
                  <a:pt x="4246" y="0"/>
                  <a:pt x="41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8" name="Google Shape;5678;p16"/>
          <p:cNvSpPr/>
          <p:nvPr/>
        </p:nvSpPr>
        <p:spPr>
          <a:xfrm flipH="1">
            <a:off x="8982461" y="381397"/>
            <a:ext cx="60078" cy="60255"/>
          </a:xfrm>
          <a:custGeom>
            <a:avLst/>
            <a:gdLst/>
            <a:ahLst/>
            <a:cxnLst/>
            <a:rect l="l" t="t" r="r" b="b"/>
            <a:pathLst>
              <a:path w="4738" h="4752" extrusionOk="0">
                <a:moveTo>
                  <a:pt x="4194" y="0"/>
                </a:moveTo>
                <a:cubicBezTo>
                  <a:pt x="4142" y="0"/>
                  <a:pt x="4072" y="13"/>
                  <a:pt x="3978" y="39"/>
                </a:cubicBezTo>
                <a:cubicBezTo>
                  <a:pt x="3698" y="102"/>
                  <a:pt x="3438" y="257"/>
                  <a:pt x="3168" y="351"/>
                </a:cubicBezTo>
                <a:cubicBezTo>
                  <a:pt x="2805" y="479"/>
                  <a:pt x="2462" y="559"/>
                  <a:pt x="2108" y="559"/>
                </a:cubicBezTo>
                <a:cubicBezTo>
                  <a:pt x="1886" y="559"/>
                  <a:pt x="1660" y="527"/>
                  <a:pt x="1423" y="455"/>
                </a:cubicBezTo>
                <a:cubicBezTo>
                  <a:pt x="1049" y="340"/>
                  <a:pt x="686" y="174"/>
                  <a:pt x="312" y="81"/>
                </a:cubicBezTo>
                <a:cubicBezTo>
                  <a:pt x="290" y="73"/>
                  <a:pt x="262" y="66"/>
                  <a:pt x="234" y="66"/>
                </a:cubicBezTo>
                <a:cubicBezTo>
                  <a:pt x="222" y="66"/>
                  <a:pt x="210" y="67"/>
                  <a:pt x="198" y="70"/>
                </a:cubicBezTo>
                <a:cubicBezTo>
                  <a:pt x="115" y="91"/>
                  <a:pt x="63" y="206"/>
                  <a:pt x="73" y="299"/>
                </a:cubicBezTo>
                <a:cubicBezTo>
                  <a:pt x="115" y="922"/>
                  <a:pt x="437" y="1556"/>
                  <a:pt x="603" y="2148"/>
                </a:cubicBezTo>
                <a:cubicBezTo>
                  <a:pt x="634" y="2241"/>
                  <a:pt x="665" y="2334"/>
                  <a:pt x="665" y="2438"/>
                </a:cubicBezTo>
                <a:cubicBezTo>
                  <a:pt x="675" y="2636"/>
                  <a:pt x="572" y="2802"/>
                  <a:pt x="530" y="2989"/>
                </a:cubicBezTo>
                <a:cubicBezTo>
                  <a:pt x="416" y="3488"/>
                  <a:pt x="302" y="3934"/>
                  <a:pt x="84" y="4402"/>
                </a:cubicBezTo>
                <a:cubicBezTo>
                  <a:pt x="42" y="4485"/>
                  <a:pt x="1" y="4578"/>
                  <a:pt x="52" y="4661"/>
                </a:cubicBezTo>
                <a:cubicBezTo>
                  <a:pt x="96" y="4726"/>
                  <a:pt x="158" y="4751"/>
                  <a:pt x="229" y="4751"/>
                </a:cubicBezTo>
                <a:cubicBezTo>
                  <a:pt x="442" y="4751"/>
                  <a:pt x="735" y="4519"/>
                  <a:pt x="852" y="4433"/>
                </a:cubicBezTo>
                <a:cubicBezTo>
                  <a:pt x="1153" y="4204"/>
                  <a:pt x="1538" y="4090"/>
                  <a:pt x="1901" y="3976"/>
                </a:cubicBezTo>
                <a:cubicBezTo>
                  <a:pt x="2114" y="3909"/>
                  <a:pt x="2331" y="3881"/>
                  <a:pt x="2548" y="3881"/>
                </a:cubicBezTo>
                <a:cubicBezTo>
                  <a:pt x="3212" y="3881"/>
                  <a:pt x="3883" y="4141"/>
                  <a:pt x="4477" y="4360"/>
                </a:cubicBezTo>
                <a:cubicBezTo>
                  <a:pt x="4515" y="4376"/>
                  <a:pt x="4562" y="4390"/>
                  <a:pt x="4606" y="4390"/>
                </a:cubicBezTo>
                <a:cubicBezTo>
                  <a:pt x="4645" y="4390"/>
                  <a:pt x="4681" y="4379"/>
                  <a:pt x="4705" y="4350"/>
                </a:cubicBezTo>
                <a:cubicBezTo>
                  <a:pt x="4737" y="4308"/>
                  <a:pt x="4737" y="4266"/>
                  <a:pt x="4737" y="4225"/>
                </a:cubicBezTo>
                <a:cubicBezTo>
                  <a:pt x="4716" y="3706"/>
                  <a:pt x="4301" y="3301"/>
                  <a:pt x="4093" y="2823"/>
                </a:cubicBezTo>
                <a:cubicBezTo>
                  <a:pt x="3771" y="2106"/>
                  <a:pt x="4061" y="1244"/>
                  <a:pt x="4238" y="517"/>
                </a:cubicBezTo>
                <a:cubicBezTo>
                  <a:pt x="4301" y="289"/>
                  <a:pt x="4373" y="112"/>
                  <a:pt x="4301" y="39"/>
                </a:cubicBezTo>
                <a:cubicBezTo>
                  <a:pt x="4280" y="13"/>
                  <a:pt x="4246" y="0"/>
                  <a:pt x="419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9" name="Google Shape;5679;p16"/>
          <p:cNvGrpSpPr/>
          <p:nvPr/>
        </p:nvGrpSpPr>
        <p:grpSpPr>
          <a:xfrm>
            <a:off x="176636" y="3973197"/>
            <a:ext cx="728264" cy="968957"/>
            <a:chOff x="176636" y="3973197"/>
            <a:chExt cx="728264" cy="968957"/>
          </a:xfrm>
        </p:grpSpPr>
        <p:sp>
          <p:nvSpPr>
            <p:cNvPr id="5680" name="Google Shape;5680;p16"/>
            <p:cNvSpPr/>
            <p:nvPr/>
          </p:nvSpPr>
          <p:spPr>
            <a:xfrm flipH="1">
              <a:off x="377236" y="4752447"/>
              <a:ext cx="60078" cy="60255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16"/>
            <p:cNvSpPr/>
            <p:nvPr/>
          </p:nvSpPr>
          <p:spPr>
            <a:xfrm flipH="1">
              <a:off x="470161" y="4272222"/>
              <a:ext cx="60078" cy="60255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16"/>
            <p:cNvSpPr/>
            <p:nvPr/>
          </p:nvSpPr>
          <p:spPr>
            <a:xfrm flipH="1">
              <a:off x="812938" y="4886549"/>
              <a:ext cx="91962" cy="55606"/>
            </a:xfrm>
            <a:custGeom>
              <a:avLst/>
              <a:gdLst/>
              <a:ahLst/>
              <a:cxnLst/>
              <a:rect l="l" t="t" r="r" b="b"/>
              <a:pathLst>
                <a:path w="18739" h="11325" extrusionOk="0">
                  <a:moveTo>
                    <a:pt x="9395" y="1"/>
                  </a:moveTo>
                  <a:cubicBezTo>
                    <a:pt x="9201" y="1"/>
                    <a:pt x="9002" y="6"/>
                    <a:pt x="8798" y="16"/>
                  </a:cubicBezTo>
                  <a:cubicBezTo>
                    <a:pt x="2815" y="306"/>
                    <a:pt x="1" y="6674"/>
                    <a:pt x="4508" y="9904"/>
                  </a:cubicBezTo>
                  <a:cubicBezTo>
                    <a:pt x="4975" y="10236"/>
                    <a:pt x="5443" y="10506"/>
                    <a:pt x="5900" y="10714"/>
                  </a:cubicBezTo>
                  <a:cubicBezTo>
                    <a:pt x="6817" y="11137"/>
                    <a:pt x="7707" y="11325"/>
                    <a:pt x="8548" y="11325"/>
                  </a:cubicBezTo>
                  <a:cubicBezTo>
                    <a:pt x="15091" y="11325"/>
                    <a:pt x="18739" y="1"/>
                    <a:pt x="93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16"/>
            <p:cNvSpPr/>
            <p:nvPr/>
          </p:nvSpPr>
          <p:spPr>
            <a:xfrm flipH="1">
              <a:off x="176636" y="3973197"/>
              <a:ext cx="60078" cy="60255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Big Shoulders Text"/>
              <a:buNone/>
              <a:defRPr sz="30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Big Shoulders Text"/>
              <a:buNone/>
              <a:defRPr sz="2800">
                <a:solidFill>
                  <a:schemeClr val="accent2"/>
                </a:solidFill>
                <a:latin typeface="Big Shoulders Text"/>
                <a:ea typeface="Big Shoulders Text"/>
                <a:cs typeface="Big Shoulders Text"/>
                <a:sym typeface="Big Shoulder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541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8" r:id="rId6"/>
    <p:sldLayoutId id="2147483659" r:id="rId7"/>
    <p:sldLayoutId id="2147483660" r:id="rId8"/>
    <p:sldLayoutId id="2147483662" r:id="rId9"/>
    <p:sldLayoutId id="2147483678" r:id="rId10"/>
    <p:sldLayoutId id="2147483701" r:id="rId11"/>
    <p:sldLayoutId id="2147483702" r:id="rId12"/>
    <p:sldLayoutId id="214748370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2" name="Google Shape;25282;p64"/>
          <p:cNvSpPr txBox="1">
            <a:spLocks noGrp="1"/>
          </p:cNvSpPr>
          <p:nvPr>
            <p:ph type="ctrTitle"/>
          </p:nvPr>
        </p:nvSpPr>
        <p:spPr>
          <a:xfrm>
            <a:off x="528885" y="279266"/>
            <a:ext cx="7717500" cy="11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Orbital Sight</a:t>
            </a:r>
            <a:endParaRPr dirty="0"/>
          </a:p>
        </p:txBody>
      </p:sp>
      <p:sp>
        <p:nvSpPr>
          <p:cNvPr id="25283" name="Google Shape;25283;p64"/>
          <p:cNvSpPr txBox="1">
            <a:spLocks noGrp="1"/>
          </p:cNvSpPr>
          <p:nvPr>
            <p:ph type="subTitle" idx="1"/>
          </p:nvPr>
        </p:nvSpPr>
        <p:spPr>
          <a:xfrm>
            <a:off x="2263687" y="1593088"/>
            <a:ext cx="4675956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AI-Powered Space Debris Prediction &amp; Visualization</a:t>
            </a:r>
            <a:endParaRPr dirty="0"/>
          </a:p>
        </p:txBody>
      </p:sp>
      <p:cxnSp>
        <p:nvCxnSpPr>
          <p:cNvPr id="25284" name="Google Shape;25284;p64"/>
          <p:cNvCxnSpPr/>
          <p:nvPr/>
        </p:nvCxnSpPr>
        <p:spPr>
          <a:xfrm>
            <a:off x="1487400" y="2093705"/>
            <a:ext cx="61692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285" name="Google Shape;25285;p64"/>
          <p:cNvGrpSpPr/>
          <p:nvPr/>
        </p:nvGrpSpPr>
        <p:grpSpPr>
          <a:xfrm rot="727086">
            <a:off x="440215" y="2268807"/>
            <a:ext cx="10233532" cy="5739700"/>
            <a:chOff x="631945" y="2033412"/>
            <a:chExt cx="10469287" cy="5871929"/>
          </a:xfrm>
        </p:grpSpPr>
        <p:grpSp>
          <p:nvGrpSpPr>
            <p:cNvPr id="25286" name="Google Shape;25286;p64"/>
            <p:cNvGrpSpPr/>
            <p:nvPr/>
          </p:nvGrpSpPr>
          <p:grpSpPr>
            <a:xfrm rot="-369367">
              <a:off x="862079" y="2556147"/>
              <a:ext cx="10009019" cy="4826460"/>
              <a:chOff x="-1565187" y="1087515"/>
              <a:chExt cx="11286493" cy="6271018"/>
            </a:xfrm>
          </p:grpSpPr>
          <p:sp>
            <p:nvSpPr>
              <p:cNvPr id="25287" name="Google Shape;25287;p64"/>
              <p:cNvSpPr/>
              <p:nvPr/>
            </p:nvSpPr>
            <p:spPr>
              <a:xfrm>
                <a:off x="-1565187" y="1087515"/>
                <a:ext cx="11286493" cy="6271018"/>
              </a:xfrm>
              <a:custGeom>
                <a:avLst/>
                <a:gdLst/>
                <a:ahLst/>
                <a:cxnLst/>
                <a:rect l="l" t="t" r="r" b="b"/>
                <a:pathLst>
                  <a:path w="344810" h="206114" extrusionOk="0">
                    <a:moveTo>
                      <a:pt x="91917" y="34621"/>
                    </a:moveTo>
                    <a:cubicBezTo>
                      <a:pt x="82282" y="48603"/>
                      <a:pt x="78482" y="64470"/>
                      <a:pt x="79029" y="80093"/>
                    </a:cubicBezTo>
                    <a:cubicBezTo>
                      <a:pt x="79273" y="87084"/>
                      <a:pt x="80397" y="94105"/>
                      <a:pt x="83832" y="100610"/>
                    </a:cubicBezTo>
                    <a:cubicBezTo>
                      <a:pt x="89790" y="111948"/>
                      <a:pt x="102920" y="122161"/>
                      <a:pt x="117602" y="127936"/>
                    </a:cubicBezTo>
                    <a:cubicBezTo>
                      <a:pt x="132283" y="133680"/>
                      <a:pt x="147116" y="138392"/>
                      <a:pt x="163681" y="139972"/>
                    </a:cubicBezTo>
                    <a:cubicBezTo>
                      <a:pt x="189791" y="142434"/>
                      <a:pt x="220065" y="138240"/>
                      <a:pt x="240431" y="126021"/>
                    </a:cubicBezTo>
                    <a:cubicBezTo>
                      <a:pt x="248698" y="121066"/>
                      <a:pt x="255081" y="114440"/>
                      <a:pt x="258668" y="107115"/>
                    </a:cubicBezTo>
                    <a:cubicBezTo>
                      <a:pt x="262468" y="99303"/>
                      <a:pt x="263045" y="90428"/>
                      <a:pt x="258273" y="82920"/>
                    </a:cubicBezTo>
                    <a:cubicBezTo>
                      <a:pt x="253501" y="75443"/>
                      <a:pt x="242832" y="69759"/>
                      <a:pt x="231464" y="70032"/>
                    </a:cubicBezTo>
                    <a:cubicBezTo>
                      <a:pt x="220065" y="70306"/>
                      <a:pt x="209275" y="77540"/>
                      <a:pt x="209579" y="85807"/>
                    </a:cubicBezTo>
                    <a:cubicBezTo>
                      <a:pt x="204868" y="80093"/>
                      <a:pt x="208941" y="71613"/>
                      <a:pt x="217512" y="69242"/>
                    </a:cubicBezTo>
                    <a:cubicBezTo>
                      <a:pt x="220765" y="68360"/>
                      <a:pt x="224412" y="68239"/>
                      <a:pt x="227482" y="67023"/>
                    </a:cubicBezTo>
                    <a:cubicBezTo>
                      <a:pt x="229944" y="66050"/>
                      <a:pt x="231798" y="64439"/>
                      <a:pt x="234139" y="63284"/>
                    </a:cubicBezTo>
                    <a:cubicBezTo>
                      <a:pt x="242498" y="59272"/>
                      <a:pt x="255720" y="64075"/>
                      <a:pt x="256236" y="71339"/>
                    </a:cubicBezTo>
                    <a:cubicBezTo>
                      <a:pt x="256328" y="72433"/>
                      <a:pt x="256176" y="73619"/>
                      <a:pt x="256905" y="74591"/>
                    </a:cubicBezTo>
                    <a:cubicBezTo>
                      <a:pt x="259367" y="77965"/>
                      <a:pt x="266480" y="74774"/>
                      <a:pt x="271708" y="75351"/>
                    </a:cubicBezTo>
                    <a:cubicBezTo>
                      <a:pt x="277118" y="75929"/>
                      <a:pt x="279519" y="80549"/>
                      <a:pt x="280279" y="84470"/>
                    </a:cubicBezTo>
                    <a:cubicBezTo>
                      <a:pt x="281860" y="92677"/>
                      <a:pt x="280918" y="101157"/>
                      <a:pt x="277574" y="108817"/>
                    </a:cubicBezTo>
                    <a:cubicBezTo>
                      <a:pt x="283927" y="105899"/>
                      <a:pt x="288547" y="100185"/>
                      <a:pt x="290097" y="93346"/>
                    </a:cubicBezTo>
                    <a:cubicBezTo>
                      <a:pt x="291435" y="87266"/>
                      <a:pt x="290432" y="81066"/>
                      <a:pt x="289428" y="74956"/>
                    </a:cubicBezTo>
                    <a:cubicBezTo>
                      <a:pt x="296085" y="81370"/>
                      <a:pt x="298942" y="89789"/>
                      <a:pt x="297058" y="97722"/>
                    </a:cubicBezTo>
                    <a:cubicBezTo>
                      <a:pt x="306298" y="76719"/>
                      <a:pt x="302347" y="53983"/>
                      <a:pt x="296176" y="32463"/>
                    </a:cubicBezTo>
                    <a:cubicBezTo>
                      <a:pt x="295021" y="28542"/>
                      <a:pt x="293866" y="24560"/>
                      <a:pt x="294565" y="20579"/>
                    </a:cubicBezTo>
                    <a:cubicBezTo>
                      <a:pt x="295264" y="16627"/>
                      <a:pt x="298274" y="12615"/>
                      <a:pt x="303380" y="11095"/>
                    </a:cubicBezTo>
                    <a:cubicBezTo>
                      <a:pt x="313168" y="8177"/>
                      <a:pt x="322833" y="15533"/>
                      <a:pt x="327180" y="22493"/>
                    </a:cubicBezTo>
                    <a:cubicBezTo>
                      <a:pt x="332925" y="31642"/>
                      <a:pt x="335782" y="41582"/>
                      <a:pt x="338031" y="51521"/>
                    </a:cubicBezTo>
                    <a:cubicBezTo>
                      <a:pt x="342013" y="69151"/>
                      <a:pt x="344202" y="87175"/>
                      <a:pt x="344536" y="105261"/>
                    </a:cubicBezTo>
                    <a:cubicBezTo>
                      <a:pt x="344809" y="119182"/>
                      <a:pt x="343928" y="133316"/>
                      <a:pt x="338426" y="146659"/>
                    </a:cubicBezTo>
                    <a:cubicBezTo>
                      <a:pt x="332894" y="160003"/>
                      <a:pt x="322347" y="172648"/>
                      <a:pt x="306450" y="180459"/>
                    </a:cubicBezTo>
                    <a:cubicBezTo>
                      <a:pt x="294140" y="186508"/>
                      <a:pt x="279459" y="189365"/>
                      <a:pt x="265142" y="192101"/>
                    </a:cubicBezTo>
                    <a:cubicBezTo>
                      <a:pt x="239184" y="197025"/>
                      <a:pt x="213105" y="202040"/>
                      <a:pt x="186448" y="204077"/>
                    </a:cubicBezTo>
                    <a:cubicBezTo>
                      <a:pt x="159791" y="206113"/>
                      <a:pt x="132283" y="205110"/>
                      <a:pt x="107145" y="198393"/>
                    </a:cubicBezTo>
                    <a:cubicBezTo>
                      <a:pt x="96385" y="195505"/>
                      <a:pt x="83224" y="191888"/>
                      <a:pt x="74531" y="197359"/>
                    </a:cubicBezTo>
                    <a:cubicBezTo>
                      <a:pt x="72008" y="198970"/>
                      <a:pt x="70123" y="201250"/>
                      <a:pt x="66962" y="202010"/>
                    </a:cubicBezTo>
                    <a:cubicBezTo>
                      <a:pt x="63528" y="202830"/>
                      <a:pt x="59941" y="201584"/>
                      <a:pt x="56780" y="200368"/>
                    </a:cubicBezTo>
                    <a:lnTo>
                      <a:pt x="27813" y="189183"/>
                    </a:lnTo>
                    <a:cubicBezTo>
                      <a:pt x="23010" y="187359"/>
                      <a:pt x="17995" y="185353"/>
                      <a:pt x="15198" y="181949"/>
                    </a:cubicBezTo>
                    <a:cubicBezTo>
                      <a:pt x="10548" y="176234"/>
                      <a:pt x="13071" y="167693"/>
                      <a:pt x="5867" y="163650"/>
                    </a:cubicBezTo>
                    <a:cubicBezTo>
                      <a:pt x="7934" y="160672"/>
                      <a:pt x="1" y="161036"/>
                      <a:pt x="4560" y="160884"/>
                    </a:cubicBezTo>
                    <a:cubicBezTo>
                      <a:pt x="7204" y="132495"/>
                      <a:pt x="3131" y="107267"/>
                      <a:pt x="18816" y="73649"/>
                    </a:cubicBezTo>
                    <a:cubicBezTo>
                      <a:pt x="24530" y="61369"/>
                      <a:pt x="34925" y="50488"/>
                      <a:pt x="46688" y="40700"/>
                    </a:cubicBezTo>
                    <a:cubicBezTo>
                      <a:pt x="71370" y="20183"/>
                      <a:pt x="104531" y="2524"/>
                      <a:pt x="142860" y="1"/>
                    </a:cubicBezTo>
                    <a:cubicBezTo>
                      <a:pt x="120854" y="5259"/>
                      <a:pt x="102069" y="19910"/>
                      <a:pt x="91917" y="3462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8" name="Google Shape;25288;p64"/>
              <p:cNvSpPr/>
              <p:nvPr/>
            </p:nvSpPr>
            <p:spPr>
              <a:xfrm>
                <a:off x="-158454" y="1585956"/>
                <a:ext cx="5860132" cy="5066006"/>
              </a:xfrm>
              <a:custGeom>
                <a:avLst/>
                <a:gdLst/>
                <a:ahLst/>
                <a:cxnLst/>
                <a:rect l="l" t="t" r="r" b="b"/>
                <a:pathLst>
                  <a:path w="179031" h="166508" extrusionOk="0">
                    <a:moveTo>
                      <a:pt x="26505" y="22767"/>
                    </a:moveTo>
                    <a:cubicBezTo>
                      <a:pt x="28420" y="20670"/>
                      <a:pt x="30913" y="18907"/>
                      <a:pt x="33405" y="17174"/>
                    </a:cubicBezTo>
                    <a:cubicBezTo>
                      <a:pt x="43648" y="10031"/>
                      <a:pt x="51308" y="7144"/>
                      <a:pt x="61551" y="1"/>
                    </a:cubicBezTo>
                    <a:cubicBezTo>
                      <a:pt x="50579" y="9059"/>
                      <a:pt x="43800" y="14925"/>
                      <a:pt x="36749" y="25928"/>
                    </a:cubicBezTo>
                    <a:cubicBezTo>
                      <a:pt x="26505" y="41856"/>
                      <a:pt x="18481" y="60093"/>
                      <a:pt x="22432" y="77479"/>
                    </a:cubicBezTo>
                    <a:cubicBezTo>
                      <a:pt x="22706" y="78634"/>
                      <a:pt x="23040" y="79820"/>
                      <a:pt x="23891" y="80792"/>
                    </a:cubicBezTo>
                    <a:cubicBezTo>
                      <a:pt x="25077" y="82160"/>
                      <a:pt x="27174" y="82981"/>
                      <a:pt x="28207" y="84409"/>
                    </a:cubicBezTo>
                    <a:cubicBezTo>
                      <a:pt x="29180" y="85716"/>
                      <a:pt x="29089" y="87297"/>
                      <a:pt x="29150" y="88786"/>
                    </a:cubicBezTo>
                    <a:cubicBezTo>
                      <a:pt x="29666" y="101097"/>
                      <a:pt x="41855" y="111340"/>
                      <a:pt x="54560" y="119212"/>
                    </a:cubicBezTo>
                    <a:cubicBezTo>
                      <a:pt x="64287" y="125231"/>
                      <a:pt x="74470" y="130459"/>
                      <a:pt x="85017" y="134927"/>
                    </a:cubicBezTo>
                    <a:cubicBezTo>
                      <a:pt x="70792" y="127571"/>
                      <a:pt x="56232" y="119972"/>
                      <a:pt x="46445" y="109334"/>
                    </a:cubicBezTo>
                    <a:cubicBezTo>
                      <a:pt x="58664" y="118088"/>
                      <a:pt x="74318" y="124197"/>
                      <a:pt x="90944" y="126720"/>
                    </a:cubicBezTo>
                    <a:cubicBezTo>
                      <a:pt x="97266" y="127693"/>
                      <a:pt x="104622" y="128574"/>
                      <a:pt x="107966" y="132708"/>
                    </a:cubicBezTo>
                    <a:cubicBezTo>
                      <a:pt x="109030" y="134015"/>
                      <a:pt x="109546" y="135535"/>
                      <a:pt x="110640" y="136842"/>
                    </a:cubicBezTo>
                    <a:cubicBezTo>
                      <a:pt x="114014" y="140763"/>
                      <a:pt x="121522" y="141219"/>
                      <a:pt x="127662" y="140428"/>
                    </a:cubicBezTo>
                    <a:cubicBezTo>
                      <a:pt x="133832" y="139638"/>
                      <a:pt x="140185" y="137997"/>
                      <a:pt x="146203" y="139273"/>
                    </a:cubicBezTo>
                    <a:cubicBezTo>
                      <a:pt x="149395" y="139973"/>
                      <a:pt x="152191" y="141432"/>
                      <a:pt x="155109" y="142678"/>
                    </a:cubicBezTo>
                    <a:cubicBezTo>
                      <a:pt x="162678" y="145778"/>
                      <a:pt x="170824" y="147267"/>
                      <a:pt x="179031" y="147085"/>
                    </a:cubicBezTo>
                    <a:cubicBezTo>
                      <a:pt x="157055" y="150307"/>
                      <a:pt x="136538" y="157632"/>
                      <a:pt x="114683" y="161341"/>
                    </a:cubicBezTo>
                    <a:cubicBezTo>
                      <a:pt x="99364" y="163955"/>
                      <a:pt x="83558" y="164715"/>
                      <a:pt x="67874" y="165505"/>
                    </a:cubicBezTo>
                    <a:cubicBezTo>
                      <a:pt x="57600" y="165991"/>
                      <a:pt x="47235" y="166508"/>
                      <a:pt x="37052" y="165322"/>
                    </a:cubicBezTo>
                    <a:cubicBezTo>
                      <a:pt x="46779" y="163134"/>
                      <a:pt x="55837" y="159304"/>
                      <a:pt x="63375" y="154258"/>
                    </a:cubicBezTo>
                    <a:cubicBezTo>
                      <a:pt x="53649" y="148149"/>
                      <a:pt x="44378" y="141371"/>
                      <a:pt x="35624" y="133924"/>
                    </a:cubicBezTo>
                    <a:cubicBezTo>
                      <a:pt x="21125" y="121522"/>
                      <a:pt x="8389" y="106781"/>
                      <a:pt x="7265" y="90367"/>
                    </a:cubicBezTo>
                    <a:cubicBezTo>
                      <a:pt x="6231" y="88634"/>
                      <a:pt x="6414" y="86446"/>
                      <a:pt x="7751" y="84957"/>
                    </a:cubicBezTo>
                    <a:cubicBezTo>
                      <a:pt x="8481" y="90823"/>
                      <a:pt x="10517" y="96476"/>
                      <a:pt x="13709" y="101461"/>
                    </a:cubicBezTo>
                    <a:cubicBezTo>
                      <a:pt x="16687" y="98209"/>
                      <a:pt x="14377" y="93893"/>
                      <a:pt x="13283" y="90063"/>
                    </a:cubicBezTo>
                    <a:cubicBezTo>
                      <a:pt x="12432" y="87084"/>
                      <a:pt x="12341" y="84014"/>
                      <a:pt x="12280" y="80975"/>
                    </a:cubicBezTo>
                    <a:lnTo>
                      <a:pt x="11733" y="53406"/>
                    </a:lnTo>
                    <a:cubicBezTo>
                      <a:pt x="5836" y="62859"/>
                      <a:pt x="4407" y="73832"/>
                      <a:pt x="7751" y="83923"/>
                    </a:cubicBezTo>
                    <a:cubicBezTo>
                      <a:pt x="3921" y="77753"/>
                      <a:pt x="0" y="70792"/>
                      <a:pt x="2857" y="64318"/>
                    </a:cubicBezTo>
                    <a:cubicBezTo>
                      <a:pt x="3982" y="61734"/>
                      <a:pt x="6201" y="59363"/>
                      <a:pt x="6687" y="56689"/>
                    </a:cubicBezTo>
                    <a:cubicBezTo>
                      <a:pt x="7082" y="54379"/>
                      <a:pt x="6201" y="52038"/>
                      <a:pt x="6383" y="49698"/>
                    </a:cubicBezTo>
                    <a:cubicBezTo>
                      <a:pt x="6687" y="44804"/>
                      <a:pt x="10791" y="37843"/>
                      <a:pt x="14651" y="33801"/>
                    </a:cubicBezTo>
                    <a:cubicBezTo>
                      <a:pt x="16019" y="32403"/>
                      <a:pt x="17873" y="31308"/>
                      <a:pt x="19514" y="30062"/>
                    </a:cubicBezTo>
                    <a:cubicBezTo>
                      <a:pt x="21216" y="28755"/>
                      <a:pt x="26748" y="24713"/>
                      <a:pt x="26505" y="2276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9" name="Google Shape;25289;p64"/>
              <p:cNvSpPr/>
              <p:nvPr/>
            </p:nvSpPr>
            <p:spPr>
              <a:xfrm>
                <a:off x="-1473674" y="3228350"/>
                <a:ext cx="2139134" cy="3539188"/>
              </a:xfrm>
              <a:custGeom>
                <a:avLst/>
                <a:gdLst/>
                <a:ahLst/>
                <a:cxnLst/>
                <a:rect l="l" t="t" r="r" b="b"/>
                <a:pathLst>
                  <a:path w="65352" h="116325" extrusionOk="0">
                    <a:moveTo>
                      <a:pt x="11369" y="33223"/>
                    </a:moveTo>
                    <a:cubicBezTo>
                      <a:pt x="11460" y="29180"/>
                      <a:pt x="12676" y="25229"/>
                      <a:pt x="13861" y="21277"/>
                    </a:cubicBezTo>
                    <a:cubicBezTo>
                      <a:pt x="14895" y="17903"/>
                      <a:pt x="15928" y="14499"/>
                      <a:pt x="17479" y="11216"/>
                    </a:cubicBezTo>
                    <a:cubicBezTo>
                      <a:pt x="19424" y="6839"/>
                      <a:pt x="22403" y="3010"/>
                      <a:pt x="26141" y="0"/>
                    </a:cubicBezTo>
                    <a:cubicBezTo>
                      <a:pt x="19697" y="17721"/>
                      <a:pt x="21035" y="36445"/>
                      <a:pt x="22433" y="54773"/>
                    </a:cubicBezTo>
                    <a:cubicBezTo>
                      <a:pt x="22950" y="61703"/>
                      <a:pt x="23558" y="68816"/>
                      <a:pt x="27631" y="75078"/>
                    </a:cubicBezTo>
                    <a:cubicBezTo>
                      <a:pt x="28299" y="76081"/>
                      <a:pt x="29059" y="77084"/>
                      <a:pt x="29333" y="78208"/>
                    </a:cubicBezTo>
                    <a:cubicBezTo>
                      <a:pt x="29758" y="79910"/>
                      <a:pt x="28968" y="81643"/>
                      <a:pt x="28147" y="83284"/>
                    </a:cubicBezTo>
                    <a:cubicBezTo>
                      <a:pt x="27205" y="85230"/>
                      <a:pt x="26263" y="87175"/>
                      <a:pt x="25321" y="89090"/>
                    </a:cubicBezTo>
                    <a:cubicBezTo>
                      <a:pt x="24804" y="90154"/>
                      <a:pt x="24287" y="91278"/>
                      <a:pt x="24622" y="92373"/>
                    </a:cubicBezTo>
                    <a:cubicBezTo>
                      <a:pt x="25077" y="93862"/>
                      <a:pt x="26962" y="94804"/>
                      <a:pt x="28391" y="95868"/>
                    </a:cubicBezTo>
                    <a:cubicBezTo>
                      <a:pt x="31765" y="98300"/>
                      <a:pt x="33345" y="101917"/>
                      <a:pt x="36901" y="104196"/>
                    </a:cubicBezTo>
                    <a:cubicBezTo>
                      <a:pt x="42768" y="107905"/>
                      <a:pt x="51583" y="106811"/>
                      <a:pt x="58969" y="105230"/>
                    </a:cubicBezTo>
                    <a:cubicBezTo>
                      <a:pt x="54865" y="102342"/>
                      <a:pt x="50184" y="100306"/>
                      <a:pt x="45230" y="99303"/>
                    </a:cubicBezTo>
                    <a:cubicBezTo>
                      <a:pt x="42585" y="98756"/>
                      <a:pt x="39728" y="98391"/>
                      <a:pt x="37692" y="97023"/>
                    </a:cubicBezTo>
                    <a:lnTo>
                      <a:pt x="43254" y="93406"/>
                    </a:lnTo>
                    <a:cubicBezTo>
                      <a:pt x="43862" y="93011"/>
                      <a:pt x="44531" y="92555"/>
                      <a:pt x="44683" y="91917"/>
                    </a:cubicBezTo>
                    <a:cubicBezTo>
                      <a:pt x="44956" y="90944"/>
                      <a:pt x="43832" y="90123"/>
                      <a:pt x="42889" y="89424"/>
                    </a:cubicBezTo>
                    <a:cubicBezTo>
                      <a:pt x="36871" y="85017"/>
                      <a:pt x="33983" y="78786"/>
                      <a:pt x="32008" y="72676"/>
                    </a:cubicBezTo>
                    <a:cubicBezTo>
                      <a:pt x="28786" y="62889"/>
                      <a:pt x="27418" y="52615"/>
                      <a:pt x="27935" y="42372"/>
                    </a:cubicBezTo>
                    <a:cubicBezTo>
                      <a:pt x="27661" y="49606"/>
                      <a:pt x="30154" y="56749"/>
                      <a:pt x="32889" y="63710"/>
                    </a:cubicBezTo>
                    <a:cubicBezTo>
                      <a:pt x="37935" y="76628"/>
                      <a:pt x="44926" y="90306"/>
                      <a:pt x="60215" y="97509"/>
                    </a:cubicBezTo>
                    <a:cubicBezTo>
                      <a:pt x="61340" y="98026"/>
                      <a:pt x="62525" y="98573"/>
                      <a:pt x="63254" y="99424"/>
                    </a:cubicBezTo>
                    <a:cubicBezTo>
                      <a:pt x="64561" y="101005"/>
                      <a:pt x="63619" y="103072"/>
                      <a:pt x="63832" y="104926"/>
                    </a:cubicBezTo>
                    <a:cubicBezTo>
                      <a:pt x="64014" y="106719"/>
                      <a:pt x="65352" y="108452"/>
                      <a:pt x="64926" y="110184"/>
                    </a:cubicBezTo>
                    <a:cubicBezTo>
                      <a:pt x="64470" y="112039"/>
                      <a:pt x="62251" y="113376"/>
                      <a:pt x="59941" y="114136"/>
                    </a:cubicBezTo>
                    <a:cubicBezTo>
                      <a:pt x="53406" y="116324"/>
                      <a:pt x="45868" y="115412"/>
                      <a:pt x="38847" y="114470"/>
                    </a:cubicBezTo>
                    <a:cubicBezTo>
                      <a:pt x="33254" y="113710"/>
                      <a:pt x="27540" y="112950"/>
                      <a:pt x="22494" y="110975"/>
                    </a:cubicBezTo>
                    <a:cubicBezTo>
                      <a:pt x="15746" y="108391"/>
                      <a:pt x="10731" y="103923"/>
                      <a:pt x="5837" y="99576"/>
                    </a:cubicBezTo>
                    <a:cubicBezTo>
                      <a:pt x="4621" y="98513"/>
                      <a:pt x="3375" y="97418"/>
                      <a:pt x="3071" y="96050"/>
                    </a:cubicBezTo>
                    <a:cubicBezTo>
                      <a:pt x="2828" y="94956"/>
                      <a:pt x="3193" y="93862"/>
                      <a:pt x="3405" y="92768"/>
                    </a:cubicBezTo>
                    <a:cubicBezTo>
                      <a:pt x="3922" y="90154"/>
                      <a:pt x="3497" y="87449"/>
                      <a:pt x="3193" y="84835"/>
                    </a:cubicBezTo>
                    <a:cubicBezTo>
                      <a:pt x="2038" y="75442"/>
                      <a:pt x="1" y="62707"/>
                      <a:pt x="4834" y="53740"/>
                    </a:cubicBezTo>
                    <a:cubicBezTo>
                      <a:pt x="6323" y="51035"/>
                      <a:pt x="9758" y="49424"/>
                      <a:pt x="11247" y="46779"/>
                    </a:cubicBezTo>
                    <a:cubicBezTo>
                      <a:pt x="13466" y="42767"/>
                      <a:pt x="11247" y="37417"/>
                      <a:pt x="11369" y="332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290" name="Google Shape;25290;p64"/>
              <p:cNvGrpSpPr/>
              <p:nvPr/>
            </p:nvGrpSpPr>
            <p:grpSpPr>
              <a:xfrm>
                <a:off x="77300" y="1193696"/>
                <a:ext cx="2052449" cy="1692547"/>
                <a:chOff x="77300" y="1193696"/>
                <a:chExt cx="2052449" cy="1692547"/>
              </a:xfrm>
            </p:grpSpPr>
            <p:sp>
              <p:nvSpPr>
                <p:cNvPr id="25291" name="Google Shape;25291;p64"/>
                <p:cNvSpPr/>
                <p:nvPr/>
              </p:nvSpPr>
              <p:spPr>
                <a:xfrm>
                  <a:off x="1879967" y="1193696"/>
                  <a:ext cx="249782" cy="399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1" h="13122" extrusionOk="0">
                      <a:moveTo>
                        <a:pt x="4463" y="1"/>
                      </a:moveTo>
                      <a:cubicBezTo>
                        <a:pt x="4142" y="1"/>
                        <a:pt x="3817" y="214"/>
                        <a:pt x="3861" y="523"/>
                      </a:cubicBezTo>
                      <a:cubicBezTo>
                        <a:pt x="3478" y="276"/>
                        <a:pt x="3045" y="154"/>
                        <a:pt x="2614" y="154"/>
                      </a:cubicBezTo>
                      <a:cubicBezTo>
                        <a:pt x="1986" y="154"/>
                        <a:pt x="1364" y="413"/>
                        <a:pt x="913" y="918"/>
                      </a:cubicBezTo>
                      <a:cubicBezTo>
                        <a:pt x="457" y="1465"/>
                        <a:pt x="1" y="3562"/>
                        <a:pt x="1034" y="3866"/>
                      </a:cubicBezTo>
                      <a:cubicBezTo>
                        <a:pt x="1137" y="3900"/>
                        <a:pt x="1229" y="3915"/>
                        <a:pt x="1311" y="3915"/>
                      </a:cubicBezTo>
                      <a:cubicBezTo>
                        <a:pt x="2208" y="3915"/>
                        <a:pt x="2002" y="2095"/>
                        <a:pt x="2281" y="1678"/>
                      </a:cubicBezTo>
                      <a:cubicBezTo>
                        <a:pt x="2474" y="1372"/>
                        <a:pt x="2864" y="1194"/>
                        <a:pt x="3219" y="1194"/>
                      </a:cubicBezTo>
                      <a:cubicBezTo>
                        <a:pt x="3534" y="1194"/>
                        <a:pt x="3822" y="1333"/>
                        <a:pt x="3922" y="1648"/>
                      </a:cubicBezTo>
                      <a:cubicBezTo>
                        <a:pt x="4067" y="1586"/>
                        <a:pt x="4218" y="1555"/>
                        <a:pt x="4368" y="1555"/>
                      </a:cubicBezTo>
                      <a:cubicBezTo>
                        <a:pt x="4660" y="1555"/>
                        <a:pt x="4947" y="1670"/>
                        <a:pt x="5168" y="1891"/>
                      </a:cubicBezTo>
                      <a:cubicBezTo>
                        <a:pt x="5472" y="2225"/>
                        <a:pt x="5715" y="2620"/>
                        <a:pt x="5837" y="3076"/>
                      </a:cubicBezTo>
                      <a:cubicBezTo>
                        <a:pt x="6840" y="6025"/>
                        <a:pt x="6749" y="9246"/>
                        <a:pt x="5563" y="12134"/>
                      </a:cubicBezTo>
                      <a:cubicBezTo>
                        <a:pt x="5492" y="12101"/>
                        <a:pt x="5419" y="12086"/>
                        <a:pt x="5349" y="12086"/>
                      </a:cubicBezTo>
                      <a:cubicBezTo>
                        <a:pt x="5030" y="12086"/>
                        <a:pt x="4754" y="12394"/>
                        <a:pt x="4803" y="12742"/>
                      </a:cubicBezTo>
                      <a:cubicBezTo>
                        <a:pt x="4873" y="12987"/>
                        <a:pt x="5135" y="13121"/>
                        <a:pt x="5403" y="13121"/>
                      </a:cubicBezTo>
                      <a:cubicBezTo>
                        <a:pt x="5599" y="13121"/>
                        <a:pt x="5799" y="13049"/>
                        <a:pt x="5928" y="12894"/>
                      </a:cubicBezTo>
                      <a:cubicBezTo>
                        <a:pt x="6202" y="12529"/>
                        <a:pt x="6232" y="12012"/>
                        <a:pt x="5958" y="11617"/>
                      </a:cubicBezTo>
                      <a:cubicBezTo>
                        <a:pt x="6749" y="11496"/>
                        <a:pt x="7114" y="10553"/>
                        <a:pt x="7235" y="9763"/>
                      </a:cubicBezTo>
                      <a:cubicBezTo>
                        <a:pt x="7630" y="7028"/>
                        <a:pt x="7326" y="4231"/>
                        <a:pt x="6354" y="1648"/>
                      </a:cubicBezTo>
                      <a:cubicBezTo>
                        <a:pt x="6171" y="1222"/>
                        <a:pt x="5898" y="766"/>
                        <a:pt x="5442" y="766"/>
                      </a:cubicBezTo>
                      <a:cubicBezTo>
                        <a:pt x="5442" y="918"/>
                        <a:pt x="5442" y="1070"/>
                        <a:pt x="5442" y="1222"/>
                      </a:cubicBezTo>
                      <a:cubicBezTo>
                        <a:pt x="5381" y="796"/>
                        <a:pt x="5168" y="371"/>
                        <a:pt x="4803" y="97"/>
                      </a:cubicBezTo>
                      <a:cubicBezTo>
                        <a:pt x="4704" y="31"/>
                        <a:pt x="4584" y="1"/>
                        <a:pt x="446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2" name="Google Shape;25292;p64"/>
                <p:cNvSpPr/>
                <p:nvPr/>
              </p:nvSpPr>
              <p:spPr>
                <a:xfrm>
                  <a:off x="77300" y="1957224"/>
                  <a:ext cx="845742" cy="269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38" h="8863" extrusionOk="0">
                      <a:moveTo>
                        <a:pt x="4465" y="0"/>
                      </a:moveTo>
                      <a:cubicBezTo>
                        <a:pt x="4017" y="0"/>
                        <a:pt x="3570" y="40"/>
                        <a:pt x="3132" y="139"/>
                      </a:cubicBezTo>
                      <a:cubicBezTo>
                        <a:pt x="1885" y="412"/>
                        <a:pt x="730" y="1354"/>
                        <a:pt x="791" y="2418"/>
                      </a:cubicBezTo>
                      <a:cubicBezTo>
                        <a:pt x="822" y="2965"/>
                        <a:pt x="1186" y="3452"/>
                        <a:pt x="1156" y="4029"/>
                      </a:cubicBezTo>
                      <a:cubicBezTo>
                        <a:pt x="1095" y="4394"/>
                        <a:pt x="974" y="4759"/>
                        <a:pt x="791" y="5123"/>
                      </a:cubicBezTo>
                      <a:cubicBezTo>
                        <a:pt x="244" y="6461"/>
                        <a:pt x="1" y="7555"/>
                        <a:pt x="548" y="8862"/>
                      </a:cubicBezTo>
                      <a:cubicBezTo>
                        <a:pt x="1642" y="7981"/>
                        <a:pt x="3436" y="6613"/>
                        <a:pt x="3436" y="6613"/>
                      </a:cubicBezTo>
                      <a:cubicBezTo>
                        <a:pt x="3436" y="6613"/>
                        <a:pt x="2615" y="4090"/>
                        <a:pt x="3952" y="3178"/>
                      </a:cubicBezTo>
                      <a:cubicBezTo>
                        <a:pt x="4408" y="2844"/>
                        <a:pt x="4925" y="2661"/>
                        <a:pt x="5472" y="2570"/>
                      </a:cubicBezTo>
                      <a:cubicBezTo>
                        <a:pt x="6213" y="2389"/>
                        <a:pt x="6966" y="2305"/>
                        <a:pt x="7716" y="2305"/>
                      </a:cubicBezTo>
                      <a:cubicBezTo>
                        <a:pt x="8226" y="2305"/>
                        <a:pt x="8736" y="2344"/>
                        <a:pt x="9241" y="2418"/>
                      </a:cubicBezTo>
                      <a:cubicBezTo>
                        <a:pt x="9819" y="2540"/>
                        <a:pt x="10427" y="2631"/>
                        <a:pt x="11004" y="2661"/>
                      </a:cubicBezTo>
                      <a:cubicBezTo>
                        <a:pt x="11794" y="2631"/>
                        <a:pt x="12554" y="2540"/>
                        <a:pt x="13314" y="2418"/>
                      </a:cubicBezTo>
                      <a:cubicBezTo>
                        <a:pt x="13535" y="2404"/>
                        <a:pt x="13756" y="2398"/>
                        <a:pt x="13977" y="2398"/>
                      </a:cubicBezTo>
                      <a:cubicBezTo>
                        <a:pt x="15221" y="2398"/>
                        <a:pt x="16469" y="2613"/>
                        <a:pt x="17630" y="3026"/>
                      </a:cubicBezTo>
                      <a:cubicBezTo>
                        <a:pt x="20609" y="3938"/>
                        <a:pt x="23406" y="5427"/>
                        <a:pt x="25837" y="7373"/>
                      </a:cubicBezTo>
                      <a:cubicBezTo>
                        <a:pt x="24044" y="5579"/>
                        <a:pt x="22159" y="3756"/>
                        <a:pt x="19637" y="2753"/>
                      </a:cubicBezTo>
                      <a:cubicBezTo>
                        <a:pt x="18056" y="2084"/>
                        <a:pt x="16293" y="1810"/>
                        <a:pt x="14560" y="1506"/>
                      </a:cubicBezTo>
                      <a:lnTo>
                        <a:pt x="6840" y="260"/>
                      </a:lnTo>
                      <a:cubicBezTo>
                        <a:pt x="6063" y="124"/>
                        <a:pt x="5261" y="0"/>
                        <a:pt x="446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3" name="Google Shape;25293;p64"/>
                <p:cNvSpPr/>
                <p:nvPr/>
              </p:nvSpPr>
              <p:spPr>
                <a:xfrm>
                  <a:off x="1088066" y="2303574"/>
                  <a:ext cx="322415" cy="5826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0" h="19151" extrusionOk="0">
                      <a:moveTo>
                        <a:pt x="366" y="1"/>
                      </a:moveTo>
                      <a:lnTo>
                        <a:pt x="366" y="1"/>
                      </a:lnTo>
                      <a:cubicBezTo>
                        <a:pt x="383" y="13"/>
                        <a:pt x="401" y="25"/>
                        <a:pt x="419" y="37"/>
                      </a:cubicBezTo>
                      <a:lnTo>
                        <a:pt x="419" y="37"/>
                      </a:lnTo>
                      <a:cubicBezTo>
                        <a:pt x="401" y="25"/>
                        <a:pt x="384" y="13"/>
                        <a:pt x="366" y="1"/>
                      </a:cubicBezTo>
                      <a:close/>
                      <a:moveTo>
                        <a:pt x="419" y="37"/>
                      </a:moveTo>
                      <a:lnTo>
                        <a:pt x="419" y="37"/>
                      </a:lnTo>
                      <a:cubicBezTo>
                        <a:pt x="1850" y="1020"/>
                        <a:pt x="2874" y="2872"/>
                        <a:pt x="4196" y="3983"/>
                      </a:cubicBezTo>
                      <a:cubicBezTo>
                        <a:pt x="5563" y="5107"/>
                        <a:pt x="6566" y="6597"/>
                        <a:pt x="7114" y="8268"/>
                      </a:cubicBezTo>
                      <a:cubicBezTo>
                        <a:pt x="7296" y="8633"/>
                        <a:pt x="7326" y="9028"/>
                        <a:pt x="7205" y="9424"/>
                      </a:cubicBezTo>
                      <a:cubicBezTo>
                        <a:pt x="7048" y="9714"/>
                        <a:pt x="6760" y="9890"/>
                        <a:pt x="6450" y="9890"/>
                      </a:cubicBezTo>
                      <a:cubicBezTo>
                        <a:pt x="6338" y="9890"/>
                        <a:pt x="6223" y="9867"/>
                        <a:pt x="6110" y="9819"/>
                      </a:cubicBezTo>
                      <a:lnTo>
                        <a:pt x="6110" y="9819"/>
                      </a:lnTo>
                      <a:cubicBezTo>
                        <a:pt x="7965" y="10943"/>
                        <a:pt x="7873" y="13740"/>
                        <a:pt x="5958" y="14925"/>
                      </a:cubicBezTo>
                      <a:cubicBezTo>
                        <a:pt x="5209" y="15396"/>
                        <a:pt x="4199" y="15537"/>
                        <a:pt x="3182" y="15537"/>
                      </a:cubicBezTo>
                      <a:cubicBezTo>
                        <a:pt x="2425" y="15537"/>
                        <a:pt x="1665" y="15459"/>
                        <a:pt x="1004" y="15381"/>
                      </a:cubicBezTo>
                      <a:cubicBezTo>
                        <a:pt x="518" y="16901"/>
                        <a:pt x="274" y="17965"/>
                        <a:pt x="1" y="19150"/>
                      </a:cubicBezTo>
                      <a:cubicBezTo>
                        <a:pt x="2767" y="18998"/>
                        <a:pt x="5381" y="17843"/>
                        <a:pt x="7326" y="15867"/>
                      </a:cubicBezTo>
                      <a:cubicBezTo>
                        <a:pt x="7630" y="15442"/>
                        <a:pt x="8025" y="15138"/>
                        <a:pt x="8481" y="14895"/>
                      </a:cubicBezTo>
                      <a:cubicBezTo>
                        <a:pt x="8755" y="14834"/>
                        <a:pt x="9028" y="14743"/>
                        <a:pt x="9302" y="14621"/>
                      </a:cubicBezTo>
                      <a:cubicBezTo>
                        <a:pt x="9667" y="14378"/>
                        <a:pt x="9849" y="13952"/>
                        <a:pt x="9849" y="13527"/>
                      </a:cubicBezTo>
                      <a:cubicBezTo>
                        <a:pt x="9819" y="12311"/>
                        <a:pt x="9120" y="11247"/>
                        <a:pt x="8025" y="10791"/>
                      </a:cubicBezTo>
                      <a:cubicBezTo>
                        <a:pt x="8664" y="9971"/>
                        <a:pt x="8481" y="8876"/>
                        <a:pt x="8117" y="7995"/>
                      </a:cubicBezTo>
                      <a:cubicBezTo>
                        <a:pt x="6817" y="4640"/>
                        <a:pt x="3593" y="2186"/>
                        <a:pt x="419" y="3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94" name="Google Shape;25294;p64"/>
                <p:cNvSpPr/>
                <p:nvPr/>
              </p:nvSpPr>
              <p:spPr>
                <a:xfrm>
                  <a:off x="1057235" y="2223132"/>
                  <a:ext cx="149293" cy="96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1" h="3178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365" y="639"/>
                        <a:pt x="821" y="1186"/>
                        <a:pt x="1368" y="1703"/>
                      </a:cubicBezTo>
                      <a:cubicBezTo>
                        <a:pt x="1460" y="1794"/>
                        <a:pt x="1551" y="1885"/>
                        <a:pt x="1703" y="1946"/>
                      </a:cubicBezTo>
                      <a:cubicBezTo>
                        <a:pt x="1794" y="1976"/>
                        <a:pt x="1916" y="1976"/>
                        <a:pt x="2007" y="2007"/>
                      </a:cubicBezTo>
                      <a:cubicBezTo>
                        <a:pt x="2098" y="2037"/>
                        <a:pt x="2220" y="2098"/>
                        <a:pt x="2311" y="2159"/>
                      </a:cubicBezTo>
                      <a:cubicBezTo>
                        <a:pt x="2537" y="2300"/>
                        <a:pt x="3736" y="3177"/>
                        <a:pt x="4147" y="3177"/>
                      </a:cubicBezTo>
                      <a:cubicBezTo>
                        <a:pt x="4178" y="3177"/>
                        <a:pt x="4204" y="3172"/>
                        <a:pt x="4226" y="3162"/>
                      </a:cubicBezTo>
                      <a:cubicBezTo>
                        <a:pt x="4560" y="3040"/>
                        <a:pt x="4165" y="2584"/>
                        <a:pt x="4074" y="2402"/>
                      </a:cubicBezTo>
                      <a:cubicBezTo>
                        <a:pt x="3314" y="1307"/>
                        <a:pt x="2189" y="517"/>
                        <a:pt x="882" y="24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295" name="Google Shape;25295;p64"/>
              <p:cNvSpPr/>
              <p:nvPr/>
            </p:nvSpPr>
            <p:spPr>
              <a:xfrm>
                <a:off x="4510375" y="3618603"/>
                <a:ext cx="3459367" cy="1960557"/>
              </a:xfrm>
              <a:custGeom>
                <a:avLst/>
                <a:gdLst/>
                <a:ahLst/>
                <a:cxnLst/>
                <a:rect l="l" t="t" r="r" b="b"/>
                <a:pathLst>
                  <a:path w="105686" h="64439" extrusionOk="0">
                    <a:moveTo>
                      <a:pt x="78026" y="15988"/>
                    </a:moveTo>
                    <a:cubicBezTo>
                      <a:pt x="79303" y="10608"/>
                      <a:pt x="79485" y="4742"/>
                      <a:pt x="75837" y="0"/>
                    </a:cubicBezTo>
                    <a:cubicBezTo>
                      <a:pt x="78907" y="912"/>
                      <a:pt x="81886" y="2098"/>
                      <a:pt x="84743" y="3587"/>
                    </a:cubicBezTo>
                    <a:cubicBezTo>
                      <a:pt x="86142" y="4317"/>
                      <a:pt x="87570" y="5168"/>
                      <a:pt x="88208" y="6383"/>
                    </a:cubicBezTo>
                    <a:cubicBezTo>
                      <a:pt x="89151" y="8177"/>
                      <a:pt x="88117" y="10183"/>
                      <a:pt x="86689" y="11794"/>
                    </a:cubicBezTo>
                    <a:cubicBezTo>
                      <a:pt x="85291" y="13405"/>
                      <a:pt x="83497" y="14864"/>
                      <a:pt x="82676" y="16688"/>
                    </a:cubicBezTo>
                    <a:cubicBezTo>
                      <a:pt x="82190" y="17751"/>
                      <a:pt x="82129" y="18998"/>
                      <a:pt x="82889" y="20001"/>
                    </a:cubicBezTo>
                    <a:cubicBezTo>
                      <a:pt x="83558" y="20913"/>
                      <a:pt x="84865" y="21520"/>
                      <a:pt x="85442" y="22463"/>
                    </a:cubicBezTo>
                    <a:cubicBezTo>
                      <a:pt x="86446" y="24134"/>
                      <a:pt x="84804" y="26019"/>
                      <a:pt x="82889" y="27174"/>
                    </a:cubicBezTo>
                    <a:cubicBezTo>
                      <a:pt x="81005" y="28299"/>
                      <a:pt x="78664" y="29150"/>
                      <a:pt x="77479" y="30730"/>
                    </a:cubicBezTo>
                    <a:cubicBezTo>
                      <a:pt x="77205" y="31095"/>
                      <a:pt x="77023" y="31551"/>
                      <a:pt x="77357" y="31885"/>
                    </a:cubicBezTo>
                    <a:cubicBezTo>
                      <a:pt x="77692" y="32220"/>
                      <a:pt x="78178" y="32159"/>
                      <a:pt x="78603" y="32159"/>
                    </a:cubicBezTo>
                    <a:cubicBezTo>
                      <a:pt x="80427" y="32098"/>
                      <a:pt x="82190" y="31855"/>
                      <a:pt x="83923" y="31399"/>
                    </a:cubicBezTo>
                    <a:lnTo>
                      <a:pt x="81765" y="33588"/>
                    </a:lnTo>
                    <a:cubicBezTo>
                      <a:pt x="90063" y="31460"/>
                      <a:pt x="98087" y="28420"/>
                      <a:pt x="105686" y="24469"/>
                    </a:cubicBezTo>
                    <a:cubicBezTo>
                      <a:pt x="98209" y="31338"/>
                      <a:pt x="90519" y="38086"/>
                      <a:pt x="82676" y="44712"/>
                    </a:cubicBezTo>
                    <a:cubicBezTo>
                      <a:pt x="81886" y="45472"/>
                      <a:pt x="80974" y="46050"/>
                      <a:pt x="79971" y="46445"/>
                    </a:cubicBezTo>
                    <a:cubicBezTo>
                      <a:pt x="78543" y="46931"/>
                      <a:pt x="76871" y="46840"/>
                      <a:pt x="75321" y="46870"/>
                    </a:cubicBezTo>
                    <a:cubicBezTo>
                      <a:pt x="70123" y="46992"/>
                      <a:pt x="65077" y="49150"/>
                      <a:pt x="62281" y="52372"/>
                    </a:cubicBezTo>
                    <a:cubicBezTo>
                      <a:pt x="61278" y="53557"/>
                      <a:pt x="60488" y="54895"/>
                      <a:pt x="58998" y="55776"/>
                    </a:cubicBezTo>
                    <a:cubicBezTo>
                      <a:pt x="57874" y="56445"/>
                      <a:pt x="56445" y="56749"/>
                      <a:pt x="55047" y="57053"/>
                    </a:cubicBezTo>
                    <a:lnTo>
                      <a:pt x="19788" y="64439"/>
                    </a:lnTo>
                    <a:cubicBezTo>
                      <a:pt x="31916" y="61825"/>
                      <a:pt x="43709" y="57904"/>
                      <a:pt x="55016" y="52767"/>
                    </a:cubicBezTo>
                    <a:lnTo>
                      <a:pt x="40670" y="54196"/>
                    </a:lnTo>
                    <a:cubicBezTo>
                      <a:pt x="38390" y="54348"/>
                      <a:pt x="36110" y="54712"/>
                      <a:pt x="33891" y="55229"/>
                    </a:cubicBezTo>
                    <a:cubicBezTo>
                      <a:pt x="31976" y="55746"/>
                      <a:pt x="30213" y="56536"/>
                      <a:pt x="28390" y="57174"/>
                    </a:cubicBezTo>
                    <a:cubicBezTo>
                      <a:pt x="19666" y="60336"/>
                      <a:pt x="9696" y="60761"/>
                      <a:pt x="0" y="61096"/>
                    </a:cubicBezTo>
                    <a:cubicBezTo>
                      <a:pt x="7356" y="60822"/>
                      <a:pt x="15928" y="58026"/>
                      <a:pt x="22858" y="56323"/>
                    </a:cubicBezTo>
                    <a:cubicBezTo>
                      <a:pt x="30183" y="54500"/>
                      <a:pt x="37265" y="52311"/>
                      <a:pt x="44499" y="50335"/>
                    </a:cubicBezTo>
                    <a:cubicBezTo>
                      <a:pt x="56171" y="47174"/>
                      <a:pt x="65229" y="39454"/>
                      <a:pt x="70913" y="31429"/>
                    </a:cubicBezTo>
                    <a:cubicBezTo>
                      <a:pt x="74257" y="26779"/>
                      <a:pt x="76658" y="21551"/>
                      <a:pt x="78026" y="1598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96" name="Google Shape;25296;p64"/>
            <p:cNvGrpSpPr/>
            <p:nvPr/>
          </p:nvGrpSpPr>
          <p:grpSpPr>
            <a:xfrm rot="-254958">
              <a:off x="4001620" y="2473396"/>
              <a:ext cx="980024" cy="535772"/>
              <a:chOff x="2447046" y="857325"/>
              <a:chExt cx="979976" cy="535745"/>
            </a:xfrm>
          </p:grpSpPr>
          <p:sp>
            <p:nvSpPr>
              <p:cNvPr id="25297" name="Google Shape;25297;p64"/>
              <p:cNvSpPr/>
              <p:nvPr/>
            </p:nvSpPr>
            <p:spPr>
              <a:xfrm>
                <a:off x="2447046" y="952979"/>
                <a:ext cx="357210" cy="197458"/>
              </a:xfrm>
              <a:custGeom>
                <a:avLst/>
                <a:gdLst/>
                <a:ahLst/>
                <a:cxnLst/>
                <a:rect l="l" t="t" r="r" b="b"/>
                <a:pathLst>
                  <a:path w="10913" h="6490" extrusionOk="0">
                    <a:moveTo>
                      <a:pt x="7615" y="0"/>
                    </a:moveTo>
                    <a:cubicBezTo>
                      <a:pt x="7539" y="0"/>
                      <a:pt x="7463" y="15"/>
                      <a:pt x="7387" y="46"/>
                    </a:cubicBezTo>
                    <a:cubicBezTo>
                      <a:pt x="4438" y="593"/>
                      <a:pt x="1915" y="2569"/>
                      <a:pt x="152" y="5000"/>
                    </a:cubicBezTo>
                    <a:cubicBezTo>
                      <a:pt x="92" y="5091"/>
                      <a:pt x="31" y="5183"/>
                      <a:pt x="0" y="5304"/>
                    </a:cubicBezTo>
                    <a:cubicBezTo>
                      <a:pt x="0" y="5426"/>
                      <a:pt x="0" y="5547"/>
                      <a:pt x="61" y="5669"/>
                    </a:cubicBezTo>
                    <a:cubicBezTo>
                      <a:pt x="183" y="5942"/>
                      <a:pt x="335" y="6216"/>
                      <a:pt x="517" y="6490"/>
                    </a:cubicBezTo>
                    <a:cubicBezTo>
                      <a:pt x="1216" y="5395"/>
                      <a:pt x="2250" y="4575"/>
                      <a:pt x="3496" y="4210"/>
                    </a:cubicBezTo>
                    <a:cubicBezTo>
                      <a:pt x="3946" y="4048"/>
                      <a:pt x="4418" y="3960"/>
                      <a:pt x="4892" y="3960"/>
                    </a:cubicBezTo>
                    <a:cubicBezTo>
                      <a:pt x="5218" y="3960"/>
                      <a:pt x="5545" y="4002"/>
                      <a:pt x="5867" y="4088"/>
                    </a:cubicBezTo>
                    <a:cubicBezTo>
                      <a:pt x="6657" y="4271"/>
                      <a:pt x="7326" y="4848"/>
                      <a:pt x="7630" y="5608"/>
                    </a:cubicBezTo>
                    <a:cubicBezTo>
                      <a:pt x="8207" y="5061"/>
                      <a:pt x="8785" y="4514"/>
                      <a:pt x="9302" y="3967"/>
                    </a:cubicBezTo>
                    <a:cubicBezTo>
                      <a:pt x="9545" y="3693"/>
                      <a:pt x="9788" y="3420"/>
                      <a:pt x="10061" y="3146"/>
                    </a:cubicBezTo>
                    <a:cubicBezTo>
                      <a:pt x="10305" y="2903"/>
                      <a:pt x="10761" y="2569"/>
                      <a:pt x="10821" y="2295"/>
                    </a:cubicBezTo>
                    <a:cubicBezTo>
                      <a:pt x="10913" y="1869"/>
                      <a:pt x="9879" y="1717"/>
                      <a:pt x="9545" y="1535"/>
                    </a:cubicBezTo>
                    <a:cubicBezTo>
                      <a:pt x="9028" y="1201"/>
                      <a:pt x="8542" y="806"/>
                      <a:pt x="8177" y="319"/>
                    </a:cubicBezTo>
                    <a:cubicBezTo>
                      <a:pt x="8086" y="198"/>
                      <a:pt x="7964" y="107"/>
                      <a:pt x="7843" y="46"/>
                    </a:cubicBezTo>
                    <a:cubicBezTo>
                      <a:pt x="7767" y="15"/>
                      <a:pt x="7691" y="0"/>
                      <a:pt x="7615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8" name="Google Shape;25298;p64"/>
              <p:cNvSpPr/>
              <p:nvPr/>
            </p:nvSpPr>
            <p:spPr>
              <a:xfrm>
                <a:off x="2552502" y="1212377"/>
                <a:ext cx="346277" cy="180694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5939" extrusionOk="0">
                    <a:moveTo>
                      <a:pt x="7964" y="0"/>
                    </a:moveTo>
                    <a:cubicBezTo>
                      <a:pt x="7204" y="0"/>
                      <a:pt x="6414" y="0"/>
                      <a:pt x="5624" y="30"/>
                    </a:cubicBezTo>
                    <a:cubicBezTo>
                      <a:pt x="5958" y="790"/>
                      <a:pt x="5897" y="1641"/>
                      <a:pt x="5472" y="2341"/>
                    </a:cubicBezTo>
                    <a:cubicBezTo>
                      <a:pt x="5046" y="3040"/>
                      <a:pt x="4438" y="3587"/>
                      <a:pt x="3709" y="3952"/>
                    </a:cubicBezTo>
                    <a:cubicBezTo>
                      <a:pt x="2922" y="4366"/>
                      <a:pt x="2065" y="4582"/>
                      <a:pt x="1204" y="4582"/>
                    </a:cubicBezTo>
                    <a:cubicBezTo>
                      <a:pt x="801" y="4582"/>
                      <a:pt x="398" y="4535"/>
                      <a:pt x="0" y="4438"/>
                    </a:cubicBezTo>
                    <a:lnTo>
                      <a:pt x="0" y="4438"/>
                    </a:lnTo>
                    <a:cubicBezTo>
                      <a:pt x="31" y="4772"/>
                      <a:pt x="122" y="5076"/>
                      <a:pt x="274" y="5350"/>
                    </a:cubicBezTo>
                    <a:cubicBezTo>
                      <a:pt x="304" y="5471"/>
                      <a:pt x="365" y="5562"/>
                      <a:pt x="456" y="5654"/>
                    </a:cubicBezTo>
                    <a:cubicBezTo>
                      <a:pt x="578" y="5684"/>
                      <a:pt x="669" y="5745"/>
                      <a:pt x="791" y="5745"/>
                    </a:cubicBezTo>
                    <a:cubicBezTo>
                      <a:pt x="1559" y="5872"/>
                      <a:pt x="2344" y="5938"/>
                      <a:pt x="3128" y="5938"/>
                    </a:cubicBezTo>
                    <a:cubicBezTo>
                      <a:pt x="5353" y="5938"/>
                      <a:pt x="7572" y="5400"/>
                      <a:pt x="9393" y="4164"/>
                    </a:cubicBezTo>
                    <a:cubicBezTo>
                      <a:pt x="9545" y="4073"/>
                      <a:pt x="9636" y="3952"/>
                      <a:pt x="9727" y="3830"/>
                    </a:cubicBezTo>
                    <a:cubicBezTo>
                      <a:pt x="9757" y="3678"/>
                      <a:pt x="9788" y="3526"/>
                      <a:pt x="9757" y="3404"/>
                    </a:cubicBezTo>
                    <a:cubicBezTo>
                      <a:pt x="9666" y="2766"/>
                      <a:pt x="9697" y="2158"/>
                      <a:pt x="9849" y="1550"/>
                    </a:cubicBezTo>
                    <a:cubicBezTo>
                      <a:pt x="9940" y="1186"/>
                      <a:pt x="10578" y="334"/>
                      <a:pt x="10213" y="122"/>
                    </a:cubicBezTo>
                    <a:cubicBezTo>
                      <a:pt x="10078" y="37"/>
                      <a:pt x="9821" y="18"/>
                      <a:pt x="9573" y="18"/>
                    </a:cubicBezTo>
                    <a:cubicBezTo>
                      <a:pt x="9374" y="18"/>
                      <a:pt x="9180" y="30"/>
                      <a:pt x="9058" y="30"/>
                    </a:cubicBezTo>
                    <a:cubicBezTo>
                      <a:pt x="8694" y="30"/>
                      <a:pt x="8329" y="0"/>
                      <a:pt x="7964" y="0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9" name="Google Shape;25299;p64"/>
              <p:cNvSpPr/>
              <p:nvPr/>
            </p:nvSpPr>
            <p:spPr>
              <a:xfrm>
                <a:off x="2631087" y="857325"/>
                <a:ext cx="794974" cy="389288"/>
              </a:xfrm>
              <a:custGeom>
                <a:avLst/>
                <a:gdLst/>
                <a:ahLst/>
                <a:cxnLst/>
                <a:rect l="l" t="t" r="r" b="b"/>
                <a:pathLst>
                  <a:path w="24287" h="12795" extrusionOk="0">
                    <a:moveTo>
                      <a:pt x="16571" y="0"/>
                    </a:moveTo>
                    <a:cubicBezTo>
                      <a:pt x="14872" y="0"/>
                      <a:pt x="13096" y="183"/>
                      <a:pt x="11490" y="697"/>
                    </a:cubicBezTo>
                    <a:cubicBezTo>
                      <a:pt x="7812" y="1913"/>
                      <a:pt x="4195" y="5196"/>
                      <a:pt x="1247" y="7992"/>
                    </a:cubicBezTo>
                    <a:lnTo>
                      <a:pt x="1" y="9178"/>
                    </a:lnTo>
                    <a:lnTo>
                      <a:pt x="761" y="11001"/>
                    </a:lnTo>
                    <a:lnTo>
                      <a:pt x="1520" y="12795"/>
                    </a:lnTo>
                    <a:lnTo>
                      <a:pt x="3223" y="12764"/>
                    </a:lnTo>
                    <a:cubicBezTo>
                      <a:pt x="7296" y="12643"/>
                      <a:pt x="12189" y="12430"/>
                      <a:pt x="15624" y="10606"/>
                    </a:cubicBezTo>
                    <a:cubicBezTo>
                      <a:pt x="18451" y="9147"/>
                      <a:pt x="20883" y="6412"/>
                      <a:pt x="22433" y="4284"/>
                    </a:cubicBezTo>
                    <a:cubicBezTo>
                      <a:pt x="23618" y="2643"/>
                      <a:pt x="24287" y="1336"/>
                      <a:pt x="24165" y="1244"/>
                    </a:cubicBezTo>
                    <a:cubicBezTo>
                      <a:pt x="24104" y="1092"/>
                      <a:pt x="22737" y="637"/>
                      <a:pt x="20761" y="333"/>
                    </a:cubicBezTo>
                    <a:cubicBezTo>
                      <a:pt x="19542" y="146"/>
                      <a:pt x="18087" y="0"/>
                      <a:pt x="165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0" name="Google Shape;25300;p64"/>
              <p:cNvSpPr/>
              <p:nvPr/>
            </p:nvSpPr>
            <p:spPr>
              <a:xfrm>
                <a:off x="2631087" y="1100476"/>
                <a:ext cx="105497" cy="146131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4803" extrusionOk="0">
                    <a:moveTo>
                      <a:pt x="1247" y="0"/>
                    </a:moveTo>
                    <a:lnTo>
                      <a:pt x="1" y="1186"/>
                    </a:lnTo>
                    <a:lnTo>
                      <a:pt x="761" y="3009"/>
                    </a:lnTo>
                    <a:lnTo>
                      <a:pt x="1520" y="4803"/>
                    </a:lnTo>
                    <a:lnTo>
                      <a:pt x="3223" y="4772"/>
                    </a:lnTo>
                    <a:lnTo>
                      <a:pt x="12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1" name="Google Shape;25301;p64"/>
              <p:cNvSpPr/>
              <p:nvPr/>
            </p:nvSpPr>
            <p:spPr>
              <a:xfrm>
                <a:off x="3311575" y="867462"/>
                <a:ext cx="115448" cy="121183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3983" extrusionOk="0">
                    <a:moveTo>
                      <a:pt x="0" y="1"/>
                    </a:moveTo>
                    <a:lnTo>
                      <a:pt x="1672" y="3983"/>
                    </a:lnTo>
                    <a:cubicBezTo>
                      <a:pt x="2858" y="2311"/>
                      <a:pt x="3526" y="1034"/>
                      <a:pt x="3405" y="913"/>
                    </a:cubicBezTo>
                    <a:cubicBezTo>
                      <a:pt x="3344" y="761"/>
                      <a:pt x="1976" y="305"/>
                      <a:pt x="0" y="1"/>
                    </a:cubicBezTo>
                    <a:close/>
                  </a:path>
                </a:pathLst>
              </a:custGeom>
              <a:solidFill>
                <a:srgbClr val="2E57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2" name="Google Shape;25302;p64"/>
              <p:cNvSpPr/>
              <p:nvPr/>
            </p:nvSpPr>
            <p:spPr>
              <a:xfrm>
                <a:off x="3045055" y="912059"/>
                <a:ext cx="218817" cy="174061"/>
              </a:xfrm>
              <a:custGeom>
                <a:avLst/>
                <a:gdLst/>
                <a:ahLst/>
                <a:cxnLst/>
                <a:rect l="l" t="t" r="r" b="b"/>
                <a:pathLst>
                  <a:path w="6685" h="5721" extrusionOk="0">
                    <a:moveTo>
                      <a:pt x="3447" y="0"/>
                    </a:moveTo>
                    <a:cubicBezTo>
                      <a:pt x="2376" y="0"/>
                      <a:pt x="1304" y="585"/>
                      <a:pt x="818" y="1755"/>
                    </a:cubicBezTo>
                    <a:cubicBezTo>
                      <a:pt x="0" y="3748"/>
                      <a:pt x="1524" y="5720"/>
                      <a:pt x="3439" y="5720"/>
                    </a:cubicBezTo>
                    <a:cubicBezTo>
                      <a:pt x="3802" y="5720"/>
                      <a:pt x="4179" y="5649"/>
                      <a:pt x="4557" y="5494"/>
                    </a:cubicBezTo>
                    <a:cubicBezTo>
                      <a:pt x="5985" y="4886"/>
                      <a:pt x="6684" y="3214"/>
                      <a:pt x="6076" y="1755"/>
                    </a:cubicBezTo>
                    <a:cubicBezTo>
                      <a:pt x="5590" y="585"/>
                      <a:pt x="4519" y="0"/>
                      <a:pt x="34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3" name="Google Shape;25303;p64"/>
              <p:cNvSpPr/>
              <p:nvPr/>
            </p:nvSpPr>
            <p:spPr>
              <a:xfrm>
                <a:off x="3090714" y="936794"/>
                <a:ext cx="134334" cy="124864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4104" extrusionOk="0">
                    <a:moveTo>
                      <a:pt x="2067" y="0"/>
                    </a:moveTo>
                    <a:cubicBezTo>
                      <a:pt x="912" y="0"/>
                      <a:pt x="0" y="912"/>
                      <a:pt x="0" y="2037"/>
                    </a:cubicBezTo>
                    <a:cubicBezTo>
                      <a:pt x="0" y="3192"/>
                      <a:pt x="912" y="4104"/>
                      <a:pt x="2067" y="4104"/>
                    </a:cubicBezTo>
                    <a:cubicBezTo>
                      <a:pt x="3192" y="4104"/>
                      <a:pt x="4104" y="3192"/>
                      <a:pt x="4104" y="2037"/>
                    </a:cubicBezTo>
                    <a:cubicBezTo>
                      <a:pt x="4104" y="912"/>
                      <a:pt x="3192" y="0"/>
                      <a:pt x="20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4" name="Google Shape;25304;p64"/>
              <p:cNvSpPr/>
              <p:nvPr/>
            </p:nvSpPr>
            <p:spPr>
              <a:xfrm>
                <a:off x="2845043" y="1015623"/>
                <a:ext cx="176068" cy="139134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4573" extrusionOk="0">
                    <a:moveTo>
                      <a:pt x="2780" y="0"/>
                    </a:moveTo>
                    <a:cubicBezTo>
                      <a:pt x="1921" y="0"/>
                      <a:pt x="1063" y="464"/>
                      <a:pt x="667" y="1391"/>
                    </a:cubicBezTo>
                    <a:cubicBezTo>
                      <a:pt x="0" y="2982"/>
                      <a:pt x="1218" y="4573"/>
                      <a:pt x="2747" y="4573"/>
                    </a:cubicBezTo>
                    <a:cubicBezTo>
                      <a:pt x="3029" y="4573"/>
                      <a:pt x="3322" y="4519"/>
                      <a:pt x="3616" y="4400"/>
                    </a:cubicBezTo>
                    <a:cubicBezTo>
                      <a:pt x="4801" y="3914"/>
                      <a:pt x="5379" y="2576"/>
                      <a:pt x="4892" y="1391"/>
                    </a:cubicBezTo>
                    <a:cubicBezTo>
                      <a:pt x="4497" y="464"/>
                      <a:pt x="3639" y="0"/>
                      <a:pt x="2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5" name="Google Shape;25305;p64"/>
              <p:cNvSpPr/>
              <p:nvPr/>
            </p:nvSpPr>
            <p:spPr>
              <a:xfrm>
                <a:off x="2869754" y="1034821"/>
                <a:ext cx="126478" cy="100342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3298" extrusionOk="0">
                    <a:moveTo>
                      <a:pt x="1995" y="0"/>
                    </a:moveTo>
                    <a:cubicBezTo>
                      <a:pt x="1371" y="0"/>
                      <a:pt x="748" y="335"/>
                      <a:pt x="460" y="1003"/>
                    </a:cubicBezTo>
                    <a:cubicBezTo>
                      <a:pt x="1" y="2150"/>
                      <a:pt x="888" y="3297"/>
                      <a:pt x="1976" y="3297"/>
                    </a:cubicBezTo>
                    <a:cubicBezTo>
                      <a:pt x="2185" y="3297"/>
                      <a:pt x="2402" y="3255"/>
                      <a:pt x="2618" y="3161"/>
                    </a:cubicBezTo>
                    <a:cubicBezTo>
                      <a:pt x="3469" y="2827"/>
                      <a:pt x="3864" y="1854"/>
                      <a:pt x="3530" y="1003"/>
                    </a:cubicBezTo>
                    <a:cubicBezTo>
                      <a:pt x="3241" y="335"/>
                      <a:pt x="2618" y="0"/>
                      <a:pt x="19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5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400"/>
                                        <p:tgtEl>
                                          <p:spTgt spid="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4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/>
                                        <p:tgtEl>
                                          <p:spTgt spid="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1" name="Google Shape;25311;p65"/>
          <p:cNvSpPr txBox="1">
            <a:spLocks noGrp="1"/>
          </p:cNvSpPr>
          <p:nvPr>
            <p:ph type="title"/>
          </p:nvPr>
        </p:nvSpPr>
        <p:spPr>
          <a:xfrm>
            <a:off x="308438" y="228599"/>
            <a:ext cx="2577274" cy="5186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Problem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F737C5-9904-62B8-8B79-823513E3BD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8438" y="1209333"/>
            <a:ext cx="774122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36,000+ tracked debris objects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(&gt;10 cm) orbit Earth 🌍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Millions of smaller fragments →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collision risks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for satellites &amp; astronauts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Past cases: ISS had to maneuver multiple times to avoid debris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Operators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lack real-time, interactive tools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8DD21A-4E54-F7B4-1839-645609171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132" y="2813021"/>
            <a:ext cx="2663827" cy="1938030"/>
          </a:xfrm>
          <a:prstGeom prst="rect">
            <a:avLst/>
          </a:prstGeom>
        </p:spPr>
      </p:pic>
      <p:grpSp>
        <p:nvGrpSpPr>
          <p:cNvPr id="5" name="Google Shape;34769;p126">
            <a:extLst>
              <a:ext uri="{FF2B5EF4-FFF2-40B4-BE49-F238E27FC236}">
                <a16:creationId xmlns:a16="http://schemas.microsoft.com/office/drawing/2014/main" id="{FF081C29-68C0-F379-B707-56CAF11B1095}"/>
              </a:ext>
            </a:extLst>
          </p:cNvPr>
          <p:cNvGrpSpPr/>
          <p:nvPr/>
        </p:nvGrpSpPr>
        <p:grpSpPr>
          <a:xfrm>
            <a:off x="6415341" y="299915"/>
            <a:ext cx="1634319" cy="1283956"/>
            <a:chOff x="3632891" y="3927459"/>
            <a:chExt cx="762396" cy="602663"/>
          </a:xfrm>
        </p:grpSpPr>
        <p:sp>
          <p:nvSpPr>
            <p:cNvPr id="6" name="Google Shape;34770;p126">
              <a:extLst>
                <a:ext uri="{FF2B5EF4-FFF2-40B4-BE49-F238E27FC236}">
                  <a16:creationId xmlns:a16="http://schemas.microsoft.com/office/drawing/2014/main" id="{D00E71B7-B3A1-FE7E-8A75-382778934226}"/>
                </a:ext>
              </a:extLst>
            </p:cNvPr>
            <p:cNvSpPr/>
            <p:nvPr/>
          </p:nvSpPr>
          <p:spPr>
            <a:xfrm>
              <a:off x="4093941" y="3927459"/>
              <a:ext cx="301346" cy="228736"/>
            </a:xfrm>
            <a:custGeom>
              <a:avLst/>
              <a:gdLst/>
              <a:ahLst/>
              <a:cxnLst/>
              <a:rect l="l" t="t" r="r" b="b"/>
              <a:pathLst>
                <a:path w="10778" h="8181" extrusionOk="0">
                  <a:moveTo>
                    <a:pt x="5973" y="260"/>
                  </a:moveTo>
                  <a:cubicBezTo>
                    <a:pt x="4415" y="0"/>
                    <a:pt x="520" y="1818"/>
                    <a:pt x="260" y="3376"/>
                  </a:cubicBezTo>
                  <a:cubicBezTo>
                    <a:pt x="0" y="4675"/>
                    <a:pt x="650" y="5064"/>
                    <a:pt x="1559" y="5714"/>
                  </a:cubicBezTo>
                  <a:cubicBezTo>
                    <a:pt x="2208" y="6103"/>
                    <a:pt x="3506" y="6752"/>
                    <a:pt x="4285" y="7012"/>
                  </a:cubicBezTo>
                  <a:cubicBezTo>
                    <a:pt x="6752" y="8181"/>
                    <a:pt x="7921" y="6882"/>
                    <a:pt x="8960" y="4805"/>
                  </a:cubicBezTo>
                  <a:cubicBezTo>
                    <a:pt x="10778" y="1299"/>
                    <a:pt x="8700" y="1429"/>
                    <a:pt x="5973" y="2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4771;p126">
              <a:extLst>
                <a:ext uri="{FF2B5EF4-FFF2-40B4-BE49-F238E27FC236}">
                  <a16:creationId xmlns:a16="http://schemas.microsoft.com/office/drawing/2014/main" id="{070DFA76-FD3F-7319-8149-9F09DF466557}"/>
                </a:ext>
              </a:extLst>
            </p:cNvPr>
            <p:cNvSpPr/>
            <p:nvPr/>
          </p:nvSpPr>
          <p:spPr>
            <a:xfrm>
              <a:off x="4093913" y="3933582"/>
              <a:ext cx="280600" cy="205977"/>
            </a:xfrm>
            <a:custGeom>
              <a:avLst/>
              <a:gdLst/>
              <a:ahLst/>
              <a:cxnLst/>
              <a:rect l="l" t="t" r="r" b="b"/>
              <a:pathLst>
                <a:path w="10036" h="7367" extrusionOk="0">
                  <a:moveTo>
                    <a:pt x="7912" y="777"/>
                  </a:moveTo>
                  <a:cubicBezTo>
                    <a:pt x="7581" y="1428"/>
                    <a:pt x="6875" y="1990"/>
                    <a:pt x="6176" y="1535"/>
                  </a:cubicBezTo>
                  <a:cubicBezTo>
                    <a:pt x="5654" y="1194"/>
                    <a:pt x="5502" y="541"/>
                    <a:pt x="5736" y="21"/>
                  </a:cubicBezTo>
                  <a:cubicBezTo>
                    <a:pt x="5220" y="0"/>
                    <a:pt x="4525" y="150"/>
                    <a:pt x="3805" y="409"/>
                  </a:cubicBezTo>
                  <a:cubicBezTo>
                    <a:pt x="4199" y="830"/>
                    <a:pt x="4577" y="1432"/>
                    <a:pt x="4189" y="1807"/>
                  </a:cubicBezTo>
                  <a:cubicBezTo>
                    <a:pt x="3476" y="2496"/>
                    <a:pt x="2650" y="1815"/>
                    <a:pt x="2296" y="1100"/>
                  </a:cubicBezTo>
                  <a:cubicBezTo>
                    <a:pt x="1242" y="1694"/>
                    <a:pt x="377" y="2452"/>
                    <a:pt x="260" y="3158"/>
                  </a:cubicBezTo>
                  <a:cubicBezTo>
                    <a:pt x="0" y="4457"/>
                    <a:pt x="650" y="4846"/>
                    <a:pt x="1558" y="5496"/>
                  </a:cubicBezTo>
                  <a:cubicBezTo>
                    <a:pt x="1977" y="5748"/>
                    <a:pt x="2668" y="6107"/>
                    <a:pt x="3316" y="6401"/>
                  </a:cubicBezTo>
                  <a:cubicBezTo>
                    <a:pt x="3686" y="5871"/>
                    <a:pt x="4297" y="5492"/>
                    <a:pt x="4957" y="5845"/>
                  </a:cubicBezTo>
                  <a:cubicBezTo>
                    <a:pt x="5485" y="6125"/>
                    <a:pt x="5657" y="6665"/>
                    <a:pt x="5631" y="7214"/>
                  </a:cubicBezTo>
                  <a:cubicBezTo>
                    <a:pt x="6894" y="7366"/>
                    <a:pt x="7729" y="6662"/>
                    <a:pt x="8433" y="5535"/>
                  </a:cubicBezTo>
                  <a:cubicBezTo>
                    <a:pt x="7925" y="5208"/>
                    <a:pt x="7541" y="4757"/>
                    <a:pt x="7799" y="4091"/>
                  </a:cubicBezTo>
                  <a:cubicBezTo>
                    <a:pt x="8061" y="3416"/>
                    <a:pt x="8831" y="3265"/>
                    <a:pt x="9441" y="3502"/>
                  </a:cubicBezTo>
                  <a:cubicBezTo>
                    <a:pt x="10036" y="1802"/>
                    <a:pt x="9263" y="1292"/>
                    <a:pt x="7912" y="777"/>
                  </a:cubicBezTo>
                  <a:close/>
                  <a:moveTo>
                    <a:pt x="1390" y="4066"/>
                  </a:moveTo>
                  <a:cubicBezTo>
                    <a:pt x="992" y="4335"/>
                    <a:pt x="632" y="3780"/>
                    <a:pt x="692" y="3370"/>
                  </a:cubicBezTo>
                  <a:cubicBezTo>
                    <a:pt x="694" y="3355"/>
                    <a:pt x="697" y="3341"/>
                    <a:pt x="699" y="3327"/>
                  </a:cubicBezTo>
                  <a:cubicBezTo>
                    <a:pt x="708" y="3291"/>
                    <a:pt x="719" y="3258"/>
                    <a:pt x="734" y="3227"/>
                  </a:cubicBezTo>
                  <a:cubicBezTo>
                    <a:pt x="805" y="3075"/>
                    <a:pt x="959" y="2971"/>
                    <a:pt x="1226" y="2989"/>
                  </a:cubicBezTo>
                  <a:cubicBezTo>
                    <a:pt x="1269" y="2991"/>
                    <a:pt x="1296" y="3017"/>
                    <a:pt x="1310" y="3048"/>
                  </a:cubicBezTo>
                  <a:cubicBezTo>
                    <a:pt x="1341" y="3061"/>
                    <a:pt x="1373" y="3072"/>
                    <a:pt x="1404" y="3089"/>
                  </a:cubicBezTo>
                  <a:cubicBezTo>
                    <a:pt x="1788" y="3312"/>
                    <a:pt x="1745" y="3827"/>
                    <a:pt x="1390" y="4066"/>
                  </a:cubicBezTo>
                  <a:close/>
                  <a:moveTo>
                    <a:pt x="4089" y="4739"/>
                  </a:moveTo>
                  <a:cubicBezTo>
                    <a:pt x="4081" y="4768"/>
                    <a:pt x="4063" y="4796"/>
                    <a:pt x="4028" y="4809"/>
                  </a:cubicBezTo>
                  <a:cubicBezTo>
                    <a:pt x="3429" y="5040"/>
                    <a:pt x="2729" y="5334"/>
                    <a:pt x="2224" y="4736"/>
                  </a:cubicBezTo>
                  <a:cubicBezTo>
                    <a:pt x="1860" y="4305"/>
                    <a:pt x="1754" y="3659"/>
                    <a:pt x="2089" y="3172"/>
                  </a:cubicBezTo>
                  <a:cubicBezTo>
                    <a:pt x="2754" y="2208"/>
                    <a:pt x="4467" y="2456"/>
                    <a:pt x="4578" y="3724"/>
                  </a:cubicBezTo>
                  <a:cubicBezTo>
                    <a:pt x="4619" y="4169"/>
                    <a:pt x="4403" y="4526"/>
                    <a:pt x="4089" y="4739"/>
                  </a:cubicBezTo>
                  <a:close/>
                  <a:moveTo>
                    <a:pt x="5844" y="4237"/>
                  </a:moveTo>
                  <a:cubicBezTo>
                    <a:pt x="5382" y="4095"/>
                    <a:pt x="5102" y="3571"/>
                    <a:pt x="5117" y="3104"/>
                  </a:cubicBezTo>
                  <a:cubicBezTo>
                    <a:pt x="5132" y="2702"/>
                    <a:pt x="5347" y="2425"/>
                    <a:pt x="5677" y="2322"/>
                  </a:cubicBezTo>
                  <a:cubicBezTo>
                    <a:pt x="5678" y="2321"/>
                    <a:pt x="5679" y="2320"/>
                    <a:pt x="5682" y="2319"/>
                  </a:cubicBezTo>
                  <a:cubicBezTo>
                    <a:pt x="6327" y="1975"/>
                    <a:pt x="7038" y="2501"/>
                    <a:pt x="7043" y="3209"/>
                  </a:cubicBezTo>
                  <a:cubicBezTo>
                    <a:pt x="7045" y="3778"/>
                    <a:pt x="6454" y="4425"/>
                    <a:pt x="5844" y="4237"/>
                  </a:cubicBezTo>
                  <a:close/>
                  <a:moveTo>
                    <a:pt x="6669" y="6422"/>
                  </a:moveTo>
                  <a:cubicBezTo>
                    <a:pt x="6359" y="6417"/>
                    <a:pt x="6143" y="6177"/>
                    <a:pt x="6179" y="5865"/>
                  </a:cubicBezTo>
                  <a:cubicBezTo>
                    <a:pt x="6207" y="5640"/>
                    <a:pt x="6350" y="5483"/>
                    <a:pt x="6537" y="5413"/>
                  </a:cubicBezTo>
                  <a:cubicBezTo>
                    <a:pt x="6545" y="5384"/>
                    <a:pt x="6565" y="5358"/>
                    <a:pt x="6605" y="5353"/>
                  </a:cubicBezTo>
                  <a:cubicBezTo>
                    <a:pt x="6922" y="5304"/>
                    <a:pt x="7231" y="5472"/>
                    <a:pt x="7241" y="5821"/>
                  </a:cubicBezTo>
                  <a:cubicBezTo>
                    <a:pt x="7248" y="6143"/>
                    <a:pt x="7003" y="6427"/>
                    <a:pt x="6669" y="6422"/>
                  </a:cubicBezTo>
                  <a:close/>
                  <a:moveTo>
                    <a:pt x="8255" y="2780"/>
                  </a:moveTo>
                  <a:cubicBezTo>
                    <a:pt x="7975" y="2714"/>
                    <a:pt x="7805" y="2428"/>
                    <a:pt x="7880" y="2149"/>
                  </a:cubicBezTo>
                  <a:cubicBezTo>
                    <a:pt x="7923" y="1993"/>
                    <a:pt x="8020" y="1889"/>
                    <a:pt x="8141" y="1836"/>
                  </a:cubicBezTo>
                  <a:cubicBezTo>
                    <a:pt x="8157" y="1813"/>
                    <a:pt x="8181" y="1799"/>
                    <a:pt x="8213" y="1795"/>
                  </a:cubicBezTo>
                  <a:cubicBezTo>
                    <a:pt x="8246" y="1792"/>
                    <a:pt x="8280" y="1794"/>
                    <a:pt x="8314" y="1795"/>
                  </a:cubicBezTo>
                  <a:cubicBezTo>
                    <a:pt x="8384" y="1791"/>
                    <a:pt x="8457" y="1801"/>
                    <a:pt x="8531" y="1822"/>
                  </a:cubicBezTo>
                  <a:cubicBezTo>
                    <a:pt x="8563" y="1833"/>
                    <a:pt x="8583" y="1855"/>
                    <a:pt x="8592" y="1880"/>
                  </a:cubicBezTo>
                  <a:cubicBezTo>
                    <a:pt x="8749" y="1969"/>
                    <a:pt x="8863" y="2124"/>
                    <a:pt x="8873" y="2320"/>
                  </a:cubicBezTo>
                  <a:cubicBezTo>
                    <a:pt x="8893" y="2659"/>
                    <a:pt x="8568" y="2854"/>
                    <a:pt x="8255" y="27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4772;p126">
              <a:extLst>
                <a:ext uri="{FF2B5EF4-FFF2-40B4-BE49-F238E27FC236}">
                  <a16:creationId xmlns:a16="http://schemas.microsoft.com/office/drawing/2014/main" id="{C0203902-0A72-C643-76F1-7EB59CFEDC4E}"/>
                </a:ext>
              </a:extLst>
            </p:cNvPr>
            <p:cNvSpPr/>
            <p:nvPr/>
          </p:nvSpPr>
          <p:spPr>
            <a:xfrm>
              <a:off x="3632891" y="3951056"/>
              <a:ext cx="301346" cy="319520"/>
            </a:xfrm>
            <a:custGeom>
              <a:avLst/>
              <a:gdLst/>
              <a:ahLst/>
              <a:cxnLst/>
              <a:rect l="l" t="t" r="r" b="b"/>
              <a:pathLst>
                <a:path w="10778" h="11428" extrusionOk="0">
                  <a:moveTo>
                    <a:pt x="2987" y="131"/>
                  </a:moveTo>
                  <a:cubicBezTo>
                    <a:pt x="1688" y="131"/>
                    <a:pt x="390" y="780"/>
                    <a:pt x="260" y="2208"/>
                  </a:cubicBezTo>
                  <a:cubicBezTo>
                    <a:pt x="0" y="4156"/>
                    <a:pt x="1688" y="4286"/>
                    <a:pt x="2467" y="5454"/>
                  </a:cubicBezTo>
                  <a:cubicBezTo>
                    <a:pt x="3766" y="7142"/>
                    <a:pt x="2597" y="11427"/>
                    <a:pt x="6103" y="10259"/>
                  </a:cubicBezTo>
                  <a:cubicBezTo>
                    <a:pt x="8180" y="9609"/>
                    <a:pt x="7661" y="8051"/>
                    <a:pt x="8440" y="6753"/>
                  </a:cubicBezTo>
                  <a:cubicBezTo>
                    <a:pt x="9089" y="5324"/>
                    <a:pt x="10777" y="4805"/>
                    <a:pt x="10647" y="3117"/>
                  </a:cubicBezTo>
                  <a:cubicBezTo>
                    <a:pt x="10388" y="1169"/>
                    <a:pt x="9089" y="1169"/>
                    <a:pt x="7531" y="1040"/>
                  </a:cubicBezTo>
                  <a:cubicBezTo>
                    <a:pt x="6233" y="910"/>
                    <a:pt x="4155" y="1"/>
                    <a:pt x="2987" y="1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4773;p126">
              <a:extLst>
                <a:ext uri="{FF2B5EF4-FFF2-40B4-BE49-F238E27FC236}">
                  <a16:creationId xmlns:a16="http://schemas.microsoft.com/office/drawing/2014/main" id="{6F6312D0-9117-14E2-50DC-193FA300396A}"/>
                </a:ext>
              </a:extLst>
            </p:cNvPr>
            <p:cNvSpPr/>
            <p:nvPr/>
          </p:nvSpPr>
          <p:spPr>
            <a:xfrm>
              <a:off x="3639601" y="3952231"/>
              <a:ext cx="292315" cy="308560"/>
            </a:xfrm>
            <a:custGeom>
              <a:avLst/>
              <a:gdLst/>
              <a:ahLst/>
              <a:cxnLst/>
              <a:rect l="l" t="t" r="r" b="b"/>
              <a:pathLst>
                <a:path w="10455" h="11036" extrusionOk="0">
                  <a:moveTo>
                    <a:pt x="10407" y="3075"/>
                  </a:moveTo>
                  <a:cubicBezTo>
                    <a:pt x="10184" y="1398"/>
                    <a:pt x="9188" y="1165"/>
                    <a:pt x="7921" y="1050"/>
                  </a:cubicBezTo>
                  <a:cubicBezTo>
                    <a:pt x="7851" y="1289"/>
                    <a:pt x="7729" y="1508"/>
                    <a:pt x="7525" y="1668"/>
                  </a:cubicBezTo>
                  <a:cubicBezTo>
                    <a:pt x="7254" y="1880"/>
                    <a:pt x="6861" y="1911"/>
                    <a:pt x="6547" y="1782"/>
                  </a:cubicBezTo>
                  <a:cubicBezTo>
                    <a:pt x="6031" y="1571"/>
                    <a:pt x="5777" y="1136"/>
                    <a:pt x="5792" y="672"/>
                  </a:cubicBezTo>
                  <a:cubicBezTo>
                    <a:pt x="4706" y="375"/>
                    <a:pt x="3525" y="0"/>
                    <a:pt x="2747" y="88"/>
                  </a:cubicBezTo>
                  <a:cubicBezTo>
                    <a:pt x="1803" y="88"/>
                    <a:pt x="863" y="431"/>
                    <a:pt x="369" y="1165"/>
                  </a:cubicBezTo>
                  <a:cubicBezTo>
                    <a:pt x="644" y="1368"/>
                    <a:pt x="821" y="1670"/>
                    <a:pt x="739" y="2066"/>
                  </a:cubicBezTo>
                  <a:cubicBezTo>
                    <a:pt x="658" y="2462"/>
                    <a:pt x="351" y="2640"/>
                    <a:pt x="0" y="2719"/>
                  </a:cubicBezTo>
                  <a:cubicBezTo>
                    <a:pt x="105" y="4150"/>
                    <a:pt x="1530" y="4364"/>
                    <a:pt x="2227" y="5410"/>
                  </a:cubicBezTo>
                  <a:cubicBezTo>
                    <a:pt x="2245" y="5435"/>
                    <a:pt x="2262" y="5461"/>
                    <a:pt x="2279" y="5487"/>
                  </a:cubicBezTo>
                  <a:cubicBezTo>
                    <a:pt x="2990" y="5161"/>
                    <a:pt x="4010" y="5135"/>
                    <a:pt x="4163" y="5985"/>
                  </a:cubicBezTo>
                  <a:cubicBezTo>
                    <a:pt x="4324" y="6878"/>
                    <a:pt x="3667" y="7299"/>
                    <a:pt x="2919" y="7396"/>
                  </a:cubicBezTo>
                  <a:cubicBezTo>
                    <a:pt x="3244" y="9165"/>
                    <a:pt x="3401" y="11035"/>
                    <a:pt x="5863" y="10215"/>
                  </a:cubicBezTo>
                  <a:cubicBezTo>
                    <a:pt x="7940" y="9565"/>
                    <a:pt x="7421" y="8007"/>
                    <a:pt x="8200" y="6709"/>
                  </a:cubicBezTo>
                  <a:cubicBezTo>
                    <a:pt x="8285" y="6520"/>
                    <a:pt x="8391" y="6348"/>
                    <a:pt x="8506" y="6186"/>
                  </a:cubicBezTo>
                  <a:cubicBezTo>
                    <a:pt x="8100" y="5728"/>
                    <a:pt x="7852" y="5140"/>
                    <a:pt x="8346" y="4657"/>
                  </a:cubicBezTo>
                  <a:cubicBezTo>
                    <a:pt x="8765" y="4249"/>
                    <a:pt x="9487" y="4225"/>
                    <a:pt x="9962" y="4552"/>
                  </a:cubicBezTo>
                  <a:cubicBezTo>
                    <a:pt x="10259" y="4150"/>
                    <a:pt x="10454" y="3690"/>
                    <a:pt x="10407" y="3075"/>
                  </a:cubicBezTo>
                  <a:close/>
                  <a:moveTo>
                    <a:pt x="2930" y="3429"/>
                  </a:moveTo>
                  <a:cubicBezTo>
                    <a:pt x="2382" y="3510"/>
                    <a:pt x="1866" y="3048"/>
                    <a:pt x="1757" y="2526"/>
                  </a:cubicBezTo>
                  <a:cubicBezTo>
                    <a:pt x="1676" y="2128"/>
                    <a:pt x="1812" y="1819"/>
                    <a:pt x="2086" y="1647"/>
                  </a:cubicBezTo>
                  <a:cubicBezTo>
                    <a:pt x="2088" y="1628"/>
                    <a:pt x="2095" y="1610"/>
                    <a:pt x="2117" y="1595"/>
                  </a:cubicBezTo>
                  <a:cubicBezTo>
                    <a:pt x="2659" y="1164"/>
                    <a:pt x="3402" y="1492"/>
                    <a:pt x="3678" y="2081"/>
                  </a:cubicBezTo>
                  <a:cubicBezTo>
                    <a:pt x="3976" y="2713"/>
                    <a:pt x="3624" y="3329"/>
                    <a:pt x="2930" y="3429"/>
                  </a:cubicBezTo>
                  <a:close/>
                  <a:moveTo>
                    <a:pt x="4909" y="4858"/>
                  </a:moveTo>
                  <a:cubicBezTo>
                    <a:pt x="4922" y="4836"/>
                    <a:pt x="4938" y="4820"/>
                    <a:pt x="4954" y="4802"/>
                  </a:cubicBezTo>
                  <a:cubicBezTo>
                    <a:pt x="4980" y="4746"/>
                    <a:pt x="5016" y="4696"/>
                    <a:pt x="5070" y="4654"/>
                  </a:cubicBezTo>
                  <a:cubicBezTo>
                    <a:pt x="5197" y="4556"/>
                    <a:pt x="5381" y="4541"/>
                    <a:pt x="5528" y="4593"/>
                  </a:cubicBezTo>
                  <a:cubicBezTo>
                    <a:pt x="5894" y="4723"/>
                    <a:pt x="6035" y="5161"/>
                    <a:pt x="5749" y="5458"/>
                  </a:cubicBezTo>
                  <a:cubicBezTo>
                    <a:pt x="5499" y="5715"/>
                    <a:pt x="5122" y="5531"/>
                    <a:pt x="4960" y="5268"/>
                  </a:cubicBezTo>
                  <a:cubicBezTo>
                    <a:pt x="4950" y="5251"/>
                    <a:pt x="4940" y="5232"/>
                    <a:pt x="4931" y="5213"/>
                  </a:cubicBezTo>
                  <a:cubicBezTo>
                    <a:pt x="4928" y="5209"/>
                    <a:pt x="4925" y="5201"/>
                    <a:pt x="4923" y="5195"/>
                  </a:cubicBezTo>
                  <a:cubicBezTo>
                    <a:pt x="4876" y="5087"/>
                    <a:pt x="4854" y="4966"/>
                    <a:pt x="4909" y="4858"/>
                  </a:cubicBezTo>
                  <a:close/>
                  <a:moveTo>
                    <a:pt x="5031" y="9964"/>
                  </a:moveTo>
                  <a:cubicBezTo>
                    <a:pt x="4761" y="10185"/>
                    <a:pt x="4442" y="10055"/>
                    <a:pt x="4224" y="9814"/>
                  </a:cubicBezTo>
                  <a:cubicBezTo>
                    <a:pt x="4196" y="9813"/>
                    <a:pt x="4169" y="9801"/>
                    <a:pt x="4149" y="9771"/>
                  </a:cubicBezTo>
                  <a:cubicBezTo>
                    <a:pt x="4020" y="9584"/>
                    <a:pt x="3870" y="9308"/>
                    <a:pt x="3968" y="9073"/>
                  </a:cubicBezTo>
                  <a:cubicBezTo>
                    <a:pt x="4127" y="8691"/>
                    <a:pt x="4654" y="8660"/>
                    <a:pt x="4979" y="8836"/>
                  </a:cubicBezTo>
                  <a:cubicBezTo>
                    <a:pt x="5410" y="9071"/>
                    <a:pt x="5399" y="9663"/>
                    <a:pt x="5031" y="9964"/>
                  </a:cubicBezTo>
                  <a:close/>
                  <a:moveTo>
                    <a:pt x="7259" y="7860"/>
                  </a:moveTo>
                  <a:cubicBezTo>
                    <a:pt x="7031" y="8439"/>
                    <a:pt x="6277" y="8758"/>
                    <a:pt x="5706" y="8465"/>
                  </a:cubicBezTo>
                  <a:cubicBezTo>
                    <a:pt x="5254" y="8233"/>
                    <a:pt x="4981" y="7724"/>
                    <a:pt x="5028" y="7219"/>
                  </a:cubicBezTo>
                  <a:cubicBezTo>
                    <a:pt x="5070" y="6753"/>
                    <a:pt x="5417" y="6507"/>
                    <a:pt x="5823" y="6436"/>
                  </a:cubicBezTo>
                  <a:cubicBezTo>
                    <a:pt x="5839" y="6421"/>
                    <a:pt x="5859" y="6412"/>
                    <a:pt x="5886" y="6412"/>
                  </a:cubicBezTo>
                  <a:cubicBezTo>
                    <a:pt x="6254" y="6411"/>
                    <a:pt x="6754" y="6383"/>
                    <a:pt x="7016" y="6706"/>
                  </a:cubicBezTo>
                  <a:cubicBezTo>
                    <a:pt x="7262" y="7012"/>
                    <a:pt x="7409" y="7474"/>
                    <a:pt x="7259" y="7860"/>
                  </a:cubicBezTo>
                  <a:close/>
                  <a:moveTo>
                    <a:pt x="7631" y="3741"/>
                  </a:moveTo>
                  <a:cubicBezTo>
                    <a:pt x="7428" y="4283"/>
                    <a:pt x="6647" y="4500"/>
                    <a:pt x="6175" y="4178"/>
                  </a:cubicBezTo>
                  <a:cubicBezTo>
                    <a:pt x="5826" y="3939"/>
                    <a:pt x="5625" y="3462"/>
                    <a:pt x="5777" y="3049"/>
                  </a:cubicBezTo>
                  <a:cubicBezTo>
                    <a:pt x="5906" y="2693"/>
                    <a:pt x="6195" y="2536"/>
                    <a:pt x="6528" y="2520"/>
                  </a:cubicBezTo>
                  <a:cubicBezTo>
                    <a:pt x="6540" y="2516"/>
                    <a:pt x="6555" y="2515"/>
                    <a:pt x="6570" y="2517"/>
                  </a:cubicBezTo>
                  <a:cubicBezTo>
                    <a:pt x="6575" y="2519"/>
                    <a:pt x="6581" y="2519"/>
                    <a:pt x="6586" y="2520"/>
                  </a:cubicBezTo>
                  <a:cubicBezTo>
                    <a:pt x="6669" y="2520"/>
                    <a:pt x="6753" y="2527"/>
                    <a:pt x="6839" y="2542"/>
                  </a:cubicBezTo>
                  <a:cubicBezTo>
                    <a:pt x="6860" y="2546"/>
                    <a:pt x="6873" y="2556"/>
                    <a:pt x="6884" y="2567"/>
                  </a:cubicBezTo>
                  <a:cubicBezTo>
                    <a:pt x="7122" y="2610"/>
                    <a:pt x="7367" y="2682"/>
                    <a:pt x="7509" y="2864"/>
                  </a:cubicBezTo>
                  <a:cubicBezTo>
                    <a:pt x="7706" y="3122"/>
                    <a:pt x="7743" y="3440"/>
                    <a:pt x="7631" y="3741"/>
                  </a:cubicBezTo>
                  <a:close/>
                  <a:moveTo>
                    <a:pt x="9893" y="2961"/>
                  </a:moveTo>
                  <a:cubicBezTo>
                    <a:pt x="9754" y="3072"/>
                    <a:pt x="9546" y="3175"/>
                    <a:pt x="9365" y="3105"/>
                  </a:cubicBezTo>
                  <a:cubicBezTo>
                    <a:pt x="9224" y="3050"/>
                    <a:pt x="9120" y="2933"/>
                    <a:pt x="9083" y="2785"/>
                  </a:cubicBezTo>
                  <a:cubicBezTo>
                    <a:pt x="8995" y="2438"/>
                    <a:pt x="9224" y="2133"/>
                    <a:pt x="9588" y="2152"/>
                  </a:cubicBezTo>
                  <a:cubicBezTo>
                    <a:pt x="9635" y="2155"/>
                    <a:pt x="9664" y="2183"/>
                    <a:pt x="9676" y="2217"/>
                  </a:cubicBezTo>
                  <a:cubicBezTo>
                    <a:pt x="9696" y="2224"/>
                    <a:pt x="9717" y="2233"/>
                    <a:pt x="9734" y="2243"/>
                  </a:cubicBezTo>
                  <a:cubicBezTo>
                    <a:pt x="9992" y="2384"/>
                    <a:pt x="10171" y="2736"/>
                    <a:pt x="9893" y="29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4774;p126">
              <a:extLst>
                <a:ext uri="{FF2B5EF4-FFF2-40B4-BE49-F238E27FC236}">
                  <a16:creationId xmlns:a16="http://schemas.microsoft.com/office/drawing/2014/main" id="{02803563-81F6-5A3E-6D0A-C793732BCEAD}"/>
                </a:ext>
              </a:extLst>
            </p:cNvPr>
            <p:cNvSpPr/>
            <p:nvPr/>
          </p:nvSpPr>
          <p:spPr>
            <a:xfrm>
              <a:off x="3946902" y="4272337"/>
              <a:ext cx="283200" cy="257785"/>
            </a:xfrm>
            <a:custGeom>
              <a:avLst/>
              <a:gdLst/>
              <a:ahLst/>
              <a:cxnLst/>
              <a:rect l="l" t="t" r="r" b="b"/>
              <a:pathLst>
                <a:path w="10129" h="9220" extrusionOk="0">
                  <a:moveTo>
                    <a:pt x="5454" y="260"/>
                  </a:moveTo>
                  <a:cubicBezTo>
                    <a:pt x="2987" y="1"/>
                    <a:pt x="0" y="1"/>
                    <a:pt x="130" y="3247"/>
                  </a:cubicBezTo>
                  <a:cubicBezTo>
                    <a:pt x="130" y="4675"/>
                    <a:pt x="520" y="5324"/>
                    <a:pt x="1948" y="5974"/>
                  </a:cubicBezTo>
                  <a:cubicBezTo>
                    <a:pt x="2337" y="6233"/>
                    <a:pt x="2987" y="5974"/>
                    <a:pt x="3506" y="6233"/>
                  </a:cubicBezTo>
                  <a:cubicBezTo>
                    <a:pt x="4155" y="6623"/>
                    <a:pt x="4155" y="7272"/>
                    <a:pt x="4675" y="7662"/>
                  </a:cubicBezTo>
                  <a:cubicBezTo>
                    <a:pt x="6492" y="9220"/>
                    <a:pt x="10128" y="9220"/>
                    <a:pt x="9868" y="5844"/>
                  </a:cubicBezTo>
                  <a:cubicBezTo>
                    <a:pt x="9739" y="4026"/>
                    <a:pt x="8180" y="4026"/>
                    <a:pt x="7271" y="2857"/>
                  </a:cubicBezTo>
                  <a:cubicBezTo>
                    <a:pt x="6622" y="1818"/>
                    <a:pt x="7142" y="260"/>
                    <a:pt x="5454" y="2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4775;p126">
              <a:extLst>
                <a:ext uri="{FF2B5EF4-FFF2-40B4-BE49-F238E27FC236}">
                  <a16:creationId xmlns:a16="http://schemas.microsoft.com/office/drawing/2014/main" id="{D2CC58F8-6E46-A869-D6C1-C452EF5836C2}"/>
                </a:ext>
              </a:extLst>
            </p:cNvPr>
            <p:cNvSpPr/>
            <p:nvPr/>
          </p:nvSpPr>
          <p:spPr>
            <a:xfrm>
              <a:off x="3950369" y="4276754"/>
              <a:ext cx="277804" cy="253340"/>
            </a:xfrm>
            <a:custGeom>
              <a:avLst/>
              <a:gdLst/>
              <a:ahLst/>
              <a:cxnLst/>
              <a:rect l="l" t="t" r="r" b="b"/>
              <a:pathLst>
                <a:path w="9936" h="9061" extrusionOk="0">
                  <a:moveTo>
                    <a:pt x="9747" y="5774"/>
                  </a:moveTo>
                  <a:cubicBezTo>
                    <a:pt x="9189" y="5803"/>
                    <a:pt x="8605" y="5576"/>
                    <a:pt x="8387" y="5036"/>
                  </a:cubicBezTo>
                  <a:cubicBezTo>
                    <a:pt x="8206" y="4589"/>
                    <a:pt x="8279" y="4128"/>
                    <a:pt x="8550" y="3820"/>
                  </a:cubicBezTo>
                  <a:cubicBezTo>
                    <a:pt x="8075" y="3503"/>
                    <a:pt x="7547" y="3214"/>
                    <a:pt x="7146" y="2699"/>
                  </a:cubicBezTo>
                  <a:cubicBezTo>
                    <a:pt x="6533" y="1717"/>
                    <a:pt x="6963" y="272"/>
                    <a:pt x="5583" y="117"/>
                  </a:cubicBezTo>
                  <a:cubicBezTo>
                    <a:pt x="5555" y="382"/>
                    <a:pt x="5488" y="639"/>
                    <a:pt x="5322" y="859"/>
                  </a:cubicBezTo>
                  <a:cubicBezTo>
                    <a:pt x="5117" y="1133"/>
                    <a:pt x="4675" y="1305"/>
                    <a:pt x="4340" y="1206"/>
                  </a:cubicBezTo>
                  <a:cubicBezTo>
                    <a:pt x="3829" y="1053"/>
                    <a:pt x="3650" y="512"/>
                    <a:pt x="3650" y="1"/>
                  </a:cubicBezTo>
                  <a:cubicBezTo>
                    <a:pt x="2358" y="2"/>
                    <a:pt x="1142" y="246"/>
                    <a:pt x="492" y="1134"/>
                  </a:cubicBezTo>
                  <a:cubicBezTo>
                    <a:pt x="827" y="1352"/>
                    <a:pt x="1035" y="1712"/>
                    <a:pt x="908" y="2149"/>
                  </a:cubicBezTo>
                  <a:cubicBezTo>
                    <a:pt x="771" y="2608"/>
                    <a:pt x="425" y="2766"/>
                    <a:pt x="2" y="2803"/>
                  </a:cubicBezTo>
                  <a:cubicBezTo>
                    <a:pt x="1" y="2896"/>
                    <a:pt x="1" y="2990"/>
                    <a:pt x="5" y="3089"/>
                  </a:cubicBezTo>
                  <a:cubicBezTo>
                    <a:pt x="5" y="4517"/>
                    <a:pt x="394" y="5166"/>
                    <a:pt x="1823" y="5816"/>
                  </a:cubicBezTo>
                  <a:cubicBezTo>
                    <a:pt x="1967" y="5912"/>
                    <a:pt x="2147" y="5937"/>
                    <a:pt x="2342" y="5943"/>
                  </a:cubicBezTo>
                  <a:cubicBezTo>
                    <a:pt x="2432" y="5575"/>
                    <a:pt x="2591" y="5142"/>
                    <a:pt x="2925" y="4971"/>
                  </a:cubicBezTo>
                  <a:cubicBezTo>
                    <a:pt x="3378" y="4737"/>
                    <a:pt x="3842" y="4916"/>
                    <a:pt x="4228" y="5201"/>
                  </a:cubicBezTo>
                  <a:cubicBezTo>
                    <a:pt x="5059" y="5813"/>
                    <a:pt x="4806" y="6602"/>
                    <a:pt x="4253" y="7191"/>
                  </a:cubicBezTo>
                  <a:cubicBezTo>
                    <a:pt x="4333" y="7305"/>
                    <a:pt x="4426" y="7412"/>
                    <a:pt x="4550" y="7504"/>
                  </a:cubicBezTo>
                  <a:cubicBezTo>
                    <a:pt x="6352" y="9048"/>
                    <a:pt x="9936" y="9061"/>
                    <a:pt x="9747" y="5774"/>
                  </a:cubicBezTo>
                  <a:close/>
                  <a:moveTo>
                    <a:pt x="2264" y="4597"/>
                  </a:moveTo>
                  <a:cubicBezTo>
                    <a:pt x="1993" y="5000"/>
                    <a:pt x="1262" y="5135"/>
                    <a:pt x="951" y="4694"/>
                  </a:cubicBezTo>
                  <a:cubicBezTo>
                    <a:pt x="871" y="4578"/>
                    <a:pt x="835" y="4441"/>
                    <a:pt x="837" y="4307"/>
                  </a:cubicBezTo>
                  <a:cubicBezTo>
                    <a:pt x="738" y="4000"/>
                    <a:pt x="1081" y="3589"/>
                    <a:pt x="1427" y="3533"/>
                  </a:cubicBezTo>
                  <a:cubicBezTo>
                    <a:pt x="1952" y="3448"/>
                    <a:pt x="2622" y="4068"/>
                    <a:pt x="2264" y="4597"/>
                  </a:cubicBezTo>
                  <a:close/>
                  <a:moveTo>
                    <a:pt x="2647" y="3227"/>
                  </a:moveTo>
                  <a:cubicBezTo>
                    <a:pt x="2101" y="3385"/>
                    <a:pt x="1375" y="3084"/>
                    <a:pt x="1307" y="2464"/>
                  </a:cubicBezTo>
                  <a:cubicBezTo>
                    <a:pt x="1256" y="2007"/>
                    <a:pt x="1462" y="1622"/>
                    <a:pt x="1807" y="1458"/>
                  </a:cubicBezTo>
                  <a:cubicBezTo>
                    <a:pt x="2145" y="1186"/>
                    <a:pt x="2747" y="1295"/>
                    <a:pt x="3006" y="1650"/>
                  </a:cubicBezTo>
                  <a:cubicBezTo>
                    <a:pt x="3345" y="2118"/>
                    <a:pt x="3280" y="3044"/>
                    <a:pt x="2647" y="3227"/>
                  </a:cubicBezTo>
                  <a:close/>
                  <a:moveTo>
                    <a:pt x="4829" y="2973"/>
                  </a:moveTo>
                  <a:cubicBezTo>
                    <a:pt x="4642" y="3182"/>
                    <a:pt x="4295" y="3271"/>
                    <a:pt x="4051" y="3102"/>
                  </a:cubicBezTo>
                  <a:cubicBezTo>
                    <a:pt x="3842" y="2958"/>
                    <a:pt x="3764" y="2776"/>
                    <a:pt x="3774" y="2598"/>
                  </a:cubicBezTo>
                  <a:cubicBezTo>
                    <a:pt x="3750" y="2365"/>
                    <a:pt x="3854" y="2136"/>
                    <a:pt x="4109" y="2018"/>
                  </a:cubicBezTo>
                  <a:cubicBezTo>
                    <a:pt x="4216" y="1969"/>
                    <a:pt x="4340" y="1943"/>
                    <a:pt x="4457" y="1944"/>
                  </a:cubicBezTo>
                  <a:cubicBezTo>
                    <a:pt x="4491" y="1940"/>
                    <a:pt x="4525" y="1938"/>
                    <a:pt x="4560" y="1938"/>
                  </a:cubicBezTo>
                  <a:cubicBezTo>
                    <a:pt x="4592" y="1938"/>
                    <a:pt x="4617" y="1951"/>
                    <a:pt x="4633" y="1972"/>
                  </a:cubicBezTo>
                  <a:cubicBezTo>
                    <a:pt x="4773" y="2016"/>
                    <a:pt x="4891" y="2110"/>
                    <a:pt x="4944" y="2275"/>
                  </a:cubicBezTo>
                  <a:cubicBezTo>
                    <a:pt x="5012" y="2491"/>
                    <a:pt x="4985" y="2799"/>
                    <a:pt x="4829" y="2973"/>
                  </a:cubicBezTo>
                  <a:close/>
                  <a:moveTo>
                    <a:pt x="5539" y="3934"/>
                  </a:moveTo>
                  <a:cubicBezTo>
                    <a:pt x="5521" y="3710"/>
                    <a:pt x="5623" y="3548"/>
                    <a:pt x="5776" y="3446"/>
                  </a:cubicBezTo>
                  <a:cubicBezTo>
                    <a:pt x="5782" y="3423"/>
                    <a:pt x="5796" y="3400"/>
                    <a:pt x="5825" y="3387"/>
                  </a:cubicBezTo>
                  <a:cubicBezTo>
                    <a:pt x="6184" y="3207"/>
                    <a:pt x="6627" y="3306"/>
                    <a:pt x="6755" y="3726"/>
                  </a:cubicBezTo>
                  <a:cubicBezTo>
                    <a:pt x="6869" y="4101"/>
                    <a:pt x="6638" y="4449"/>
                    <a:pt x="6248" y="4495"/>
                  </a:cubicBezTo>
                  <a:cubicBezTo>
                    <a:pt x="5898" y="4537"/>
                    <a:pt x="5569" y="4294"/>
                    <a:pt x="5539" y="3934"/>
                  </a:cubicBezTo>
                  <a:close/>
                  <a:moveTo>
                    <a:pt x="7674" y="7620"/>
                  </a:moveTo>
                  <a:cubicBezTo>
                    <a:pt x="6940" y="7888"/>
                    <a:pt x="6173" y="7436"/>
                    <a:pt x="6057" y="6662"/>
                  </a:cubicBezTo>
                  <a:cubicBezTo>
                    <a:pt x="5988" y="6199"/>
                    <a:pt x="6259" y="5881"/>
                    <a:pt x="6625" y="5741"/>
                  </a:cubicBezTo>
                  <a:cubicBezTo>
                    <a:pt x="7109" y="5384"/>
                    <a:pt x="7784" y="5617"/>
                    <a:pt x="8154" y="6062"/>
                  </a:cubicBezTo>
                  <a:cubicBezTo>
                    <a:pt x="8604" y="6600"/>
                    <a:pt x="8310" y="7386"/>
                    <a:pt x="7674" y="76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7" name="Google Shape;25337;p66"/>
          <p:cNvSpPr txBox="1">
            <a:spLocks noGrp="1"/>
          </p:cNvSpPr>
          <p:nvPr>
            <p:ph type="title" idx="21"/>
          </p:nvPr>
        </p:nvSpPr>
        <p:spPr>
          <a:xfrm>
            <a:off x="198607" y="293132"/>
            <a:ext cx="2226185" cy="7927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Vision</a:t>
            </a:r>
            <a:endParaRPr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39B53F2-163B-6DC6-787E-82EFA9C9F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08" y="1556087"/>
            <a:ext cx="643317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3D 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of satellites &amp; debris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Prediction engine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for close approaches (500–800 km shell)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Clustering algorithms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to detect debris clouds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Risk heatmaps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highlighting hazardous zones</a:t>
            </a:r>
          </a:p>
        </p:txBody>
      </p:sp>
      <p:grpSp>
        <p:nvGrpSpPr>
          <p:cNvPr id="11" name="Google Shape;25393;p67">
            <a:extLst>
              <a:ext uri="{FF2B5EF4-FFF2-40B4-BE49-F238E27FC236}">
                <a16:creationId xmlns:a16="http://schemas.microsoft.com/office/drawing/2014/main" id="{88198BCE-2148-A5D8-390F-BF181CEA559A}"/>
              </a:ext>
            </a:extLst>
          </p:cNvPr>
          <p:cNvGrpSpPr/>
          <p:nvPr/>
        </p:nvGrpSpPr>
        <p:grpSpPr>
          <a:xfrm>
            <a:off x="6955971" y="938893"/>
            <a:ext cx="1290680" cy="2836918"/>
            <a:chOff x="3687200" y="1398599"/>
            <a:chExt cx="1767266" cy="3209969"/>
          </a:xfrm>
        </p:grpSpPr>
        <p:sp>
          <p:nvSpPr>
            <p:cNvPr id="12" name="Google Shape;25394;p67">
              <a:extLst>
                <a:ext uri="{FF2B5EF4-FFF2-40B4-BE49-F238E27FC236}">
                  <a16:creationId xmlns:a16="http://schemas.microsoft.com/office/drawing/2014/main" id="{A2B20348-BACB-2577-6C4B-1F780A46C3EB}"/>
                </a:ext>
              </a:extLst>
            </p:cNvPr>
            <p:cNvSpPr/>
            <p:nvPr/>
          </p:nvSpPr>
          <p:spPr>
            <a:xfrm>
              <a:off x="4898622" y="2492157"/>
              <a:ext cx="517344" cy="1403789"/>
            </a:xfrm>
            <a:custGeom>
              <a:avLst/>
              <a:gdLst/>
              <a:ahLst/>
              <a:cxnLst/>
              <a:rect l="l" t="t" r="r" b="b"/>
              <a:pathLst>
                <a:path w="29831" h="80945" extrusionOk="0">
                  <a:moveTo>
                    <a:pt x="1" y="0"/>
                  </a:moveTo>
                  <a:lnTo>
                    <a:pt x="1480" y="45362"/>
                  </a:lnTo>
                  <a:lnTo>
                    <a:pt x="8876" y="47827"/>
                  </a:lnTo>
                  <a:lnTo>
                    <a:pt x="12492" y="49060"/>
                  </a:lnTo>
                  <a:lnTo>
                    <a:pt x="22024" y="66563"/>
                  </a:lnTo>
                  <a:lnTo>
                    <a:pt x="27941" y="77493"/>
                  </a:lnTo>
                  <a:lnTo>
                    <a:pt x="29831" y="80944"/>
                  </a:lnTo>
                  <a:lnTo>
                    <a:pt x="29831" y="35829"/>
                  </a:lnTo>
                  <a:lnTo>
                    <a:pt x="22024" y="26379"/>
                  </a:lnTo>
                  <a:lnTo>
                    <a:pt x="5178" y="61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395;p67">
              <a:extLst>
                <a:ext uri="{FF2B5EF4-FFF2-40B4-BE49-F238E27FC236}">
                  <a16:creationId xmlns:a16="http://schemas.microsoft.com/office/drawing/2014/main" id="{54E6E7E1-A8EA-052E-079A-4B25CAF61ED4}"/>
                </a:ext>
              </a:extLst>
            </p:cNvPr>
            <p:cNvSpPr/>
            <p:nvPr/>
          </p:nvSpPr>
          <p:spPr>
            <a:xfrm>
              <a:off x="4150402" y="3804760"/>
              <a:ext cx="836568" cy="803808"/>
            </a:xfrm>
            <a:custGeom>
              <a:avLst/>
              <a:gdLst/>
              <a:ahLst/>
              <a:cxnLst/>
              <a:rect l="l" t="t" r="r" b="b"/>
              <a:pathLst>
                <a:path w="48238" h="46349" extrusionOk="0">
                  <a:moveTo>
                    <a:pt x="8382" y="1"/>
                  </a:moveTo>
                  <a:cubicBezTo>
                    <a:pt x="6163" y="4521"/>
                    <a:pt x="0" y="20052"/>
                    <a:pt x="7642" y="33282"/>
                  </a:cubicBezTo>
                  <a:cubicBezTo>
                    <a:pt x="7642" y="33282"/>
                    <a:pt x="13066" y="29667"/>
                    <a:pt x="16435" y="21038"/>
                  </a:cubicBezTo>
                  <a:cubicBezTo>
                    <a:pt x="16682" y="30324"/>
                    <a:pt x="18408" y="40185"/>
                    <a:pt x="24078" y="46348"/>
                  </a:cubicBezTo>
                  <a:cubicBezTo>
                    <a:pt x="24078" y="46348"/>
                    <a:pt x="31885" y="38624"/>
                    <a:pt x="31802" y="21613"/>
                  </a:cubicBezTo>
                  <a:lnTo>
                    <a:pt x="31802" y="21613"/>
                  </a:lnTo>
                  <a:cubicBezTo>
                    <a:pt x="34925" y="28845"/>
                    <a:pt x="39856" y="31639"/>
                    <a:pt x="39856" y="31639"/>
                  </a:cubicBezTo>
                  <a:cubicBezTo>
                    <a:pt x="48238" y="18573"/>
                    <a:pt x="42239" y="4110"/>
                    <a:pt x="40184" y="83"/>
                  </a:cubicBezTo>
                  <a:lnTo>
                    <a:pt x="8382" y="83"/>
                  </a:lnTo>
                  <a:lnTo>
                    <a:pt x="83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396;p67">
              <a:extLst>
                <a:ext uri="{FF2B5EF4-FFF2-40B4-BE49-F238E27FC236}">
                  <a16:creationId xmlns:a16="http://schemas.microsoft.com/office/drawing/2014/main" id="{77EE69D6-7F0E-6AA9-AF92-975535EC62A1}"/>
                </a:ext>
              </a:extLst>
            </p:cNvPr>
            <p:cNvSpPr/>
            <p:nvPr/>
          </p:nvSpPr>
          <p:spPr>
            <a:xfrm>
              <a:off x="4291489" y="3804760"/>
              <a:ext cx="558671" cy="436112"/>
            </a:xfrm>
            <a:custGeom>
              <a:avLst/>
              <a:gdLst/>
              <a:ahLst/>
              <a:cxnLst/>
              <a:rect l="l" t="t" r="r" b="b"/>
              <a:pathLst>
                <a:path w="32214" h="25147" extrusionOk="0">
                  <a:moveTo>
                    <a:pt x="3205" y="1"/>
                  </a:moveTo>
                  <a:cubicBezTo>
                    <a:pt x="2055" y="2713"/>
                    <a:pt x="1" y="9369"/>
                    <a:pt x="2877" y="17587"/>
                  </a:cubicBezTo>
                  <a:cubicBezTo>
                    <a:pt x="2877" y="17587"/>
                    <a:pt x="7807" y="17094"/>
                    <a:pt x="9533" y="11917"/>
                  </a:cubicBezTo>
                  <a:cubicBezTo>
                    <a:pt x="9697" y="11506"/>
                    <a:pt x="9780" y="11177"/>
                    <a:pt x="9862" y="10766"/>
                  </a:cubicBezTo>
                  <a:lnTo>
                    <a:pt x="11341" y="6082"/>
                  </a:lnTo>
                  <a:lnTo>
                    <a:pt x="11341" y="6082"/>
                  </a:lnTo>
                  <a:cubicBezTo>
                    <a:pt x="11012" y="8958"/>
                    <a:pt x="11012" y="12410"/>
                    <a:pt x="11670" y="15861"/>
                  </a:cubicBezTo>
                  <a:cubicBezTo>
                    <a:pt x="12327" y="19230"/>
                    <a:pt x="13724" y="22517"/>
                    <a:pt x="16107" y="25147"/>
                  </a:cubicBezTo>
                  <a:cubicBezTo>
                    <a:pt x="16107" y="25147"/>
                    <a:pt x="22270" y="20052"/>
                    <a:pt x="21366" y="6164"/>
                  </a:cubicBezTo>
                  <a:lnTo>
                    <a:pt x="21366" y="6164"/>
                  </a:lnTo>
                  <a:lnTo>
                    <a:pt x="22517" y="10684"/>
                  </a:lnTo>
                  <a:cubicBezTo>
                    <a:pt x="22517" y="10766"/>
                    <a:pt x="22599" y="11013"/>
                    <a:pt x="22599" y="11177"/>
                  </a:cubicBezTo>
                  <a:cubicBezTo>
                    <a:pt x="23421" y="14217"/>
                    <a:pt x="24818" y="16354"/>
                    <a:pt x="26215" y="17751"/>
                  </a:cubicBezTo>
                  <a:cubicBezTo>
                    <a:pt x="27530" y="19230"/>
                    <a:pt x="28516" y="19970"/>
                    <a:pt x="28516" y="19970"/>
                  </a:cubicBezTo>
                  <a:cubicBezTo>
                    <a:pt x="32214" y="11177"/>
                    <a:pt x="30159" y="2959"/>
                    <a:pt x="29173" y="83"/>
                  </a:cubicBezTo>
                  <a:lnTo>
                    <a:pt x="3205" y="83"/>
                  </a:lnTo>
                  <a:lnTo>
                    <a:pt x="3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397;p67">
              <a:extLst>
                <a:ext uri="{FF2B5EF4-FFF2-40B4-BE49-F238E27FC236}">
                  <a16:creationId xmlns:a16="http://schemas.microsoft.com/office/drawing/2014/main" id="{7A48FA37-0B45-5D64-375B-45CD888651D8}"/>
                </a:ext>
              </a:extLst>
            </p:cNvPr>
            <p:cNvSpPr/>
            <p:nvPr/>
          </p:nvSpPr>
          <p:spPr>
            <a:xfrm>
              <a:off x="3727107" y="2492157"/>
              <a:ext cx="515922" cy="1403789"/>
            </a:xfrm>
            <a:custGeom>
              <a:avLst/>
              <a:gdLst/>
              <a:ahLst/>
              <a:cxnLst/>
              <a:rect l="l" t="t" r="r" b="b"/>
              <a:pathLst>
                <a:path w="29749" h="80945" extrusionOk="0">
                  <a:moveTo>
                    <a:pt x="29749" y="0"/>
                  </a:moveTo>
                  <a:lnTo>
                    <a:pt x="24736" y="6164"/>
                  </a:lnTo>
                  <a:lnTo>
                    <a:pt x="7890" y="26379"/>
                  </a:lnTo>
                  <a:lnTo>
                    <a:pt x="1" y="35829"/>
                  </a:lnTo>
                  <a:lnTo>
                    <a:pt x="1" y="80944"/>
                  </a:lnTo>
                  <a:lnTo>
                    <a:pt x="1809" y="77493"/>
                  </a:lnTo>
                  <a:lnTo>
                    <a:pt x="7890" y="66563"/>
                  </a:lnTo>
                  <a:lnTo>
                    <a:pt x="15696" y="52265"/>
                  </a:lnTo>
                  <a:lnTo>
                    <a:pt x="17422" y="49060"/>
                  </a:lnTo>
                  <a:lnTo>
                    <a:pt x="18901" y="48649"/>
                  </a:lnTo>
                  <a:lnTo>
                    <a:pt x="21038" y="47827"/>
                  </a:lnTo>
                  <a:lnTo>
                    <a:pt x="28352" y="45362"/>
                  </a:lnTo>
                  <a:lnTo>
                    <a:pt x="297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398;p67">
              <a:extLst>
                <a:ext uri="{FF2B5EF4-FFF2-40B4-BE49-F238E27FC236}">
                  <a16:creationId xmlns:a16="http://schemas.microsoft.com/office/drawing/2014/main" id="{73D22FFA-B00F-6B19-EC80-D85E1A47B470}"/>
                </a:ext>
              </a:extLst>
            </p:cNvPr>
            <p:cNvSpPr/>
            <p:nvPr/>
          </p:nvSpPr>
          <p:spPr>
            <a:xfrm>
              <a:off x="4136146" y="1398599"/>
              <a:ext cx="872206" cy="2465947"/>
            </a:xfrm>
            <a:custGeom>
              <a:avLst/>
              <a:gdLst/>
              <a:ahLst/>
              <a:cxnLst/>
              <a:rect l="l" t="t" r="r" b="b"/>
              <a:pathLst>
                <a:path w="50293" h="142191" extrusionOk="0">
                  <a:moveTo>
                    <a:pt x="24991" y="1"/>
                  </a:moveTo>
                  <a:cubicBezTo>
                    <a:pt x="23705" y="1"/>
                    <a:pt x="22383" y="803"/>
                    <a:pt x="21613" y="2408"/>
                  </a:cubicBezTo>
                  <a:lnTo>
                    <a:pt x="14299" y="16378"/>
                  </a:lnTo>
                  <a:cubicBezTo>
                    <a:pt x="13477" y="17940"/>
                    <a:pt x="12738" y="19583"/>
                    <a:pt x="12080" y="21309"/>
                  </a:cubicBezTo>
                  <a:cubicBezTo>
                    <a:pt x="11505" y="22706"/>
                    <a:pt x="11012" y="24103"/>
                    <a:pt x="10601" y="25500"/>
                  </a:cubicBezTo>
                  <a:cubicBezTo>
                    <a:pt x="10437" y="26322"/>
                    <a:pt x="10190" y="27061"/>
                    <a:pt x="10026" y="27883"/>
                  </a:cubicBezTo>
                  <a:cubicBezTo>
                    <a:pt x="9779" y="29033"/>
                    <a:pt x="9451" y="30266"/>
                    <a:pt x="9286" y="31416"/>
                  </a:cubicBezTo>
                  <a:cubicBezTo>
                    <a:pt x="8875" y="33389"/>
                    <a:pt x="8629" y="35279"/>
                    <a:pt x="8464" y="37251"/>
                  </a:cubicBezTo>
                  <a:lnTo>
                    <a:pt x="740" y="128138"/>
                  </a:lnTo>
                  <a:lnTo>
                    <a:pt x="0" y="136767"/>
                  </a:lnTo>
                  <a:cubicBezTo>
                    <a:pt x="7150" y="139972"/>
                    <a:pt x="14628" y="141779"/>
                    <a:pt x="22188" y="142108"/>
                  </a:cubicBezTo>
                  <a:cubicBezTo>
                    <a:pt x="23216" y="142163"/>
                    <a:pt x="24246" y="142190"/>
                    <a:pt x="25279" y="142190"/>
                  </a:cubicBezTo>
                  <a:cubicBezTo>
                    <a:pt x="33581" y="142190"/>
                    <a:pt x="42034" y="140421"/>
                    <a:pt x="50292" y="136767"/>
                  </a:cubicBezTo>
                  <a:lnTo>
                    <a:pt x="49306" y="127974"/>
                  </a:lnTo>
                  <a:lnTo>
                    <a:pt x="41664" y="37333"/>
                  </a:lnTo>
                  <a:cubicBezTo>
                    <a:pt x="41417" y="35443"/>
                    <a:pt x="41089" y="33471"/>
                    <a:pt x="40842" y="31581"/>
                  </a:cubicBezTo>
                  <a:cubicBezTo>
                    <a:pt x="40595" y="30348"/>
                    <a:pt x="40431" y="29198"/>
                    <a:pt x="40102" y="28129"/>
                  </a:cubicBezTo>
                  <a:cubicBezTo>
                    <a:pt x="39856" y="27143"/>
                    <a:pt x="39692" y="26239"/>
                    <a:pt x="39363" y="25335"/>
                  </a:cubicBezTo>
                  <a:cubicBezTo>
                    <a:pt x="38952" y="23856"/>
                    <a:pt x="38459" y="22459"/>
                    <a:pt x="37966" y="21144"/>
                  </a:cubicBezTo>
                  <a:cubicBezTo>
                    <a:pt x="37308" y="19501"/>
                    <a:pt x="36569" y="17940"/>
                    <a:pt x="35747" y="16378"/>
                  </a:cubicBezTo>
                  <a:lnTo>
                    <a:pt x="28516" y="2408"/>
                  </a:lnTo>
                  <a:cubicBezTo>
                    <a:pt x="27858" y="1176"/>
                    <a:pt x="26954" y="436"/>
                    <a:pt x="26050" y="189"/>
                  </a:cubicBezTo>
                  <a:cubicBezTo>
                    <a:pt x="25709" y="64"/>
                    <a:pt x="25351" y="1"/>
                    <a:pt x="24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399;p67">
              <a:extLst>
                <a:ext uri="{FF2B5EF4-FFF2-40B4-BE49-F238E27FC236}">
                  <a16:creationId xmlns:a16="http://schemas.microsoft.com/office/drawing/2014/main" id="{9162CCD8-74D5-ACC1-F35F-E9458FF9060B}"/>
                </a:ext>
              </a:extLst>
            </p:cNvPr>
            <p:cNvSpPr/>
            <p:nvPr/>
          </p:nvSpPr>
          <p:spPr>
            <a:xfrm>
              <a:off x="4298617" y="1882162"/>
              <a:ext cx="550121" cy="92661"/>
            </a:xfrm>
            <a:custGeom>
              <a:avLst/>
              <a:gdLst/>
              <a:ahLst/>
              <a:cxnLst/>
              <a:rect l="l" t="t" r="r" b="b"/>
              <a:pathLst>
                <a:path w="31721" h="5343" extrusionOk="0">
                  <a:moveTo>
                    <a:pt x="740" y="1"/>
                  </a:moveTo>
                  <a:cubicBezTo>
                    <a:pt x="493" y="1151"/>
                    <a:pt x="247" y="2384"/>
                    <a:pt x="0" y="3534"/>
                  </a:cubicBezTo>
                  <a:cubicBezTo>
                    <a:pt x="5013" y="4521"/>
                    <a:pt x="10601" y="5342"/>
                    <a:pt x="15860" y="5342"/>
                  </a:cubicBezTo>
                  <a:cubicBezTo>
                    <a:pt x="21202" y="5342"/>
                    <a:pt x="26790" y="4521"/>
                    <a:pt x="31721" y="3617"/>
                  </a:cubicBezTo>
                  <a:cubicBezTo>
                    <a:pt x="31474" y="2384"/>
                    <a:pt x="31227" y="1234"/>
                    <a:pt x="30899" y="1"/>
                  </a:cubicBezTo>
                  <a:cubicBezTo>
                    <a:pt x="26215" y="1069"/>
                    <a:pt x="20791" y="1809"/>
                    <a:pt x="15696" y="1809"/>
                  </a:cubicBezTo>
                  <a:cubicBezTo>
                    <a:pt x="10766" y="1809"/>
                    <a:pt x="5588" y="1069"/>
                    <a:pt x="7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400;p67">
              <a:extLst>
                <a:ext uri="{FF2B5EF4-FFF2-40B4-BE49-F238E27FC236}">
                  <a16:creationId xmlns:a16="http://schemas.microsoft.com/office/drawing/2014/main" id="{95ABD3DE-DF53-0B04-61DF-B06AA4673819}"/>
                </a:ext>
              </a:extLst>
            </p:cNvPr>
            <p:cNvSpPr/>
            <p:nvPr/>
          </p:nvSpPr>
          <p:spPr>
            <a:xfrm>
              <a:off x="4138990" y="3618061"/>
              <a:ext cx="869362" cy="247113"/>
            </a:xfrm>
            <a:custGeom>
              <a:avLst/>
              <a:gdLst/>
              <a:ahLst/>
              <a:cxnLst/>
              <a:rect l="l" t="t" r="r" b="b"/>
              <a:pathLst>
                <a:path w="50129" h="14249" extrusionOk="0">
                  <a:moveTo>
                    <a:pt x="49389" y="1"/>
                  </a:moveTo>
                  <a:cubicBezTo>
                    <a:pt x="44212" y="2220"/>
                    <a:pt x="34104" y="5918"/>
                    <a:pt x="25064" y="5918"/>
                  </a:cubicBezTo>
                  <a:cubicBezTo>
                    <a:pt x="14792" y="5918"/>
                    <a:pt x="4192" y="1809"/>
                    <a:pt x="658" y="247"/>
                  </a:cubicBezTo>
                  <a:lnTo>
                    <a:pt x="412" y="3863"/>
                  </a:lnTo>
                  <a:lnTo>
                    <a:pt x="1" y="8794"/>
                  </a:lnTo>
                  <a:cubicBezTo>
                    <a:pt x="7874" y="12399"/>
                    <a:pt x="16227" y="14249"/>
                    <a:pt x="24756" y="14249"/>
                  </a:cubicBezTo>
                  <a:cubicBezTo>
                    <a:pt x="33141" y="14249"/>
                    <a:pt x="41695" y="12460"/>
                    <a:pt x="50128" y="8794"/>
                  </a:cubicBezTo>
                  <a:lnTo>
                    <a:pt x="49717" y="4192"/>
                  </a:lnTo>
                  <a:lnTo>
                    <a:pt x="493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401;p67">
              <a:extLst>
                <a:ext uri="{FF2B5EF4-FFF2-40B4-BE49-F238E27FC236}">
                  <a16:creationId xmlns:a16="http://schemas.microsoft.com/office/drawing/2014/main" id="{B94556CF-E0C6-3B3C-2D94-BE91499DFF06}"/>
                </a:ext>
              </a:extLst>
            </p:cNvPr>
            <p:cNvSpPr/>
            <p:nvPr/>
          </p:nvSpPr>
          <p:spPr>
            <a:xfrm>
              <a:off x="4138990" y="3685058"/>
              <a:ext cx="869362" cy="180119"/>
            </a:xfrm>
            <a:custGeom>
              <a:avLst/>
              <a:gdLst/>
              <a:ahLst/>
              <a:cxnLst/>
              <a:rect l="l" t="t" r="r" b="b"/>
              <a:pathLst>
                <a:path w="50129" h="10386" extrusionOk="0">
                  <a:moveTo>
                    <a:pt x="412" y="0"/>
                  </a:moveTo>
                  <a:lnTo>
                    <a:pt x="1" y="4931"/>
                  </a:lnTo>
                  <a:cubicBezTo>
                    <a:pt x="7874" y="8536"/>
                    <a:pt x="16227" y="10386"/>
                    <a:pt x="24756" y="10386"/>
                  </a:cubicBezTo>
                  <a:cubicBezTo>
                    <a:pt x="33141" y="10386"/>
                    <a:pt x="41695" y="8597"/>
                    <a:pt x="50128" y="4931"/>
                  </a:cubicBezTo>
                  <a:lnTo>
                    <a:pt x="49717" y="247"/>
                  </a:lnTo>
                  <a:cubicBezTo>
                    <a:pt x="43823" y="2477"/>
                    <a:pt x="35689" y="6175"/>
                    <a:pt x="25989" y="6175"/>
                  </a:cubicBezTo>
                  <a:cubicBezTo>
                    <a:pt x="25682" y="6175"/>
                    <a:pt x="25374" y="6171"/>
                    <a:pt x="25064" y="6163"/>
                  </a:cubicBezTo>
                  <a:cubicBezTo>
                    <a:pt x="12738" y="5835"/>
                    <a:pt x="3699" y="1479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402;p67">
              <a:extLst>
                <a:ext uri="{FF2B5EF4-FFF2-40B4-BE49-F238E27FC236}">
                  <a16:creationId xmlns:a16="http://schemas.microsoft.com/office/drawing/2014/main" id="{1FFCB6C4-C0E4-7244-5651-DF8CF6F39F87}"/>
                </a:ext>
              </a:extLst>
            </p:cNvPr>
            <p:cNvSpPr/>
            <p:nvPr/>
          </p:nvSpPr>
          <p:spPr>
            <a:xfrm>
              <a:off x="4321423" y="1399171"/>
              <a:ext cx="501666" cy="468750"/>
            </a:xfrm>
            <a:custGeom>
              <a:avLst/>
              <a:gdLst/>
              <a:ahLst/>
              <a:cxnLst/>
              <a:rect l="l" t="t" r="r" b="b"/>
              <a:pathLst>
                <a:path w="28927" h="27029" extrusionOk="0">
                  <a:moveTo>
                    <a:pt x="14444" y="0"/>
                  </a:moveTo>
                  <a:cubicBezTo>
                    <a:pt x="13163" y="0"/>
                    <a:pt x="11856" y="751"/>
                    <a:pt x="11012" y="2375"/>
                  </a:cubicBezTo>
                  <a:lnTo>
                    <a:pt x="3698" y="16345"/>
                  </a:lnTo>
                  <a:cubicBezTo>
                    <a:pt x="2876" y="17907"/>
                    <a:pt x="2219" y="19550"/>
                    <a:pt x="1479" y="21276"/>
                  </a:cubicBezTo>
                  <a:cubicBezTo>
                    <a:pt x="986" y="22673"/>
                    <a:pt x="411" y="24070"/>
                    <a:pt x="0" y="25549"/>
                  </a:cubicBezTo>
                  <a:cubicBezTo>
                    <a:pt x="3452" y="26371"/>
                    <a:pt x="10026" y="27028"/>
                    <a:pt x="14956" y="27028"/>
                  </a:cubicBezTo>
                  <a:cubicBezTo>
                    <a:pt x="19887" y="27028"/>
                    <a:pt x="22845" y="26864"/>
                    <a:pt x="26872" y="25795"/>
                  </a:cubicBezTo>
                  <a:cubicBezTo>
                    <a:pt x="27447" y="25713"/>
                    <a:pt x="28187" y="25385"/>
                    <a:pt x="28926" y="25220"/>
                  </a:cubicBezTo>
                  <a:cubicBezTo>
                    <a:pt x="28433" y="23741"/>
                    <a:pt x="27940" y="22426"/>
                    <a:pt x="27365" y="21111"/>
                  </a:cubicBezTo>
                  <a:cubicBezTo>
                    <a:pt x="26708" y="19468"/>
                    <a:pt x="26050" y="17907"/>
                    <a:pt x="25228" y="16345"/>
                  </a:cubicBezTo>
                  <a:lnTo>
                    <a:pt x="17915" y="2375"/>
                  </a:lnTo>
                  <a:cubicBezTo>
                    <a:pt x="17257" y="1143"/>
                    <a:pt x="16353" y="485"/>
                    <a:pt x="15449" y="156"/>
                  </a:cubicBezTo>
                  <a:cubicBezTo>
                    <a:pt x="15122" y="53"/>
                    <a:pt x="14784" y="0"/>
                    <a:pt x="144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403;p67">
              <a:extLst>
                <a:ext uri="{FF2B5EF4-FFF2-40B4-BE49-F238E27FC236}">
                  <a16:creationId xmlns:a16="http://schemas.microsoft.com/office/drawing/2014/main" id="{F713C242-06D3-25E5-D79C-39F126648606}"/>
                </a:ext>
              </a:extLst>
            </p:cNvPr>
            <p:cNvSpPr/>
            <p:nvPr/>
          </p:nvSpPr>
          <p:spPr>
            <a:xfrm>
              <a:off x="4321423" y="2373512"/>
              <a:ext cx="501666" cy="456767"/>
            </a:xfrm>
            <a:custGeom>
              <a:avLst/>
              <a:gdLst/>
              <a:ahLst/>
              <a:cxnLst/>
              <a:rect l="l" t="t" r="r" b="b"/>
              <a:pathLst>
                <a:path w="28927" h="26338" extrusionOk="0">
                  <a:moveTo>
                    <a:pt x="14463" y="0"/>
                  </a:moveTo>
                  <a:cubicBezTo>
                    <a:pt x="11094" y="0"/>
                    <a:pt x="7725" y="1295"/>
                    <a:pt x="5177" y="3883"/>
                  </a:cubicBezTo>
                  <a:cubicBezTo>
                    <a:pt x="0" y="8978"/>
                    <a:pt x="0" y="17360"/>
                    <a:pt x="5177" y="22455"/>
                  </a:cubicBezTo>
                  <a:cubicBezTo>
                    <a:pt x="7725" y="25044"/>
                    <a:pt x="11094" y="26338"/>
                    <a:pt x="14463" y="26338"/>
                  </a:cubicBezTo>
                  <a:cubicBezTo>
                    <a:pt x="17833" y="26338"/>
                    <a:pt x="21202" y="25044"/>
                    <a:pt x="23749" y="22455"/>
                  </a:cubicBezTo>
                  <a:cubicBezTo>
                    <a:pt x="28926" y="17360"/>
                    <a:pt x="28926" y="8978"/>
                    <a:pt x="23749" y="3883"/>
                  </a:cubicBezTo>
                  <a:cubicBezTo>
                    <a:pt x="21202" y="1295"/>
                    <a:pt x="17833" y="0"/>
                    <a:pt x="1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404;p67">
              <a:extLst>
                <a:ext uri="{FF2B5EF4-FFF2-40B4-BE49-F238E27FC236}">
                  <a16:creationId xmlns:a16="http://schemas.microsoft.com/office/drawing/2014/main" id="{72A7FD8E-BA5D-9294-F671-279AE37E34C1}"/>
                </a:ext>
              </a:extLst>
            </p:cNvPr>
            <p:cNvSpPr/>
            <p:nvPr/>
          </p:nvSpPr>
          <p:spPr>
            <a:xfrm>
              <a:off x="4391247" y="2420894"/>
              <a:ext cx="362007" cy="362007"/>
            </a:xfrm>
            <a:custGeom>
              <a:avLst/>
              <a:gdLst/>
              <a:ahLst/>
              <a:cxnLst/>
              <a:rect l="l" t="t" r="r" b="b"/>
              <a:pathLst>
                <a:path w="20874" h="20874" extrusionOk="0">
                  <a:moveTo>
                    <a:pt x="10355" y="1"/>
                  </a:moveTo>
                  <a:cubicBezTo>
                    <a:pt x="4603" y="1"/>
                    <a:pt x="1" y="4602"/>
                    <a:pt x="1" y="10355"/>
                  </a:cubicBezTo>
                  <a:cubicBezTo>
                    <a:pt x="1" y="11752"/>
                    <a:pt x="330" y="13231"/>
                    <a:pt x="823" y="14464"/>
                  </a:cubicBezTo>
                  <a:cubicBezTo>
                    <a:pt x="1480" y="15778"/>
                    <a:pt x="2302" y="17011"/>
                    <a:pt x="3288" y="17915"/>
                  </a:cubicBezTo>
                  <a:cubicBezTo>
                    <a:pt x="4521" y="19066"/>
                    <a:pt x="6000" y="19887"/>
                    <a:pt x="7643" y="20463"/>
                  </a:cubicBezTo>
                  <a:cubicBezTo>
                    <a:pt x="8547" y="20709"/>
                    <a:pt x="9451" y="20873"/>
                    <a:pt x="10519" y="20873"/>
                  </a:cubicBezTo>
                  <a:lnTo>
                    <a:pt x="10602" y="20873"/>
                  </a:lnTo>
                  <a:cubicBezTo>
                    <a:pt x="16190" y="20709"/>
                    <a:pt x="20792" y="16189"/>
                    <a:pt x="20874" y="10601"/>
                  </a:cubicBezTo>
                  <a:lnTo>
                    <a:pt x="20874" y="10437"/>
                  </a:lnTo>
                  <a:cubicBezTo>
                    <a:pt x="20874" y="9533"/>
                    <a:pt x="20792" y="8547"/>
                    <a:pt x="20463" y="7561"/>
                  </a:cubicBezTo>
                  <a:cubicBezTo>
                    <a:pt x="19970" y="5917"/>
                    <a:pt x="19148" y="4520"/>
                    <a:pt x="17998" y="3288"/>
                  </a:cubicBezTo>
                  <a:cubicBezTo>
                    <a:pt x="16929" y="2219"/>
                    <a:pt x="15861" y="1398"/>
                    <a:pt x="14464" y="822"/>
                  </a:cubicBezTo>
                  <a:cubicBezTo>
                    <a:pt x="13231" y="247"/>
                    <a:pt x="11834" y="1"/>
                    <a:pt x="10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405;p67">
              <a:extLst>
                <a:ext uri="{FF2B5EF4-FFF2-40B4-BE49-F238E27FC236}">
                  <a16:creationId xmlns:a16="http://schemas.microsoft.com/office/drawing/2014/main" id="{219EAB06-05EA-E725-DB43-070450FB9378}"/>
                </a:ext>
              </a:extLst>
            </p:cNvPr>
            <p:cNvSpPr/>
            <p:nvPr/>
          </p:nvSpPr>
          <p:spPr>
            <a:xfrm>
              <a:off x="4405503" y="2436572"/>
              <a:ext cx="297875" cy="297875"/>
            </a:xfrm>
            <a:custGeom>
              <a:avLst/>
              <a:gdLst/>
              <a:ahLst/>
              <a:cxnLst/>
              <a:rect l="l" t="t" r="r" b="b"/>
              <a:pathLst>
                <a:path w="17176" h="17176" extrusionOk="0">
                  <a:moveTo>
                    <a:pt x="13806" y="1"/>
                  </a:moveTo>
                  <a:lnTo>
                    <a:pt x="1" y="13642"/>
                  </a:lnTo>
                  <a:cubicBezTo>
                    <a:pt x="658" y="15039"/>
                    <a:pt x="1480" y="16271"/>
                    <a:pt x="2466" y="17175"/>
                  </a:cubicBezTo>
                  <a:lnTo>
                    <a:pt x="17176" y="2466"/>
                  </a:lnTo>
                  <a:cubicBezTo>
                    <a:pt x="16272" y="1480"/>
                    <a:pt x="15039" y="658"/>
                    <a:pt x="13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406;p67">
              <a:extLst>
                <a:ext uri="{FF2B5EF4-FFF2-40B4-BE49-F238E27FC236}">
                  <a16:creationId xmlns:a16="http://schemas.microsoft.com/office/drawing/2014/main" id="{3B6F8C56-3CB6-137F-8C2C-28F33B60CBCD}"/>
                </a:ext>
              </a:extLst>
            </p:cNvPr>
            <p:cNvSpPr/>
            <p:nvPr/>
          </p:nvSpPr>
          <p:spPr>
            <a:xfrm>
              <a:off x="4523801" y="2552009"/>
              <a:ext cx="229459" cy="230898"/>
            </a:xfrm>
            <a:custGeom>
              <a:avLst/>
              <a:gdLst/>
              <a:ahLst/>
              <a:cxnLst/>
              <a:rect l="l" t="t" r="r" b="b"/>
              <a:pathLst>
                <a:path w="13231" h="13314" extrusionOk="0">
                  <a:moveTo>
                    <a:pt x="12820" y="1"/>
                  </a:moveTo>
                  <a:lnTo>
                    <a:pt x="0" y="12903"/>
                  </a:lnTo>
                  <a:cubicBezTo>
                    <a:pt x="904" y="13149"/>
                    <a:pt x="1808" y="13313"/>
                    <a:pt x="2876" y="13313"/>
                  </a:cubicBezTo>
                  <a:lnTo>
                    <a:pt x="2959" y="13313"/>
                  </a:lnTo>
                  <a:lnTo>
                    <a:pt x="13231" y="3041"/>
                  </a:lnTo>
                  <a:lnTo>
                    <a:pt x="13231" y="2877"/>
                  </a:lnTo>
                  <a:cubicBezTo>
                    <a:pt x="13231" y="1973"/>
                    <a:pt x="13149" y="987"/>
                    <a:pt x="12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407;p67">
              <a:extLst>
                <a:ext uri="{FF2B5EF4-FFF2-40B4-BE49-F238E27FC236}">
                  <a16:creationId xmlns:a16="http://schemas.microsoft.com/office/drawing/2014/main" id="{59DA59E9-08B3-29BA-7CC2-D4E930BA3505}"/>
                </a:ext>
              </a:extLst>
            </p:cNvPr>
            <p:cNvSpPr/>
            <p:nvPr/>
          </p:nvSpPr>
          <p:spPr>
            <a:xfrm>
              <a:off x="4434015" y="3060806"/>
              <a:ext cx="277914" cy="1058898"/>
            </a:xfrm>
            <a:custGeom>
              <a:avLst/>
              <a:gdLst/>
              <a:ahLst/>
              <a:cxnLst/>
              <a:rect l="l" t="t" r="r" b="b"/>
              <a:pathLst>
                <a:path w="16025" h="61058" extrusionOk="0">
                  <a:moveTo>
                    <a:pt x="8053" y="1"/>
                  </a:moveTo>
                  <a:cubicBezTo>
                    <a:pt x="7478" y="1"/>
                    <a:pt x="6985" y="247"/>
                    <a:pt x="6903" y="905"/>
                  </a:cubicBezTo>
                  <a:cubicBezTo>
                    <a:pt x="4602" y="12820"/>
                    <a:pt x="0" y="42404"/>
                    <a:pt x="6985" y="60401"/>
                  </a:cubicBezTo>
                  <a:cubicBezTo>
                    <a:pt x="7232" y="60894"/>
                    <a:pt x="7560" y="61058"/>
                    <a:pt x="8053" y="61058"/>
                  </a:cubicBezTo>
                  <a:cubicBezTo>
                    <a:pt x="8464" y="61058"/>
                    <a:pt x="8875" y="60894"/>
                    <a:pt x="9040" y="60401"/>
                  </a:cubicBezTo>
                  <a:cubicBezTo>
                    <a:pt x="16025" y="42404"/>
                    <a:pt x="11423" y="12820"/>
                    <a:pt x="9122" y="905"/>
                  </a:cubicBezTo>
                  <a:cubicBezTo>
                    <a:pt x="9040" y="247"/>
                    <a:pt x="8547" y="1"/>
                    <a:pt x="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408;p67">
              <a:extLst>
                <a:ext uri="{FF2B5EF4-FFF2-40B4-BE49-F238E27FC236}">
                  <a16:creationId xmlns:a16="http://schemas.microsoft.com/office/drawing/2014/main" id="{62393742-2A97-B801-9263-15C38D603C70}"/>
                </a:ext>
              </a:extLst>
            </p:cNvPr>
            <p:cNvSpPr/>
            <p:nvPr/>
          </p:nvSpPr>
          <p:spPr>
            <a:xfrm>
              <a:off x="5300534" y="3943021"/>
              <a:ext cx="153932" cy="260814"/>
            </a:xfrm>
            <a:custGeom>
              <a:avLst/>
              <a:gdLst/>
              <a:ahLst/>
              <a:cxnLst/>
              <a:rect l="l" t="t" r="r" b="b"/>
              <a:pathLst>
                <a:path w="8876" h="15039" extrusionOk="0">
                  <a:moveTo>
                    <a:pt x="4356" y="0"/>
                  </a:moveTo>
                  <a:lnTo>
                    <a:pt x="1069" y="247"/>
                  </a:lnTo>
                  <a:cubicBezTo>
                    <a:pt x="1069" y="247"/>
                    <a:pt x="0" y="3205"/>
                    <a:pt x="1069" y="5670"/>
                  </a:cubicBezTo>
                  <a:cubicBezTo>
                    <a:pt x="2219" y="8136"/>
                    <a:pt x="3370" y="9615"/>
                    <a:pt x="4356" y="15038"/>
                  </a:cubicBezTo>
                  <a:cubicBezTo>
                    <a:pt x="5506" y="9450"/>
                    <a:pt x="6575" y="8053"/>
                    <a:pt x="7643" y="5670"/>
                  </a:cubicBezTo>
                  <a:cubicBezTo>
                    <a:pt x="8876" y="3205"/>
                    <a:pt x="7643" y="247"/>
                    <a:pt x="7643" y="247"/>
                  </a:cubicBezTo>
                  <a:lnTo>
                    <a:pt x="4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409;p67">
              <a:extLst>
                <a:ext uri="{FF2B5EF4-FFF2-40B4-BE49-F238E27FC236}">
                  <a16:creationId xmlns:a16="http://schemas.microsoft.com/office/drawing/2014/main" id="{2B031D26-1BF2-7F1C-A55D-1059F3AF8CAA}"/>
                </a:ext>
              </a:extLst>
            </p:cNvPr>
            <p:cNvSpPr/>
            <p:nvPr/>
          </p:nvSpPr>
          <p:spPr>
            <a:xfrm>
              <a:off x="5331890" y="3952993"/>
              <a:ext cx="92644" cy="152510"/>
            </a:xfrm>
            <a:custGeom>
              <a:avLst/>
              <a:gdLst/>
              <a:ahLst/>
              <a:cxnLst/>
              <a:rect l="l" t="t" r="r" b="b"/>
              <a:pathLst>
                <a:path w="5342" h="8794" extrusionOk="0">
                  <a:moveTo>
                    <a:pt x="658" y="0"/>
                  </a:moveTo>
                  <a:cubicBezTo>
                    <a:pt x="411" y="822"/>
                    <a:pt x="0" y="3041"/>
                    <a:pt x="658" y="4273"/>
                  </a:cubicBezTo>
                  <a:cubicBezTo>
                    <a:pt x="822" y="4684"/>
                    <a:pt x="904" y="5013"/>
                    <a:pt x="1151" y="5342"/>
                  </a:cubicBezTo>
                  <a:cubicBezTo>
                    <a:pt x="1644" y="6328"/>
                    <a:pt x="2137" y="7314"/>
                    <a:pt x="2712" y="8793"/>
                  </a:cubicBezTo>
                  <a:cubicBezTo>
                    <a:pt x="3205" y="7396"/>
                    <a:pt x="3698" y="6328"/>
                    <a:pt x="4191" y="5342"/>
                  </a:cubicBezTo>
                  <a:cubicBezTo>
                    <a:pt x="4438" y="5013"/>
                    <a:pt x="4520" y="4602"/>
                    <a:pt x="4767" y="4273"/>
                  </a:cubicBezTo>
                  <a:cubicBezTo>
                    <a:pt x="5342" y="3041"/>
                    <a:pt x="5013" y="822"/>
                    <a:pt x="48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410;p67">
              <a:extLst>
                <a:ext uri="{FF2B5EF4-FFF2-40B4-BE49-F238E27FC236}">
                  <a16:creationId xmlns:a16="http://schemas.microsoft.com/office/drawing/2014/main" id="{2D7C3623-ECBF-137A-1318-771A16ECEBF9}"/>
                </a:ext>
              </a:extLst>
            </p:cNvPr>
            <p:cNvSpPr/>
            <p:nvPr/>
          </p:nvSpPr>
          <p:spPr>
            <a:xfrm>
              <a:off x="5337596" y="2865557"/>
              <a:ext cx="78388" cy="1093098"/>
            </a:xfrm>
            <a:custGeom>
              <a:avLst/>
              <a:gdLst/>
              <a:ahLst/>
              <a:cxnLst/>
              <a:rect l="l" t="t" r="r" b="b"/>
              <a:pathLst>
                <a:path w="4520" h="63030" extrusionOk="0">
                  <a:moveTo>
                    <a:pt x="2219" y="1"/>
                  </a:moveTo>
                  <a:cubicBezTo>
                    <a:pt x="1561" y="1"/>
                    <a:pt x="986" y="329"/>
                    <a:pt x="575" y="822"/>
                  </a:cubicBezTo>
                  <a:cubicBezTo>
                    <a:pt x="164" y="1398"/>
                    <a:pt x="0" y="1973"/>
                    <a:pt x="0" y="2712"/>
                  </a:cubicBezTo>
                  <a:lnTo>
                    <a:pt x="0" y="63030"/>
                  </a:lnTo>
                  <a:lnTo>
                    <a:pt x="4520" y="63030"/>
                  </a:lnTo>
                  <a:lnTo>
                    <a:pt x="4520" y="2712"/>
                  </a:lnTo>
                  <a:cubicBezTo>
                    <a:pt x="4520" y="1233"/>
                    <a:pt x="3451" y="1"/>
                    <a:pt x="2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411;p67">
              <a:extLst>
                <a:ext uri="{FF2B5EF4-FFF2-40B4-BE49-F238E27FC236}">
                  <a16:creationId xmlns:a16="http://schemas.microsoft.com/office/drawing/2014/main" id="{C358C908-D7E9-FAA6-738E-EAE1234844AE}"/>
                </a:ext>
              </a:extLst>
            </p:cNvPr>
            <p:cNvSpPr/>
            <p:nvPr/>
          </p:nvSpPr>
          <p:spPr>
            <a:xfrm>
              <a:off x="5314790" y="3836117"/>
              <a:ext cx="122577" cy="132237"/>
            </a:xfrm>
            <a:custGeom>
              <a:avLst/>
              <a:gdLst/>
              <a:ahLst/>
              <a:cxnLst/>
              <a:rect l="l" t="t" r="r" b="b"/>
              <a:pathLst>
                <a:path w="7068" h="7625" extrusionOk="0">
                  <a:moveTo>
                    <a:pt x="1315" y="1"/>
                  </a:moveTo>
                  <a:lnTo>
                    <a:pt x="0" y="7068"/>
                  </a:lnTo>
                  <a:cubicBezTo>
                    <a:pt x="1282" y="7456"/>
                    <a:pt x="2471" y="7624"/>
                    <a:pt x="3586" y="7624"/>
                  </a:cubicBezTo>
                  <a:cubicBezTo>
                    <a:pt x="4831" y="7624"/>
                    <a:pt x="5984" y="7415"/>
                    <a:pt x="7067" y="7068"/>
                  </a:cubicBezTo>
                  <a:lnTo>
                    <a:pt x="57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412;p67">
              <a:extLst>
                <a:ext uri="{FF2B5EF4-FFF2-40B4-BE49-F238E27FC236}">
                  <a16:creationId xmlns:a16="http://schemas.microsoft.com/office/drawing/2014/main" id="{43438C71-8855-9C39-4194-1828F915E221}"/>
                </a:ext>
              </a:extLst>
            </p:cNvPr>
            <p:cNvSpPr/>
            <p:nvPr/>
          </p:nvSpPr>
          <p:spPr>
            <a:xfrm>
              <a:off x="5337596" y="2865557"/>
              <a:ext cx="78388" cy="135410"/>
            </a:xfrm>
            <a:custGeom>
              <a:avLst/>
              <a:gdLst/>
              <a:ahLst/>
              <a:cxnLst/>
              <a:rect l="l" t="t" r="r" b="b"/>
              <a:pathLst>
                <a:path w="4520" h="7808" extrusionOk="0">
                  <a:moveTo>
                    <a:pt x="2219" y="1"/>
                  </a:moveTo>
                  <a:cubicBezTo>
                    <a:pt x="1644" y="1"/>
                    <a:pt x="986" y="329"/>
                    <a:pt x="575" y="822"/>
                  </a:cubicBezTo>
                  <a:cubicBezTo>
                    <a:pt x="329" y="1233"/>
                    <a:pt x="0" y="1973"/>
                    <a:pt x="0" y="2712"/>
                  </a:cubicBezTo>
                  <a:lnTo>
                    <a:pt x="0" y="7397"/>
                  </a:lnTo>
                  <a:cubicBezTo>
                    <a:pt x="740" y="7725"/>
                    <a:pt x="1561" y="7807"/>
                    <a:pt x="2219" y="7807"/>
                  </a:cubicBezTo>
                  <a:cubicBezTo>
                    <a:pt x="2958" y="7807"/>
                    <a:pt x="3780" y="7643"/>
                    <a:pt x="4520" y="7397"/>
                  </a:cubicBezTo>
                  <a:lnTo>
                    <a:pt x="4520" y="2712"/>
                  </a:lnTo>
                  <a:cubicBezTo>
                    <a:pt x="4520" y="1233"/>
                    <a:pt x="3451" y="1"/>
                    <a:pt x="2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413;p67">
              <a:extLst>
                <a:ext uri="{FF2B5EF4-FFF2-40B4-BE49-F238E27FC236}">
                  <a16:creationId xmlns:a16="http://schemas.microsoft.com/office/drawing/2014/main" id="{FB6EEF2C-D6AC-3695-1E37-AFF98CFC02FE}"/>
                </a:ext>
              </a:extLst>
            </p:cNvPr>
            <p:cNvSpPr/>
            <p:nvPr/>
          </p:nvSpPr>
          <p:spPr>
            <a:xfrm>
              <a:off x="3687200" y="3943021"/>
              <a:ext cx="156794" cy="260814"/>
            </a:xfrm>
            <a:custGeom>
              <a:avLst/>
              <a:gdLst/>
              <a:ahLst/>
              <a:cxnLst/>
              <a:rect l="l" t="t" r="r" b="b"/>
              <a:pathLst>
                <a:path w="9041" h="15039" extrusionOk="0">
                  <a:moveTo>
                    <a:pt x="4520" y="0"/>
                  </a:moveTo>
                  <a:lnTo>
                    <a:pt x="1233" y="247"/>
                  </a:lnTo>
                  <a:cubicBezTo>
                    <a:pt x="1233" y="247"/>
                    <a:pt x="1" y="3205"/>
                    <a:pt x="1233" y="5670"/>
                  </a:cubicBezTo>
                  <a:cubicBezTo>
                    <a:pt x="2384" y="8053"/>
                    <a:pt x="3370" y="9450"/>
                    <a:pt x="4520" y="15038"/>
                  </a:cubicBezTo>
                  <a:cubicBezTo>
                    <a:pt x="5589" y="9615"/>
                    <a:pt x="6657" y="8136"/>
                    <a:pt x="7807" y="5670"/>
                  </a:cubicBezTo>
                  <a:cubicBezTo>
                    <a:pt x="9040" y="3205"/>
                    <a:pt x="7807" y="247"/>
                    <a:pt x="7807" y="247"/>
                  </a:cubicBezTo>
                  <a:lnTo>
                    <a:pt x="45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414;p67">
              <a:extLst>
                <a:ext uri="{FF2B5EF4-FFF2-40B4-BE49-F238E27FC236}">
                  <a16:creationId xmlns:a16="http://schemas.microsoft.com/office/drawing/2014/main" id="{AB2E2C57-44A9-A35A-698E-A414D8AB567E}"/>
                </a:ext>
              </a:extLst>
            </p:cNvPr>
            <p:cNvSpPr/>
            <p:nvPr/>
          </p:nvSpPr>
          <p:spPr>
            <a:xfrm>
              <a:off x="3719978" y="3952993"/>
              <a:ext cx="92661" cy="152510"/>
            </a:xfrm>
            <a:custGeom>
              <a:avLst/>
              <a:gdLst/>
              <a:ahLst/>
              <a:cxnLst/>
              <a:rect l="l" t="t" r="r" b="b"/>
              <a:pathLst>
                <a:path w="5343" h="8794" extrusionOk="0">
                  <a:moveTo>
                    <a:pt x="494" y="0"/>
                  </a:moveTo>
                  <a:cubicBezTo>
                    <a:pt x="247" y="822"/>
                    <a:pt x="1" y="3041"/>
                    <a:pt x="576" y="4273"/>
                  </a:cubicBezTo>
                  <a:cubicBezTo>
                    <a:pt x="823" y="4602"/>
                    <a:pt x="905" y="5013"/>
                    <a:pt x="1151" y="5342"/>
                  </a:cubicBezTo>
                  <a:cubicBezTo>
                    <a:pt x="1644" y="6328"/>
                    <a:pt x="2137" y="7396"/>
                    <a:pt x="2630" y="8793"/>
                  </a:cubicBezTo>
                  <a:cubicBezTo>
                    <a:pt x="3206" y="7314"/>
                    <a:pt x="3699" y="6328"/>
                    <a:pt x="4192" y="5342"/>
                  </a:cubicBezTo>
                  <a:cubicBezTo>
                    <a:pt x="4438" y="5013"/>
                    <a:pt x="4520" y="4684"/>
                    <a:pt x="4685" y="4273"/>
                  </a:cubicBezTo>
                  <a:cubicBezTo>
                    <a:pt x="5342" y="3041"/>
                    <a:pt x="4931" y="822"/>
                    <a:pt x="4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415;p67">
              <a:extLst>
                <a:ext uri="{FF2B5EF4-FFF2-40B4-BE49-F238E27FC236}">
                  <a16:creationId xmlns:a16="http://schemas.microsoft.com/office/drawing/2014/main" id="{AD580F9B-9E37-C9CB-E6FE-9C78F358875B}"/>
                </a:ext>
              </a:extLst>
            </p:cNvPr>
            <p:cNvSpPr/>
            <p:nvPr/>
          </p:nvSpPr>
          <p:spPr>
            <a:xfrm>
              <a:off x="3727107" y="2865557"/>
              <a:ext cx="78405" cy="1093098"/>
            </a:xfrm>
            <a:custGeom>
              <a:avLst/>
              <a:gdLst/>
              <a:ahLst/>
              <a:cxnLst/>
              <a:rect l="l" t="t" r="r" b="b"/>
              <a:pathLst>
                <a:path w="4521" h="63030" extrusionOk="0">
                  <a:moveTo>
                    <a:pt x="2219" y="1"/>
                  </a:moveTo>
                  <a:cubicBezTo>
                    <a:pt x="987" y="1"/>
                    <a:pt x="1" y="1233"/>
                    <a:pt x="1" y="2712"/>
                  </a:cubicBezTo>
                  <a:lnTo>
                    <a:pt x="1" y="63030"/>
                  </a:lnTo>
                  <a:lnTo>
                    <a:pt x="4520" y="63030"/>
                  </a:lnTo>
                  <a:lnTo>
                    <a:pt x="4520" y="2712"/>
                  </a:lnTo>
                  <a:cubicBezTo>
                    <a:pt x="4520" y="1973"/>
                    <a:pt x="4274" y="1233"/>
                    <a:pt x="3863" y="822"/>
                  </a:cubicBezTo>
                  <a:cubicBezTo>
                    <a:pt x="3452" y="329"/>
                    <a:pt x="2877" y="1"/>
                    <a:pt x="2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416;p67">
              <a:extLst>
                <a:ext uri="{FF2B5EF4-FFF2-40B4-BE49-F238E27FC236}">
                  <a16:creationId xmlns:a16="http://schemas.microsoft.com/office/drawing/2014/main" id="{10C22CE3-B32C-9D21-2FEB-7D9B1177A32F}"/>
                </a:ext>
              </a:extLst>
            </p:cNvPr>
            <p:cNvSpPr/>
            <p:nvPr/>
          </p:nvSpPr>
          <p:spPr>
            <a:xfrm>
              <a:off x="3705740" y="3836117"/>
              <a:ext cx="122577" cy="132237"/>
            </a:xfrm>
            <a:custGeom>
              <a:avLst/>
              <a:gdLst/>
              <a:ahLst/>
              <a:cxnLst/>
              <a:rect l="l" t="t" r="r" b="b"/>
              <a:pathLst>
                <a:path w="7068" h="7625" extrusionOk="0">
                  <a:moveTo>
                    <a:pt x="1315" y="1"/>
                  </a:moveTo>
                  <a:lnTo>
                    <a:pt x="0" y="7068"/>
                  </a:lnTo>
                  <a:cubicBezTo>
                    <a:pt x="1084" y="7415"/>
                    <a:pt x="2213" y="7624"/>
                    <a:pt x="3449" y="7624"/>
                  </a:cubicBezTo>
                  <a:cubicBezTo>
                    <a:pt x="4555" y="7624"/>
                    <a:pt x="5747" y="7456"/>
                    <a:pt x="7067" y="7068"/>
                  </a:cubicBezTo>
                  <a:lnTo>
                    <a:pt x="57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417;p67">
              <a:extLst>
                <a:ext uri="{FF2B5EF4-FFF2-40B4-BE49-F238E27FC236}">
                  <a16:creationId xmlns:a16="http://schemas.microsoft.com/office/drawing/2014/main" id="{6A25C0A6-4D16-6BE2-FD9C-5A3C254F54B2}"/>
                </a:ext>
              </a:extLst>
            </p:cNvPr>
            <p:cNvSpPr/>
            <p:nvPr/>
          </p:nvSpPr>
          <p:spPr>
            <a:xfrm>
              <a:off x="3727107" y="2865557"/>
              <a:ext cx="78405" cy="135410"/>
            </a:xfrm>
            <a:custGeom>
              <a:avLst/>
              <a:gdLst/>
              <a:ahLst/>
              <a:cxnLst/>
              <a:rect l="l" t="t" r="r" b="b"/>
              <a:pathLst>
                <a:path w="4521" h="7808" extrusionOk="0">
                  <a:moveTo>
                    <a:pt x="2219" y="1"/>
                  </a:moveTo>
                  <a:cubicBezTo>
                    <a:pt x="987" y="1"/>
                    <a:pt x="1" y="1233"/>
                    <a:pt x="1" y="2712"/>
                  </a:cubicBezTo>
                  <a:lnTo>
                    <a:pt x="1" y="7397"/>
                  </a:lnTo>
                  <a:cubicBezTo>
                    <a:pt x="740" y="7643"/>
                    <a:pt x="1562" y="7807"/>
                    <a:pt x="2219" y="7807"/>
                  </a:cubicBezTo>
                  <a:cubicBezTo>
                    <a:pt x="2959" y="7807"/>
                    <a:pt x="3781" y="7725"/>
                    <a:pt x="4520" y="7397"/>
                  </a:cubicBezTo>
                  <a:lnTo>
                    <a:pt x="4520" y="2712"/>
                  </a:lnTo>
                  <a:cubicBezTo>
                    <a:pt x="4520" y="1973"/>
                    <a:pt x="4274" y="1233"/>
                    <a:pt x="3863" y="822"/>
                  </a:cubicBezTo>
                  <a:cubicBezTo>
                    <a:pt x="3452" y="329"/>
                    <a:pt x="2877" y="1"/>
                    <a:pt x="22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0" name="Google Shape;25380;p67"/>
          <p:cNvSpPr txBox="1">
            <a:spLocks noGrp="1"/>
          </p:cNvSpPr>
          <p:nvPr>
            <p:ph type="title" idx="9"/>
          </p:nvPr>
        </p:nvSpPr>
        <p:spPr>
          <a:xfrm>
            <a:off x="334734" y="316266"/>
            <a:ext cx="237282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IN" dirty="0"/>
              <a:t>Methodology</a:t>
            </a:r>
            <a:endParaRPr dirty="0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F9A72113-4D75-9930-9491-D43CFA45789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34734" y="1151164"/>
            <a:ext cx="6009165" cy="3414813"/>
          </a:xfrm>
        </p:spPr>
        <p:txBody>
          <a:bodyPr/>
          <a:lstStyle/>
          <a:p>
            <a:r>
              <a:rPr lang="en-IN" sz="2400" b="1" dirty="0"/>
              <a:t>Pipeline:</a:t>
            </a:r>
          </a:p>
          <a:p>
            <a:endParaRPr lang="en-IN" dirty="0"/>
          </a:p>
          <a:p>
            <a:pPr marL="114300" indent="0"/>
            <a:r>
              <a:rPr lang="en-IN" b="1" dirty="0"/>
              <a:t>1. Data Ingestion</a:t>
            </a:r>
            <a:r>
              <a:rPr lang="en-IN" dirty="0"/>
              <a:t> → TLEs from </a:t>
            </a:r>
            <a:r>
              <a:rPr lang="en-IN" dirty="0" err="1"/>
              <a:t>CelesTrak</a:t>
            </a:r>
            <a:r>
              <a:rPr lang="en-IN" dirty="0"/>
              <a:t>/Space-Track</a:t>
            </a:r>
          </a:p>
          <a:p>
            <a:pPr marL="114300" indent="0"/>
            <a:endParaRPr lang="en-IN" dirty="0"/>
          </a:p>
          <a:p>
            <a:r>
              <a:rPr lang="en-IN" b="1" dirty="0"/>
              <a:t>2. Propagation</a:t>
            </a:r>
            <a:r>
              <a:rPr lang="en-IN" dirty="0"/>
              <a:t> → Orbit prediction (SGP4, </a:t>
            </a:r>
            <a:r>
              <a:rPr lang="en-IN" dirty="0" err="1"/>
              <a:t>Poliastro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b="1" dirty="0"/>
              <a:t>3. Clustering</a:t>
            </a:r>
            <a:r>
              <a:rPr lang="en-IN" dirty="0"/>
              <a:t> → DBSCAN/HDBSCAN for debris clouds</a:t>
            </a:r>
          </a:p>
          <a:p>
            <a:endParaRPr lang="en-IN" dirty="0"/>
          </a:p>
          <a:p>
            <a:r>
              <a:rPr lang="en-IN" b="1" dirty="0"/>
              <a:t>4. Prediction</a:t>
            </a:r>
            <a:r>
              <a:rPr lang="en-IN" dirty="0"/>
              <a:t> → KD-tree / ML models for conjunctions</a:t>
            </a:r>
          </a:p>
          <a:p>
            <a:endParaRPr lang="en-IN" dirty="0"/>
          </a:p>
          <a:p>
            <a:r>
              <a:rPr lang="en-IN" b="1" dirty="0"/>
              <a:t>5. Visualization</a:t>
            </a:r>
            <a:r>
              <a:rPr lang="en-IN" dirty="0"/>
              <a:t> → 3D dashboards + heatmaps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E42C410-1413-DEE3-AA4E-6544BA378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755" y="765412"/>
            <a:ext cx="6128479" cy="771504"/>
          </a:xfrm>
          <a:prstGeom prst="rect">
            <a:avLst/>
          </a:prstGeom>
        </p:spPr>
      </p:pic>
      <p:grpSp>
        <p:nvGrpSpPr>
          <p:cNvPr id="32" name="Google Shape;26652;p78">
            <a:extLst>
              <a:ext uri="{FF2B5EF4-FFF2-40B4-BE49-F238E27FC236}">
                <a16:creationId xmlns:a16="http://schemas.microsoft.com/office/drawing/2014/main" id="{8EB50F8A-9F73-E6BF-1257-B506EC1C6424}"/>
              </a:ext>
            </a:extLst>
          </p:cNvPr>
          <p:cNvGrpSpPr/>
          <p:nvPr/>
        </p:nvGrpSpPr>
        <p:grpSpPr>
          <a:xfrm>
            <a:off x="5535385" y="2281655"/>
            <a:ext cx="3012622" cy="1833145"/>
            <a:chOff x="845609" y="1703641"/>
            <a:chExt cx="3998941" cy="2351200"/>
          </a:xfrm>
        </p:grpSpPr>
        <p:sp>
          <p:nvSpPr>
            <p:cNvPr id="33" name="Google Shape;26653;p78">
              <a:extLst>
                <a:ext uri="{FF2B5EF4-FFF2-40B4-BE49-F238E27FC236}">
                  <a16:creationId xmlns:a16="http://schemas.microsoft.com/office/drawing/2014/main" id="{9F921613-E419-2142-ADEE-934A825FFEEF}"/>
                </a:ext>
              </a:extLst>
            </p:cNvPr>
            <p:cNvSpPr/>
            <p:nvPr/>
          </p:nvSpPr>
          <p:spPr>
            <a:xfrm>
              <a:off x="845609" y="1703641"/>
              <a:ext cx="3928725" cy="2351200"/>
            </a:xfrm>
            <a:custGeom>
              <a:avLst/>
              <a:gdLst/>
              <a:ahLst/>
              <a:cxnLst/>
              <a:rect l="l" t="t" r="r" b="b"/>
              <a:pathLst>
                <a:path w="157149" h="94048" extrusionOk="0">
                  <a:moveTo>
                    <a:pt x="155613" y="25815"/>
                  </a:moveTo>
                  <a:cubicBezTo>
                    <a:pt x="155613" y="25817"/>
                    <a:pt x="155612" y="25818"/>
                    <a:pt x="155612" y="25819"/>
                  </a:cubicBezTo>
                  <a:lnTo>
                    <a:pt x="155612" y="25819"/>
                  </a:lnTo>
                  <a:cubicBezTo>
                    <a:pt x="155613" y="25816"/>
                    <a:pt x="155613" y="25815"/>
                    <a:pt x="155613" y="25815"/>
                  </a:cubicBezTo>
                  <a:close/>
                  <a:moveTo>
                    <a:pt x="154639" y="27927"/>
                  </a:moveTo>
                  <a:cubicBezTo>
                    <a:pt x="154639" y="27927"/>
                    <a:pt x="154639" y="27927"/>
                    <a:pt x="154639" y="27927"/>
                  </a:cubicBezTo>
                  <a:lnTo>
                    <a:pt x="154639" y="27927"/>
                  </a:lnTo>
                  <a:cubicBezTo>
                    <a:pt x="154639" y="27927"/>
                    <a:pt x="154639" y="27927"/>
                    <a:pt x="154639" y="27928"/>
                  </a:cubicBezTo>
                  <a:lnTo>
                    <a:pt x="154639" y="27927"/>
                  </a:lnTo>
                  <a:close/>
                  <a:moveTo>
                    <a:pt x="152941" y="31641"/>
                  </a:moveTo>
                  <a:lnTo>
                    <a:pt x="152941" y="31641"/>
                  </a:lnTo>
                  <a:cubicBezTo>
                    <a:pt x="152823" y="31908"/>
                    <a:pt x="152706" y="32099"/>
                    <a:pt x="152498" y="32398"/>
                  </a:cubicBezTo>
                  <a:lnTo>
                    <a:pt x="152557" y="32305"/>
                  </a:lnTo>
                  <a:cubicBezTo>
                    <a:pt x="152697" y="32091"/>
                    <a:pt x="152825" y="31869"/>
                    <a:pt x="152941" y="31641"/>
                  </a:cubicBezTo>
                  <a:close/>
                  <a:moveTo>
                    <a:pt x="144432" y="32321"/>
                  </a:moveTo>
                  <a:cubicBezTo>
                    <a:pt x="144400" y="33088"/>
                    <a:pt x="144376" y="33888"/>
                    <a:pt x="144319" y="34698"/>
                  </a:cubicBezTo>
                  <a:cubicBezTo>
                    <a:pt x="144331" y="33928"/>
                    <a:pt x="144309" y="33166"/>
                    <a:pt x="144297" y="32436"/>
                  </a:cubicBezTo>
                  <a:lnTo>
                    <a:pt x="144432" y="32321"/>
                  </a:lnTo>
                  <a:close/>
                  <a:moveTo>
                    <a:pt x="141729" y="44725"/>
                  </a:moveTo>
                  <a:lnTo>
                    <a:pt x="140760" y="45301"/>
                  </a:lnTo>
                  <a:lnTo>
                    <a:pt x="140769" y="45291"/>
                  </a:lnTo>
                  <a:lnTo>
                    <a:pt x="141729" y="44725"/>
                  </a:lnTo>
                  <a:close/>
                  <a:moveTo>
                    <a:pt x="21041" y="65677"/>
                  </a:moveTo>
                  <a:cubicBezTo>
                    <a:pt x="21042" y="65677"/>
                    <a:pt x="21030" y="65681"/>
                    <a:pt x="20993" y="65692"/>
                  </a:cubicBezTo>
                  <a:cubicBezTo>
                    <a:pt x="20993" y="65691"/>
                    <a:pt x="20993" y="65690"/>
                    <a:pt x="20992" y="65689"/>
                  </a:cubicBezTo>
                  <a:lnTo>
                    <a:pt x="20992" y="65689"/>
                  </a:lnTo>
                  <a:cubicBezTo>
                    <a:pt x="21014" y="65684"/>
                    <a:pt x="21039" y="65677"/>
                    <a:pt x="21041" y="65677"/>
                  </a:cubicBezTo>
                  <a:close/>
                  <a:moveTo>
                    <a:pt x="137639" y="53731"/>
                  </a:moveTo>
                  <a:lnTo>
                    <a:pt x="137639" y="53731"/>
                  </a:lnTo>
                  <a:cubicBezTo>
                    <a:pt x="134731" y="56049"/>
                    <a:pt x="131389" y="58603"/>
                    <a:pt x="128180" y="60719"/>
                  </a:cubicBezTo>
                  <a:cubicBezTo>
                    <a:pt x="124620" y="63061"/>
                    <a:pt x="121022" y="65166"/>
                    <a:pt x="117370" y="67108"/>
                  </a:cubicBezTo>
                  <a:lnTo>
                    <a:pt x="118604" y="66325"/>
                  </a:lnTo>
                  <a:cubicBezTo>
                    <a:pt x="118974" y="66085"/>
                    <a:pt x="119695" y="65665"/>
                    <a:pt x="119367" y="65665"/>
                  </a:cubicBezTo>
                  <a:cubicBezTo>
                    <a:pt x="119341" y="65665"/>
                    <a:pt x="119310" y="65668"/>
                    <a:pt x="119271" y="65673"/>
                  </a:cubicBezTo>
                  <a:cubicBezTo>
                    <a:pt x="122644" y="63768"/>
                    <a:pt x="125985" y="61651"/>
                    <a:pt x="129289" y="59269"/>
                  </a:cubicBezTo>
                  <a:cubicBezTo>
                    <a:pt x="130528" y="58400"/>
                    <a:pt x="131689" y="57437"/>
                    <a:pt x="132784" y="56506"/>
                  </a:cubicBezTo>
                  <a:cubicBezTo>
                    <a:pt x="134256" y="55790"/>
                    <a:pt x="135803" y="54997"/>
                    <a:pt x="137639" y="53731"/>
                  </a:cubicBezTo>
                  <a:close/>
                  <a:moveTo>
                    <a:pt x="122762" y="0"/>
                  </a:moveTo>
                  <a:cubicBezTo>
                    <a:pt x="122274" y="0"/>
                    <a:pt x="121786" y="5"/>
                    <a:pt x="121299" y="13"/>
                  </a:cubicBezTo>
                  <a:cubicBezTo>
                    <a:pt x="112297" y="148"/>
                    <a:pt x="103608" y="1454"/>
                    <a:pt x="94722" y="3365"/>
                  </a:cubicBezTo>
                  <a:cubicBezTo>
                    <a:pt x="88397" y="4737"/>
                    <a:pt x="82565" y="6343"/>
                    <a:pt x="76806" y="8161"/>
                  </a:cubicBezTo>
                  <a:cubicBezTo>
                    <a:pt x="71050" y="9994"/>
                    <a:pt x="65366" y="12029"/>
                    <a:pt x="59418" y="14511"/>
                  </a:cubicBezTo>
                  <a:cubicBezTo>
                    <a:pt x="52452" y="17412"/>
                    <a:pt x="45850" y="20533"/>
                    <a:pt x="39438" y="24034"/>
                  </a:cubicBezTo>
                  <a:cubicBezTo>
                    <a:pt x="33038" y="27556"/>
                    <a:pt x="26819" y="31443"/>
                    <a:pt x="20790" y="36193"/>
                  </a:cubicBezTo>
                  <a:cubicBezTo>
                    <a:pt x="19586" y="37111"/>
                    <a:pt x="18384" y="38044"/>
                    <a:pt x="17241" y="39090"/>
                  </a:cubicBezTo>
                  <a:cubicBezTo>
                    <a:pt x="16653" y="39602"/>
                    <a:pt x="16082" y="40143"/>
                    <a:pt x="15514" y="40690"/>
                  </a:cubicBezTo>
                  <a:cubicBezTo>
                    <a:pt x="14945" y="41233"/>
                    <a:pt x="14374" y="41768"/>
                    <a:pt x="13829" y="42346"/>
                  </a:cubicBezTo>
                  <a:cubicBezTo>
                    <a:pt x="11623" y="44523"/>
                    <a:pt x="9508" y="46858"/>
                    <a:pt x="7579" y="49511"/>
                  </a:cubicBezTo>
                  <a:cubicBezTo>
                    <a:pt x="5662" y="52165"/>
                    <a:pt x="3882" y="55112"/>
                    <a:pt x="2665" y="58687"/>
                  </a:cubicBezTo>
                  <a:cubicBezTo>
                    <a:pt x="2375" y="59593"/>
                    <a:pt x="2074" y="60484"/>
                    <a:pt x="1888" y="61477"/>
                  </a:cubicBezTo>
                  <a:cubicBezTo>
                    <a:pt x="1789" y="61967"/>
                    <a:pt x="1671" y="62440"/>
                    <a:pt x="1600" y="62946"/>
                  </a:cubicBezTo>
                  <a:lnTo>
                    <a:pt x="1430" y="64490"/>
                  </a:lnTo>
                  <a:cubicBezTo>
                    <a:pt x="1364" y="64999"/>
                    <a:pt x="1359" y="65537"/>
                    <a:pt x="1363" y="66074"/>
                  </a:cubicBezTo>
                  <a:cubicBezTo>
                    <a:pt x="1368" y="66612"/>
                    <a:pt x="1363" y="67147"/>
                    <a:pt x="1398" y="67690"/>
                  </a:cubicBezTo>
                  <a:cubicBezTo>
                    <a:pt x="1534" y="68785"/>
                    <a:pt x="1614" y="69888"/>
                    <a:pt x="1928" y="70974"/>
                  </a:cubicBezTo>
                  <a:cubicBezTo>
                    <a:pt x="2410" y="73173"/>
                    <a:pt x="3408" y="75241"/>
                    <a:pt x="4567" y="77123"/>
                  </a:cubicBezTo>
                  <a:cubicBezTo>
                    <a:pt x="5191" y="78005"/>
                    <a:pt x="5815" y="78944"/>
                    <a:pt x="6533" y="79693"/>
                  </a:cubicBezTo>
                  <a:cubicBezTo>
                    <a:pt x="6885" y="80084"/>
                    <a:pt x="7240" y="80483"/>
                    <a:pt x="7605" y="80857"/>
                  </a:cubicBezTo>
                  <a:lnTo>
                    <a:pt x="8727" y="81883"/>
                  </a:lnTo>
                  <a:cubicBezTo>
                    <a:pt x="6871" y="80384"/>
                    <a:pt x="5112" y="78399"/>
                    <a:pt x="3750" y="76094"/>
                  </a:cubicBezTo>
                  <a:cubicBezTo>
                    <a:pt x="3039" y="74958"/>
                    <a:pt x="2516" y="73689"/>
                    <a:pt x="2031" y="72425"/>
                  </a:cubicBezTo>
                  <a:cubicBezTo>
                    <a:pt x="1833" y="71775"/>
                    <a:pt x="1647" y="71123"/>
                    <a:pt x="1475" y="70468"/>
                  </a:cubicBezTo>
                  <a:cubicBezTo>
                    <a:pt x="1296" y="69813"/>
                    <a:pt x="1231" y="69149"/>
                    <a:pt x="1123" y="68487"/>
                  </a:cubicBezTo>
                  <a:cubicBezTo>
                    <a:pt x="793" y="65858"/>
                    <a:pt x="926" y="63234"/>
                    <a:pt x="1458" y="60946"/>
                  </a:cubicBezTo>
                  <a:cubicBezTo>
                    <a:pt x="1963" y="58633"/>
                    <a:pt x="2720" y="56508"/>
                    <a:pt x="3639" y="54618"/>
                  </a:cubicBezTo>
                  <a:cubicBezTo>
                    <a:pt x="5456" y="50795"/>
                    <a:pt x="7732" y="47631"/>
                    <a:pt x="10136" y="44791"/>
                  </a:cubicBezTo>
                  <a:cubicBezTo>
                    <a:pt x="12547" y="41952"/>
                    <a:pt x="15114" y="39427"/>
                    <a:pt x="17746" y="37082"/>
                  </a:cubicBezTo>
                  <a:cubicBezTo>
                    <a:pt x="18516" y="36425"/>
                    <a:pt x="18966" y="35926"/>
                    <a:pt x="18811" y="35904"/>
                  </a:cubicBezTo>
                  <a:lnTo>
                    <a:pt x="18811" y="35904"/>
                  </a:lnTo>
                  <a:cubicBezTo>
                    <a:pt x="18599" y="35939"/>
                    <a:pt x="17823" y="36420"/>
                    <a:pt x="17061" y="37113"/>
                  </a:cubicBezTo>
                  <a:cubicBezTo>
                    <a:pt x="13333" y="40369"/>
                    <a:pt x="9721" y="43948"/>
                    <a:pt x="6526" y="48367"/>
                  </a:cubicBezTo>
                  <a:cubicBezTo>
                    <a:pt x="4941" y="50595"/>
                    <a:pt x="3451" y="53026"/>
                    <a:pt x="2243" y="55850"/>
                  </a:cubicBezTo>
                  <a:cubicBezTo>
                    <a:pt x="1051" y="58663"/>
                    <a:pt x="119" y="61941"/>
                    <a:pt x="72" y="65653"/>
                  </a:cubicBezTo>
                  <a:cubicBezTo>
                    <a:pt x="1" y="69345"/>
                    <a:pt x="1012" y="73382"/>
                    <a:pt x="2999" y="76698"/>
                  </a:cubicBezTo>
                  <a:cubicBezTo>
                    <a:pt x="4967" y="80049"/>
                    <a:pt x="7677" y="82579"/>
                    <a:pt x="10366" y="84410"/>
                  </a:cubicBezTo>
                  <a:cubicBezTo>
                    <a:pt x="13077" y="86255"/>
                    <a:pt x="15822" y="87506"/>
                    <a:pt x="18508" y="88487"/>
                  </a:cubicBezTo>
                  <a:cubicBezTo>
                    <a:pt x="21202" y="89480"/>
                    <a:pt x="23840" y="90126"/>
                    <a:pt x="26446" y="90625"/>
                  </a:cubicBezTo>
                  <a:cubicBezTo>
                    <a:pt x="29177" y="91838"/>
                    <a:pt x="33556" y="92990"/>
                    <a:pt x="38499" y="93553"/>
                  </a:cubicBezTo>
                  <a:cubicBezTo>
                    <a:pt x="41244" y="93887"/>
                    <a:pt x="44160" y="94048"/>
                    <a:pt x="47080" y="94048"/>
                  </a:cubicBezTo>
                  <a:cubicBezTo>
                    <a:pt x="49424" y="94048"/>
                    <a:pt x="51770" y="93944"/>
                    <a:pt x="54032" y="93742"/>
                  </a:cubicBezTo>
                  <a:cubicBezTo>
                    <a:pt x="57797" y="93453"/>
                    <a:pt x="61199" y="92781"/>
                    <a:pt x="64586" y="92005"/>
                  </a:cubicBezTo>
                  <a:lnTo>
                    <a:pt x="64586" y="92005"/>
                  </a:lnTo>
                  <a:cubicBezTo>
                    <a:pt x="62979" y="92218"/>
                    <a:pt x="61400" y="92391"/>
                    <a:pt x="59786" y="92564"/>
                  </a:cubicBezTo>
                  <a:cubicBezTo>
                    <a:pt x="64534" y="91857"/>
                    <a:pt x="68458" y="90766"/>
                    <a:pt x="72261" y="89528"/>
                  </a:cubicBezTo>
                  <a:lnTo>
                    <a:pt x="73314" y="89340"/>
                  </a:lnTo>
                  <a:cubicBezTo>
                    <a:pt x="82542" y="88055"/>
                    <a:pt x="92832" y="84712"/>
                    <a:pt x="102146" y="81119"/>
                  </a:cubicBezTo>
                  <a:lnTo>
                    <a:pt x="101312" y="80883"/>
                  </a:lnTo>
                  <a:cubicBezTo>
                    <a:pt x="103057" y="80278"/>
                    <a:pt x="104180" y="80170"/>
                    <a:pt x="106064" y="79408"/>
                  </a:cubicBezTo>
                  <a:lnTo>
                    <a:pt x="106064" y="79408"/>
                  </a:lnTo>
                  <a:cubicBezTo>
                    <a:pt x="105494" y="79529"/>
                    <a:pt x="104959" y="79628"/>
                    <a:pt x="104384" y="79731"/>
                  </a:cubicBezTo>
                  <a:lnTo>
                    <a:pt x="104498" y="79687"/>
                  </a:lnTo>
                  <a:cubicBezTo>
                    <a:pt x="106589" y="79074"/>
                    <a:pt x="109009" y="78071"/>
                    <a:pt x="111436" y="76838"/>
                  </a:cubicBezTo>
                  <a:cubicBezTo>
                    <a:pt x="117093" y="74852"/>
                    <a:pt x="123621" y="71498"/>
                    <a:pt x="129994" y="67011"/>
                  </a:cubicBezTo>
                  <a:cubicBezTo>
                    <a:pt x="136372" y="62534"/>
                    <a:pt x="142596" y="56959"/>
                    <a:pt x="147802" y="50713"/>
                  </a:cubicBezTo>
                  <a:cubicBezTo>
                    <a:pt x="148611" y="49786"/>
                    <a:pt x="149280" y="48794"/>
                    <a:pt x="149267" y="48588"/>
                  </a:cubicBezTo>
                  <a:cubicBezTo>
                    <a:pt x="149264" y="48557"/>
                    <a:pt x="149249" y="48542"/>
                    <a:pt x="149223" y="48542"/>
                  </a:cubicBezTo>
                  <a:cubicBezTo>
                    <a:pt x="149062" y="48542"/>
                    <a:pt x="148484" y="49087"/>
                    <a:pt x="147781" y="49905"/>
                  </a:cubicBezTo>
                  <a:cubicBezTo>
                    <a:pt x="144438" y="53401"/>
                    <a:pt x="141166" y="56099"/>
                    <a:pt x="137382" y="59144"/>
                  </a:cubicBezTo>
                  <a:cubicBezTo>
                    <a:pt x="130311" y="64771"/>
                    <a:pt x="123114" y="68899"/>
                    <a:pt x="115135" y="73135"/>
                  </a:cubicBezTo>
                  <a:cubicBezTo>
                    <a:pt x="114650" y="73362"/>
                    <a:pt x="114162" y="73563"/>
                    <a:pt x="113679" y="73771"/>
                  </a:cubicBezTo>
                  <a:lnTo>
                    <a:pt x="111456" y="74421"/>
                  </a:lnTo>
                  <a:lnTo>
                    <a:pt x="111748" y="74277"/>
                  </a:lnTo>
                  <a:lnTo>
                    <a:pt x="114495" y="73034"/>
                  </a:lnTo>
                  <a:lnTo>
                    <a:pt x="113948" y="73182"/>
                  </a:lnTo>
                  <a:cubicBezTo>
                    <a:pt x="117415" y="71417"/>
                    <a:pt x="120801" y="69519"/>
                    <a:pt x="124111" y="67488"/>
                  </a:cubicBezTo>
                  <a:cubicBezTo>
                    <a:pt x="130528" y="63844"/>
                    <a:pt x="137187" y="58987"/>
                    <a:pt x="143089" y="52979"/>
                  </a:cubicBezTo>
                  <a:cubicBezTo>
                    <a:pt x="146038" y="49973"/>
                    <a:pt x="148797" y="46677"/>
                    <a:pt x="151184" y="43057"/>
                  </a:cubicBezTo>
                  <a:cubicBezTo>
                    <a:pt x="153564" y="39458"/>
                    <a:pt x="155543" y="35393"/>
                    <a:pt x="156643" y="30958"/>
                  </a:cubicBezTo>
                  <a:cubicBezTo>
                    <a:pt x="157036" y="29422"/>
                    <a:pt x="157149" y="28281"/>
                    <a:pt x="156996" y="28281"/>
                  </a:cubicBezTo>
                  <a:cubicBezTo>
                    <a:pt x="156986" y="28281"/>
                    <a:pt x="156974" y="28286"/>
                    <a:pt x="156961" y="28297"/>
                  </a:cubicBezTo>
                  <a:cubicBezTo>
                    <a:pt x="156876" y="28413"/>
                    <a:pt x="156720" y="28834"/>
                    <a:pt x="156528" y="29413"/>
                  </a:cubicBezTo>
                  <a:cubicBezTo>
                    <a:pt x="156332" y="29989"/>
                    <a:pt x="156146" y="30776"/>
                    <a:pt x="155890" y="31498"/>
                  </a:cubicBezTo>
                  <a:cubicBezTo>
                    <a:pt x="154424" y="35627"/>
                    <a:pt x="152313" y="39081"/>
                    <a:pt x="150041" y="42095"/>
                  </a:cubicBezTo>
                  <a:cubicBezTo>
                    <a:pt x="147757" y="45111"/>
                    <a:pt x="145293" y="47724"/>
                    <a:pt x="142796" y="49996"/>
                  </a:cubicBezTo>
                  <a:cubicBezTo>
                    <a:pt x="142762" y="50026"/>
                    <a:pt x="142738" y="50037"/>
                    <a:pt x="142721" y="50037"/>
                  </a:cubicBezTo>
                  <a:cubicBezTo>
                    <a:pt x="142660" y="50037"/>
                    <a:pt x="142675" y="49896"/>
                    <a:pt x="142574" y="49896"/>
                  </a:cubicBezTo>
                  <a:cubicBezTo>
                    <a:pt x="142530" y="49896"/>
                    <a:pt x="142466" y="49922"/>
                    <a:pt x="142364" y="49997"/>
                  </a:cubicBezTo>
                  <a:lnTo>
                    <a:pt x="141743" y="50470"/>
                  </a:lnTo>
                  <a:cubicBezTo>
                    <a:pt x="142365" y="49916"/>
                    <a:pt x="143013" y="49316"/>
                    <a:pt x="143679" y="48624"/>
                  </a:cubicBezTo>
                  <a:cubicBezTo>
                    <a:pt x="145933" y="45777"/>
                    <a:pt x="146682" y="44593"/>
                    <a:pt x="147227" y="43803"/>
                  </a:cubicBezTo>
                  <a:lnTo>
                    <a:pt x="147240" y="43792"/>
                  </a:lnTo>
                  <a:cubicBezTo>
                    <a:pt x="147240" y="43792"/>
                    <a:pt x="147244" y="43786"/>
                    <a:pt x="147399" y="43552"/>
                  </a:cubicBezTo>
                  <a:cubicBezTo>
                    <a:pt x="147650" y="43190"/>
                    <a:pt x="147869" y="42871"/>
                    <a:pt x="148167" y="42384"/>
                  </a:cubicBezTo>
                  <a:cubicBezTo>
                    <a:pt x="148161" y="42384"/>
                    <a:pt x="148155" y="42381"/>
                    <a:pt x="148151" y="42376"/>
                  </a:cubicBezTo>
                  <a:lnTo>
                    <a:pt x="148336" y="42072"/>
                  </a:lnTo>
                  <a:lnTo>
                    <a:pt x="149343" y="40757"/>
                  </a:lnTo>
                  <a:cubicBezTo>
                    <a:pt x="149707" y="40240"/>
                    <a:pt x="150017" y="39707"/>
                    <a:pt x="150137" y="39417"/>
                  </a:cubicBezTo>
                  <a:cubicBezTo>
                    <a:pt x="150297" y="39262"/>
                    <a:pt x="150465" y="39093"/>
                    <a:pt x="150670" y="38872"/>
                  </a:cubicBezTo>
                  <a:cubicBezTo>
                    <a:pt x="151544" y="37493"/>
                    <a:pt x="151991" y="36823"/>
                    <a:pt x="152385" y="36063"/>
                  </a:cubicBezTo>
                  <a:lnTo>
                    <a:pt x="153043" y="34847"/>
                  </a:lnTo>
                  <a:cubicBezTo>
                    <a:pt x="153290" y="34369"/>
                    <a:pt x="153553" y="33755"/>
                    <a:pt x="153921" y="32959"/>
                  </a:cubicBezTo>
                  <a:cubicBezTo>
                    <a:pt x="153921" y="32959"/>
                    <a:pt x="153918" y="32958"/>
                    <a:pt x="153913" y="32958"/>
                  </a:cubicBezTo>
                  <a:cubicBezTo>
                    <a:pt x="153895" y="32958"/>
                    <a:pt x="153848" y="32965"/>
                    <a:pt x="153769" y="33025"/>
                  </a:cubicBezTo>
                  <a:cubicBezTo>
                    <a:pt x="153837" y="32914"/>
                    <a:pt x="154205" y="31770"/>
                    <a:pt x="154671" y="30449"/>
                  </a:cubicBezTo>
                  <a:cubicBezTo>
                    <a:pt x="154848" y="29776"/>
                    <a:pt x="154936" y="29441"/>
                    <a:pt x="155091" y="28853"/>
                  </a:cubicBezTo>
                  <a:cubicBezTo>
                    <a:pt x="155255" y="28277"/>
                    <a:pt x="155450" y="27402"/>
                    <a:pt x="155683" y="25601"/>
                  </a:cubicBezTo>
                  <a:lnTo>
                    <a:pt x="155683" y="25601"/>
                  </a:lnTo>
                  <a:lnTo>
                    <a:pt x="155646" y="25822"/>
                  </a:lnTo>
                  <a:cubicBezTo>
                    <a:pt x="155620" y="26050"/>
                    <a:pt x="155499" y="26463"/>
                    <a:pt x="155279" y="27300"/>
                  </a:cubicBezTo>
                  <a:lnTo>
                    <a:pt x="155324" y="27116"/>
                  </a:lnTo>
                  <a:cubicBezTo>
                    <a:pt x="155362" y="26929"/>
                    <a:pt x="155476" y="26576"/>
                    <a:pt x="155612" y="25819"/>
                  </a:cubicBezTo>
                  <a:lnTo>
                    <a:pt x="155612" y="25819"/>
                  </a:lnTo>
                  <a:cubicBezTo>
                    <a:pt x="155608" y="25832"/>
                    <a:pt x="155577" y="25893"/>
                    <a:pt x="155380" y="26172"/>
                  </a:cubicBezTo>
                  <a:lnTo>
                    <a:pt x="155380" y="26172"/>
                  </a:lnTo>
                  <a:cubicBezTo>
                    <a:pt x="155403" y="26130"/>
                    <a:pt x="155469" y="25989"/>
                    <a:pt x="155653" y="25505"/>
                  </a:cubicBezTo>
                  <a:lnTo>
                    <a:pt x="155524" y="24822"/>
                  </a:lnTo>
                  <a:cubicBezTo>
                    <a:pt x="155524" y="24822"/>
                    <a:pt x="155525" y="24820"/>
                    <a:pt x="155606" y="24438"/>
                  </a:cubicBezTo>
                  <a:cubicBezTo>
                    <a:pt x="155708" y="24063"/>
                    <a:pt x="155809" y="23280"/>
                    <a:pt x="155933" y="21652"/>
                  </a:cubicBezTo>
                  <a:cubicBezTo>
                    <a:pt x="155877" y="21402"/>
                    <a:pt x="155786" y="20789"/>
                    <a:pt x="155408" y="19312"/>
                  </a:cubicBezTo>
                  <a:cubicBezTo>
                    <a:pt x="155408" y="19312"/>
                    <a:pt x="155245" y="18910"/>
                    <a:pt x="155101" y="18630"/>
                  </a:cubicBezTo>
                  <a:cubicBezTo>
                    <a:pt x="155033" y="18616"/>
                    <a:pt x="155039" y="18599"/>
                    <a:pt x="154450" y="17441"/>
                  </a:cubicBezTo>
                  <a:cubicBezTo>
                    <a:pt x="154450" y="17441"/>
                    <a:pt x="154449" y="17441"/>
                    <a:pt x="154449" y="17441"/>
                  </a:cubicBezTo>
                  <a:cubicBezTo>
                    <a:pt x="154440" y="17441"/>
                    <a:pt x="154375" y="17446"/>
                    <a:pt x="154348" y="17580"/>
                  </a:cubicBezTo>
                  <a:cubicBezTo>
                    <a:pt x="154406" y="17973"/>
                    <a:pt x="154404" y="17974"/>
                    <a:pt x="154258" y="18124"/>
                  </a:cubicBezTo>
                  <a:cubicBezTo>
                    <a:pt x="154258" y="18124"/>
                    <a:pt x="154336" y="18569"/>
                    <a:pt x="154442" y="19181"/>
                  </a:cubicBezTo>
                  <a:cubicBezTo>
                    <a:pt x="154510" y="19475"/>
                    <a:pt x="154561" y="19658"/>
                    <a:pt x="154602" y="20045"/>
                  </a:cubicBezTo>
                  <a:cubicBezTo>
                    <a:pt x="154637" y="20430"/>
                    <a:pt x="154761" y="21024"/>
                    <a:pt x="154805" y="22108"/>
                  </a:cubicBezTo>
                  <a:cubicBezTo>
                    <a:pt x="154760" y="21924"/>
                    <a:pt x="154722" y="21752"/>
                    <a:pt x="154657" y="21596"/>
                  </a:cubicBezTo>
                  <a:cubicBezTo>
                    <a:pt x="154540" y="21491"/>
                    <a:pt x="154465" y="21420"/>
                    <a:pt x="154403" y="21420"/>
                  </a:cubicBezTo>
                  <a:cubicBezTo>
                    <a:pt x="154230" y="21420"/>
                    <a:pt x="154166" y="21971"/>
                    <a:pt x="153632" y="23840"/>
                  </a:cubicBezTo>
                  <a:cubicBezTo>
                    <a:pt x="153632" y="23840"/>
                    <a:pt x="153564" y="24187"/>
                    <a:pt x="153446" y="24795"/>
                  </a:cubicBezTo>
                  <a:cubicBezTo>
                    <a:pt x="153384" y="25099"/>
                    <a:pt x="153333" y="25478"/>
                    <a:pt x="153234" y="25898"/>
                  </a:cubicBezTo>
                  <a:lnTo>
                    <a:pt x="152872" y="27307"/>
                  </a:lnTo>
                  <a:cubicBezTo>
                    <a:pt x="152236" y="29667"/>
                    <a:pt x="152246" y="29688"/>
                    <a:pt x="151147" y="32180"/>
                  </a:cubicBezTo>
                  <a:cubicBezTo>
                    <a:pt x="151147" y="32180"/>
                    <a:pt x="150895" y="32716"/>
                    <a:pt x="150417" y="33603"/>
                  </a:cubicBezTo>
                  <a:cubicBezTo>
                    <a:pt x="149948" y="34199"/>
                    <a:pt x="149839" y="34326"/>
                    <a:pt x="149473" y="34748"/>
                  </a:cubicBezTo>
                  <a:lnTo>
                    <a:pt x="149466" y="34759"/>
                  </a:lnTo>
                  <a:cubicBezTo>
                    <a:pt x="149695" y="34308"/>
                    <a:pt x="149904" y="33861"/>
                    <a:pt x="150059" y="33480"/>
                  </a:cubicBezTo>
                  <a:cubicBezTo>
                    <a:pt x="150309" y="32807"/>
                    <a:pt x="150358" y="32449"/>
                    <a:pt x="150245" y="32449"/>
                  </a:cubicBezTo>
                  <a:cubicBezTo>
                    <a:pt x="150168" y="32449"/>
                    <a:pt x="150018" y="32613"/>
                    <a:pt x="149806" y="32955"/>
                  </a:cubicBezTo>
                  <a:cubicBezTo>
                    <a:pt x="149820" y="32340"/>
                    <a:pt x="149684" y="32087"/>
                    <a:pt x="149440" y="32087"/>
                  </a:cubicBezTo>
                  <a:cubicBezTo>
                    <a:pt x="149398" y="32087"/>
                    <a:pt x="149353" y="32094"/>
                    <a:pt x="149305" y="32109"/>
                  </a:cubicBezTo>
                  <a:cubicBezTo>
                    <a:pt x="148986" y="32214"/>
                    <a:pt x="148508" y="32628"/>
                    <a:pt x="147911" y="33186"/>
                  </a:cubicBezTo>
                  <a:cubicBezTo>
                    <a:pt x="147973" y="32680"/>
                    <a:pt x="147902" y="32402"/>
                    <a:pt x="147693" y="32363"/>
                  </a:cubicBezTo>
                  <a:cubicBezTo>
                    <a:pt x="147901" y="31465"/>
                    <a:pt x="147944" y="30699"/>
                    <a:pt x="147952" y="30112"/>
                  </a:cubicBezTo>
                  <a:cubicBezTo>
                    <a:pt x="147923" y="29512"/>
                    <a:pt x="147804" y="29069"/>
                    <a:pt x="147633" y="28777"/>
                  </a:cubicBezTo>
                  <a:lnTo>
                    <a:pt x="147265" y="28435"/>
                  </a:lnTo>
                  <a:cubicBezTo>
                    <a:pt x="146726" y="28747"/>
                    <a:pt x="145941" y="29868"/>
                    <a:pt x="144668" y="31457"/>
                  </a:cubicBezTo>
                  <a:lnTo>
                    <a:pt x="144266" y="31926"/>
                  </a:lnTo>
                  <a:lnTo>
                    <a:pt x="144206" y="31240"/>
                  </a:lnTo>
                  <a:cubicBezTo>
                    <a:pt x="143142" y="32084"/>
                    <a:pt x="141660" y="33365"/>
                    <a:pt x="140028" y="34571"/>
                  </a:cubicBezTo>
                  <a:cubicBezTo>
                    <a:pt x="138421" y="35794"/>
                    <a:pt x="136570" y="36905"/>
                    <a:pt x="135059" y="37596"/>
                  </a:cubicBezTo>
                  <a:cubicBezTo>
                    <a:pt x="134350" y="37996"/>
                    <a:pt x="133611" y="38371"/>
                    <a:pt x="132893" y="38745"/>
                  </a:cubicBezTo>
                  <a:cubicBezTo>
                    <a:pt x="131248" y="39504"/>
                    <a:pt x="128900" y="40927"/>
                    <a:pt x="126110" y="42591"/>
                  </a:cubicBezTo>
                  <a:cubicBezTo>
                    <a:pt x="125110" y="43165"/>
                    <a:pt x="124144" y="43760"/>
                    <a:pt x="123125" y="44307"/>
                  </a:cubicBezTo>
                  <a:lnTo>
                    <a:pt x="121264" y="45427"/>
                  </a:lnTo>
                  <a:cubicBezTo>
                    <a:pt x="124062" y="43038"/>
                    <a:pt x="125153" y="41284"/>
                    <a:pt x="124066" y="40941"/>
                  </a:cubicBezTo>
                  <a:cubicBezTo>
                    <a:pt x="123925" y="40898"/>
                    <a:pt x="123752" y="40877"/>
                    <a:pt x="123550" y="40877"/>
                  </a:cubicBezTo>
                  <a:cubicBezTo>
                    <a:pt x="123089" y="40877"/>
                    <a:pt x="122476" y="40986"/>
                    <a:pt x="121745" y="41186"/>
                  </a:cubicBezTo>
                  <a:cubicBezTo>
                    <a:pt x="120656" y="41449"/>
                    <a:pt x="119355" y="41928"/>
                    <a:pt x="117812" y="42493"/>
                  </a:cubicBezTo>
                  <a:cubicBezTo>
                    <a:pt x="114757" y="43647"/>
                    <a:pt x="110928" y="45285"/>
                    <a:pt x="106999" y="47171"/>
                  </a:cubicBezTo>
                  <a:cubicBezTo>
                    <a:pt x="101704" y="49597"/>
                    <a:pt x="96325" y="51832"/>
                    <a:pt x="90921" y="53993"/>
                  </a:cubicBezTo>
                  <a:cubicBezTo>
                    <a:pt x="85512" y="56143"/>
                    <a:pt x="80042" y="58200"/>
                    <a:pt x="74506" y="59999"/>
                  </a:cubicBezTo>
                  <a:cubicBezTo>
                    <a:pt x="68976" y="61801"/>
                    <a:pt x="63361" y="63355"/>
                    <a:pt x="57716" y="64632"/>
                  </a:cubicBezTo>
                  <a:cubicBezTo>
                    <a:pt x="52073" y="65879"/>
                    <a:pt x="46363" y="66892"/>
                    <a:pt x="40781" y="67365"/>
                  </a:cubicBezTo>
                  <a:cubicBezTo>
                    <a:pt x="39737" y="67480"/>
                    <a:pt x="38743" y="67504"/>
                    <a:pt x="37724" y="67583"/>
                  </a:cubicBezTo>
                  <a:cubicBezTo>
                    <a:pt x="36815" y="67602"/>
                    <a:pt x="35875" y="67660"/>
                    <a:pt x="34989" y="67660"/>
                  </a:cubicBezTo>
                  <a:cubicBezTo>
                    <a:pt x="34920" y="67660"/>
                    <a:pt x="34851" y="67660"/>
                    <a:pt x="34782" y="67659"/>
                  </a:cubicBezTo>
                  <a:cubicBezTo>
                    <a:pt x="34475" y="67666"/>
                    <a:pt x="34171" y="67670"/>
                    <a:pt x="33871" y="67670"/>
                  </a:cubicBezTo>
                  <a:cubicBezTo>
                    <a:pt x="32267" y="67670"/>
                    <a:pt x="30751" y="67574"/>
                    <a:pt x="29304" y="67445"/>
                  </a:cubicBezTo>
                  <a:cubicBezTo>
                    <a:pt x="27580" y="67288"/>
                    <a:pt x="26042" y="67018"/>
                    <a:pt x="24747" y="66695"/>
                  </a:cubicBezTo>
                  <a:cubicBezTo>
                    <a:pt x="23454" y="66376"/>
                    <a:pt x="22454" y="65978"/>
                    <a:pt x="21906" y="65735"/>
                  </a:cubicBezTo>
                  <a:cubicBezTo>
                    <a:pt x="21838" y="65705"/>
                    <a:pt x="21768" y="65678"/>
                    <a:pt x="21696" y="65656"/>
                  </a:cubicBezTo>
                  <a:cubicBezTo>
                    <a:pt x="21629" y="65632"/>
                    <a:pt x="21616" y="65610"/>
                    <a:pt x="21565" y="65594"/>
                  </a:cubicBezTo>
                  <a:cubicBezTo>
                    <a:pt x="21518" y="65578"/>
                    <a:pt x="21468" y="65565"/>
                    <a:pt x="21418" y="65557"/>
                  </a:cubicBezTo>
                  <a:cubicBezTo>
                    <a:pt x="21399" y="65546"/>
                    <a:pt x="21378" y="65540"/>
                    <a:pt x="21357" y="65540"/>
                  </a:cubicBezTo>
                  <a:cubicBezTo>
                    <a:pt x="21356" y="65540"/>
                    <a:pt x="21354" y="65540"/>
                    <a:pt x="21353" y="65540"/>
                  </a:cubicBezTo>
                  <a:cubicBezTo>
                    <a:pt x="21260" y="65541"/>
                    <a:pt x="21269" y="65545"/>
                    <a:pt x="21221" y="65569"/>
                  </a:cubicBezTo>
                  <a:lnTo>
                    <a:pt x="21062" y="65648"/>
                  </a:lnTo>
                  <a:cubicBezTo>
                    <a:pt x="21041" y="65658"/>
                    <a:pt x="21051" y="65655"/>
                    <a:pt x="21041" y="65661"/>
                  </a:cubicBezTo>
                  <a:cubicBezTo>
                    <a:pt x="21025" y="65671"/>
                    <a:pt x="21007" y="65680"/>
                    <a:pt x="20990" y="65687"/>
                  </a:cubicBezTo>
                  <a:lnTo>
                    <a:pt x="20990" y="65687"/>
                  </a:lnTo>
                  <a:cubicBezTo>
                    <a:pt x="20975" y="65676"/>
                    <a:pt x="20915" y="65679"/>
                    <a:pt x="20874" y="65643"/>
                  </a:cubicBezTo>
                  <a:cubicBezTo>
                    <a:pt x="20814" y="65551"/>
                    <a:pt x="20703" y="65372"/>
                    <a:pt x="20697" y="65025"/>
                  </a:cubicBezTo>
                  <a:cubicBezTo>
                    <a:pt x="20646" y="64356"/>
                    <a:pt x="20876" y="63175"/>
                    <a:pt x="21431" y="61829"/>
                  </a:cubicBezTo>
                  <a:cubicBezTo>
                    <a:pt x="21972" y="60480"/>
                    <a:pt x="22832" y="58958"/>
                    <a:pt x="23911" y="57436"/>
                  </a:cubicBezTo>
                  <a:cubicBezTo>
                    <a:pt x="25825" y="54408"/>
                    <a:pt x="28457" y="51383"/>
                    <a:pt x="31300" y="48530"/>
                  </a:cubicBezTo>
                  <a:cubicBezTo>
                    <a:pt x="34177" y="45672"/>
                    <a:pt x="37357" y="42987"/>
                    <a:pt x="40687" y="40444"/>
                  </a:cubicBezTo>
                  <a:cubicBezTo>
                    <a:pt x="47370" y="35370"/>
                    <a:pt x="54699" y="30937"/>
                    <a:pt x="62405" y="27056"/>
                  </a:cubicBezTo>
                  <a:cubicBezTo>
                    <a:pt x="65646" y="25426"/>
                    <a:pt x="68756" y="23986"/>
                    <a:pt x="71758" y="22604"/>
                  </a:cubicBezTo>
                  <a:cubicBezTo>
                    <a:pt x="74784" y="21284"/>
                    <a:pt x="77699" y="20008"/>
                    <a:pt x="80613" y="18876"/>
                  </a:cubicBezTo>
                  <a:cubicBezTo>
                    <a:pt x="86428" y="16564"/>
                    <a:pt x="92188" y="14646"/>
                    <a:pt x="98488" y="13065"/>
                  </a:cubicBezTo>
                  <a:cubicBezTo>
                    <a:pt x="98856" y="12981"/>
                    <a:pt x="98881" y="12920"/>
                    <a:pt x="98677" y="12912"/>
                  </a:cubicBezTo>
                  <a:lnTo>
                    <a:pt x="98677" y="12912"/>
                  </a:lnTo>
                  <a:cubicBezTo>
                    <a:pt x="98374" y="12918"/>
                    <a:pt x="97853" y="13012"/>
                    <a:pt x="97527" y="13103"/>
                  </a:cubicBezTo>
                  <a:cubicBezTo>
                    <a:pt x="87472" y="15351"/>
                    <a:pt x="77604" y="18659"/>
                    <a:pt x="67940" y="22800"/>
                  </a:cubicBezTo>
                  <a:cubicBezTo>
                    <a:pt x="58292" y="26952"/>
                    <a:pt x="48828" y="31981"/>
                    <a:pt x="39928" y="38087"/>
                  </a:cubicBezTo>
                  <a:cubicBezTo>
                    <a:pt x="37887" y="39485"/>
                    <a:pt x="35942" y="40917"/>
                    <a:pt x="34056" y="42363"/>
                  </a:cubicBezTo>
                  <a:cubicBezTo>
                    <a:pt x="33837" y="42509"/>
                    <a:pt x="33596" y="42670"/>
                    <a:pt x="33354" y="42865"/>
                  </a:cubicBezTo>
                  <a:cubicBezTo>
                    <a:pt x="31642" y="44169"/>
                    <a:pt x="29947" y="45508"/>
                    <a:pt x="28361" y="46918"/>
                  </a:cubicBezTo>
                  <a:cubicBezTo>
                    <a:pt x="28902" y="46413"/>
                    <a:pt x="29443" y="45908"/>
                    <a:pt x="30015" y="45421"/>
                  </a:cubicBezTo>
                  <a:cubicBezTo>
                    <a:pt x="31129" y="44450"/>
                    <a:pt x="32032" y="43524"/>
                    <a:pt x="31995" y="43296"/>
                  </a:cubicBezTo>
                  <a:cubicBezTo>
                    <a:pt x="31982" y="43278"/>
                    <a:pt x="31959" y="43269"/>
                    <a:pt x="31925" y="43269"/>
                  </a:cubicBezTo>
                  <a:cubicBezTo>
                    <a:pt x="31829" y="43269"/>
                    <a:pt x="31653" y="43340"/>
                    <a:pt x="31422" y="43464"/>
                  </a:cubicBezTo>
                  <a:cubicBezTo>
                    <a:pt x="35588" y="39781"/>
                    <a:pt x="40023" y="36416"/>
                    <a:pt x="44659" y="33328"/>
                  </a:cubicBezTo>
                  <a:cubicBezTo>
                    <a:pt x="46069" y="32452"/>
                    <a:pt x="47373" y="31646"/>
                    <a:pt x="48473" y="30907"/>
                  </a:cubicBezTo>
                  <a:cubicBezTo>
                    <a:pt x="54191" y="27912"/>
                    <a:pt x="60100" y="25186"/>
                    <a:pt x="66186" y="22853"/>
                  </a:cubicBezTo>
                  <a:lnTo>
                    <a:pt x="67698" y="22290"/>
                  </a:lnTo>
                  <a:cubicBezTo>
                    <a:pt x="69704" y="21548"/>
                    <a:pt x="71591" y="20705"/>
                    <a:pt x="72498" y="20184"/>
                  </a:cubicBezTo>
                  <a:cubicBezTo>
                    <a:pt x="72791" y="20016"/>
                    <a:pt x="72956" y="19888"/>
                    <a:pt x="73028" y="19793"/>
                  </a:cubicBezTo>
                  <a:cubicBezTo>
                    <a:pt x="86917" y="14442"/>
                    <a:pt x="101799" y="10880"/>
                    <a:pt x="115740" y="9817"/>
                  </a:cubicBezTo>
                  <a:cubicBezTo>
                    <a:pt x="116447" y="9751"/>
                    <a:pt x="116819" y="9686"/>
                    <a:pt x="116703" y="9603"/>
                  </a:cubicBezTo>
                  <a:lnTo>
                    <a:pt x="116703" y="9603"/>
                  </a:lnTo>
                  <a:cubicBezTo>
                    <a:pt x="116851" y="9613"/>
                    <a:pt x="116998" y="9618"/>
                    <a:pt x="117146" y="9618"/>
                  </a:cubicBezTo>
                  <a:cubicBezTo>
                    <a:pt x="117306" y="9618"/>
                    <a:pt x="117465" y="9612"/>
                    <a:pt x="117625" y="9601"/>
                  </a:cubicBezTo>
                  <a:cubicBezTo>
                    <a:pt x="118455" y="9524"/>
                    <a:pt x="119339" y="9460"/>
                    <a:pt x="120257" y="9446"/>
                  </a:cubicBezTo>
                  <a:cubicBezTo>
                    <a:pt x="120792" y="9427"/>
                    <a:pt x="121339" y="9416"/>
                    <a:pt x="121896" y="9416"/>
                  </a:cubicBezTo>
                  <a:cubicBezTo>
                    <a:pt x="122297" y="9416"/>
                    <a:pt x="122703" y="9421"/>
                    <a:pt x="123112" y="9434"/>
                  </a:cubicBezTo>
                  <a:cubicBezTo>
                    <a:pt x="123540" y="9430"/>
                    <a:pt x="123775" y="9395"/>
                    <a:pt x="123581" y="9342"/>
                  </a:cubicBezTo>
                  <a:cubicBezTo>
                    <a:pt x="123380" y="9277"/>
                    <a:pt x="122898" y="9228"/>
                    <a:pt x="122513" y="9228"/>
                  </a:cubicBezTo>
                  <a:cubicBezTo>
                    <a:pt x="122290" y="9225"/>
                    <a:pt x="122068" y="9224"/>
                    <a:pt x="121847" y="9224"/>
                  </a:cubicBezTo>
                  <a:cubicBezTo>
                    <a:pt x="120068" y="9224"/>
                    <a:pt x="118330" y="9312"/>
                    <a:pt x="116726" y="9451"/>
                  </a:cubicBezTo>
                  <a:cubicBezTo>
                    <a:pt x="116533" y="9469"/>
                    <a:pt x="116406" y="9495"/>
                    <a:pt x="116372" y="9521"/>
                  </a:cubicBezTo>
                  <a:cubicBezTo>
                    <a:pt x="116182" y="9504"/>
                    <a:pt x="115939" y="9495"/>
                    <a:pt x="115670" y="9495"/>
                  </a:cubicBezTo>
                  <a:cubicBezTo>
                    <a:pt x="115368" y="9495"/>
                    <a:pt x="115032" y="9506"/>
                    <a:pt x="114698" y="9530"/>
                  </a:cubicBezTo>
                  <a:cubicBezTo>
                    <a:pt x="107460" y="9930"/>
                    <a:pt x="100358" y="11122"/>
                    <a:pt x="93366" y="12790"/>
                  </a:cubicBezTo>
                  <a:cubicBezTo>
                    <a:pt x="86368" y="14450"/>
                    <a:pt x="79469" y="16607"/>
                    <a:pt x="72558" y="19137"/>
                  </a:cubicBezTo>
                  <a:cubicBezTo>
                    <a:pt x="79235" y="16419"/>
                    <a:pt x="86283" y="14138"/>
                    <a:pt x="93832" y="12312"/>
                  </a:cubicBezTo>
                  <a:cubicBezTo>
                    <a:pt x="102806" y="10183"/>
                    <a:pt x="111278" y="8725"/>
                    <a:pt x="120530" y="8725"/>
                  </a:cubicBezTo>
                  <a:cubicBezTo>
                    <a:pt x="120665" y="8725"/>
                    <a:pt x="120799" y="8725"/>
                    <a:pt x="120934" y="8726"/>
                  </a:cubicBezTo>
                  <a:cubicBezTo>
                    <a:pt x="120989" y="8727"/>
                    <a:pt x="121042" y="8728"/>
                    <a:pt x="121093" y="8728"/>
                  </a:cubicBezTo>
                  <a:cubicBezTo>
                    <a:pt x="121492" y="8728"/>
                    <a:pt x="121746" y="8690"/>
                    <a:pt x="121701" y="8645"/>
                  </a:cubicBezTo>
                  <a:cubicBezTo>
                    <a:pt x="121640" y="8597"/>
                    <a:pt x="121254" y="8546"/>
                    <a:pt x="120784" y="8546"/>
                  </a:cubicBezTo>
                  <a:cubicBezTo>
                    <a:pt x="120774" y="8546"/>
                    <a:pt x="120765" y="8546"/>
                    <a:pt x="120755" y="8546"/>
                  </a:cubicBezTo>
                  <a:cubicBezTo>
                    <a:pt x="120499" y="8544"/>
                    <a:pt x="120243" y="8543"/>
                    <a:pt x="119988" y="8543"/>
                  </a:cubicBezTo>
                  <a:cubicBezTo>
                    <a:pt x="110614" y="8543"/>
                    <a:pt x="101797" y="10107"/>
                    <a:pt x="93142" y="12244"/>
                  </a:cubicBezTo>
                  <a:cubicBezTo>
                    <a:pt x="84241" y="14486"/>
                    <a:pt x="75463" y="17468"/>
                    <a:pt x="66179" y="21157"/>
                  </a:cubicBezTo>
                  <a:lnTo>
                    <a:pt x="63998" y="22027"/>
                  </a:lnTo>
                  <a:cubicBezTo>
                    <a:pt x="69485" y="19313"/>
                    <a:pt x="75109" y="16882"/>
                    <a:pt x="80846" y="14745"/>
                  </a:cubicBezTo>
                  <a:cubicBezTo>
                    <a:pt x="89694" y="12048"/>
                    <a:pt x="98738" y="9997"/>
                    <a:pt x="107858" y="8929"/>
                  </a:cubicBezTo>
                  <a:cubicBezTo>
                    <a:pt x="112004" y="8465"/>
                    <a:pt x="116192" y="8157"/>
                    <a:pt x="120351" y="8157"/>
                  </a:cubicBezTo>
                  <a:cubicBezTo>
                    <a:pt x="125307" y="8157"/>
                    <a:pt x="130223" y="8594"/>
                    <a:pt x="134979" y="9724"/>
                  </a:cubicBezTo>
                  <a:cubicBezTo>
                    <a:pt x="135637" y="9889"/>
                    <a:pt x="136203" y="10009"/>
                    <a:pt x="136428" y="10009"/>
                  </a:cubicBezTo>
                  <a:cubicBezTo>
                    <a:pt x="136493" y="10009"/>
                    <a:pt x="136530" y="9999"/>
                    <a:pt x="136532" y="9976"/>
                  </a:cubicBezTo>
                  <a:cubicBezTo>
                    <a:pt x="136549" y="9865"/>
                    <a:pt x="135860" y="9559"/>
                    <a:pt x="135003" y="9347"/>
                  </a:cubicBezTo>
                  <a:cubicBezTo>
                    <a:pt x="130060" y="7948"/>
                    <a:pt x="124845" y="7430"/>
                    <a:pt x="119639" y="7308"/>
                  </a:cubicBezTo>
                  <a:cubicBezTo>
                    <a:pt x="119042" y="7297"/>
                    <a:pt x="118444" y="7291"/>
                    <a:pt x="117846" y="7291"/>
                  </a:cubicBezTo>
                  <a:cubicBezTo>
                    <a:pt x="113224" y="7291"/>
                    <a:pt x="108587" y="7632"/>
                    <a:pt x="103977" y="8193"/>
                  </a:cubicBezTo>
                  <a:lnTo>
                    <a:pt x="106147" y="7800"/>
                  </a:lnTo>
                  <a:cubicBezTo>
                    <a:pt x="106868" y="7691"/>
                    <a:pt x="107592" y="7594"/>
                    <a:pt x="108320" y="7515"/>
                  </a:cubicBezTo>
                  <a:cubicBezTo>
                    <a:pt x="111968" y="7137"/>
                    <a:pt x="115640" y="6914"/>
                    <a:pt x="119315" y="6914"/>
                  </a:cubicBezTo>
                  <a:cubicBezTo>
                    <a:pt x="122403" y="6914"/>
                    <a:pt x="125493" y="7071"/>
                    <a:pt x="128571" y="7425"/>
                  </a:cubicBezTo>
                  <a:cubicBezTo>
                    <a:pt x="129830" y="7563"/>
                    <a:pt x="130972" y="7745"/>
                    <a:pt x="131839" y="7784"/>
                  </a:cubicBezTo>
                  <a:cubicBezTo>
                    <a:pt x="132213" y="7819"/>
                    <a:pt x="132533" y="7838"/>
                    <a:pt x="132783" y="7838"/>
                  </a:cubicBezTo>
                  <a:cubicBezTo>
                    <a:pt x="133108" y="7838"/>
                    <a:pt x="133316" y="7805"/>
                    <a:pt x="133371" y="7732"/>
                  </a:cubicBezTo>
                  <a:cubicBezTo>
                    <a:pt x="133422" y="7598"/>
                    <a:pt x="132993" y="7377"/>
                    <a:pt x="132244" y="7123"/>
                  </a:cubicBezTo>
                  <a:cubicBezTo>
                    <a:pt x="131242" y="6831"/>
                    <a:pt x="130221" y="6615"/>
                    <a:pt x="129187" y="6474"/>
                  </a:cubicBezTo>
                  <a:lnTo>
                    <a:pt x="129187" y="6474"/>
                  </a:lnTo>
                  <a:cubicBezTo>
                    <a:pt x="129588" y="6499"/>
                    <a:pt x="129983" y="6541"/>
                    <a:pt x="130386" y="6594"/>
                  </a:cubicBezTo>
                  <a:cubicBezTo>
                    <a:pt x="130566" y="6618"/>
                    <a:pt x="130724" y="6629"/>
                    <a:pt x="130835" y="6629"/>
                  </a:cubicBezTo>
                  <a:cubicBezTo>
                    <a:pt x="130974" y="6629"/>
                    <a:pt x="131039" y="6611"/>
                    <a:pt x="130983" y="6577"/>
                  </a:cubicBezTo>
                  <a:cubicBezTo>
                    <a:pt x="130835" y="6502"/>
                    <a:pt x="130326" y="6388"/>
                    <a:pt x="129932" y="6337"/>
                  </a:cubicBezTo>
                  <a:cubicBezTo>
                    <a:pt x="128479" y="6213"/>
                    <a:pt x="127056" y="6107"/>
                    <a:pt x="125628" y="6077"/>
                  </a:cubicBezTo>
                  <a:cubicBezTo>
                    <a:pt x="123355" y="5887"/>
                    <a:pt x="121081" y="5801"/>
                    <a:pt x="118808" y="5801"/>
                  </a:cubicBezTo>
                  <a:cubicBezTo>
                    <a:pt x="114565" y="5801"/>
                    <a:pt x="110328" y="6103"/>
                    <a:pt x="106128" y="6602"/>
                  </a:cubicBezTo>
                  <a:cubicBezTo>
                    <a:pt x="99670" y="7364"/>
                    <a:pt x="93290" y="8631"/>
                    <a:pt x="86996" y="10203"/>
                  </a:cubicBezTo>
                  <a:cubicBezTo>
                    <a:pt x="90367" y="9300"/>
                    <a:pt x="93778" y="8480"/>
                    <a:pt x="97228" y="7776"/>
                  </a:cubicBezTo>
                  <a:cubicBezTo>
                    <a:pt x="100682" y="7091"/>
                    <a:pt x="104173" y="6516"/>
                    <a:pt x="107698" y="6082"/>
                  </a:cubicBezTo>
                  <a:cubicBezTo>
                    <a:pt x="111826" y="5584"/>
                    <a:pt x="116010" y="5274"/>
                    <a:pt x="120222" y="5274"/>
                  </a:cubicBezTo>
                  <a:cubicBezTo>
                    <a:pt x="123198" y="5274"/>
                    <a:pt x="126189" y="5429"/>
                    <a:pt x="129185" y="5780"/>
                  </a:cubicBezTo>
                  <a:cubicBezTo>
                    <a:pt x="129182" y="5780"/>
                    <a:pt x="129179" y="5780"/>
                    <a:pt x="129176" y="5780"/>
                  </a:cubicBezTo>
                  <a:cubicBezTo>
                    <a:pt x="128888" y="5780"/>
                    <a:pt x="128851" y="5835"/>
                    <a:pt x="129202" y="5914"/>
                  </a:cubicBezTo>
                  <a:cubicBezTo>
                    <a:pt x="129504" y="5974"/>
                    <a:pt x="130113" y="6059"/>
                    <a:pt x="130414" y="6079"/>
                  </a:cubicBezTo>
                  <a:cubicBezTo>
                    <a:pt x="130450" y="6081"/>
                    <a:pt x="130481" y="6081"/>
                    <a:pt x="130508" y="6081"/>
                  </a:cubicBezTo>
                  <a:cubicBezTo>
                    <a:pt x="130750" y="6081"/>
                    <a:pt x="130682" y="6018"/>
                    <a:pt x="130407" y="5944"/>
                  </a:cubicBezTo>
                  <a:lnTo>
                    <a:pt x="130375" y="5937"/>
                  </a:lnTo>
                  <a:lnTo>
                    <a:pt x="130375" y="5937"/>
                  </a:lnTo>
                  <a:cubicBezTo>
                    <a:pt x="134242" y="6516"/>
                    <a:pt x="138145" y="7388"/>
                    <a:pt x="141838" y="9147"/>
                  </a:cubicBezTo>
                  <a:cubicBezTo>
                    <a:pt x="143676" y="10023"/>
                    <a:pt x="145483" y="11081"/>
                    <a:pt x="147066" y="12516"/>
                  </a:cubicBezTo>
                  <a:cubicBezTo>
                    <a:pt x="148651" y="13929"/>
                    <a:pt x="150029" y="15690"/>
                    <a:pt x="150916" y="17713"/>
                  </a:cubicBezTo>
                  <a:cubicBezTo>
                    <a:pt x="151112" y="18169"/>
                    <a:pt x="151325" y="18547"/>
                    <a:pt x="151387" y="18547"/>
                  </a:cubicBezTo>
                  <a:cubicBezTo>
                    <a:pt x="151389" y="18547"/>
                    <a:pt x="151391" y="18547"/>
                    <a:pt x="151393" y="18546"/>
                  </a:cubicBezTo>
                  <a:cubicBezTo>
                    <a:pt x="151445" y="18516"/>
                    <a:pt x="151300" y="18059"/>
                    <a:pt x="151062" y="17529"/>
                  </a:cubicBezTo>
                  <a:cubicBezTo>
                    <a:pt x="150298" y="15846"/>
                    <a:pt x="149228" y="14297"/>
                    <a:pt x="147931" y="13058"/>
                  </a:cubicBezTo>
                  <a:cubicBezTo>
                    <a:pt x="146660" y="11790"/>
                    <a:pt x="145227" y="10739"/>
                    <a:pt x="143725" y="9903"/>
                  </a:cubicBezTo>
                  <a:cubicBezTo>
                    <a:pt x="140724" y="8196"/>
                    <a:pt x="137520" y="7143"/>
                    <a:pt x="134314" y="6446"/>
                  </a:cubicBezTo>
                  <a:cubicBezTo>
                    <a:pt x="129723" y="5451"/>
                    <a:pt x="125111" y="5091"/>
                    <a:pt x="120539" y="5091"/>
                  </a:cubicBezTo>
                  <a:cubicBezTo>
                    <a:pt x="118707" y="5091"/>
                    <a:pt x="116881" y="5149"/>
                    <a:pt x="115066" y="5247"/>
                  </a:cubicBezTo>
                  <a:cubicBezTo>
                    <a:pt x="108712" y="5599"/>
                    <a:pt x="102456" y="6522"/>
                    <a:pt x="96326" y="7791"/>
                  </a:cubicBezTo>
                  <a:cubicBezTo>
                    <a:pt x="90195" y="9067"/>
                    <a:pt x="84184" y="10698"/>
                    <a:pt x="78325" y="12643"/>
                  </a:cubicBezTo>
                  <a:cubicBezTo>
                    <a:pt x="77038" y="13030"/>
                    <a:pt x="75753" y="13440"/>
                    <a:pt x="74470" y="13873"/>
                  </a:cubicBezTo>
                  <a:lnTo>
                    <a:pt x="74466" y="13870"/>
                  </a:lnTo>
                  <a:cubicBezTo>
                    <a:pt x="74375" y="13859"/>
                    <a:pt x="74267" y="13853"/>
                    <a:pt x="74142" y="13853"/>
                  </a:cubicBezTo>
                  <a:cubicBezTo>
                    <a:pt x="73632" y="13853"/>
                    <a:pt x="72854" y="13949"/>
                    <a:pt x="71894" y="14161"/>
                  </a:cubicBezTo>
                  <a:cubicBezTo>
                    <a:pt x="80166" y="11269"/>
                    <a:pt x="88582" y="8902"/>
                    <a:pt x="97196" y="7199"/>
                  </a:cubicBezTo>
                  <a:cubicBezTo>
                    <a:pt x="104396" y="5932"/>
                    <a:pt x="111695" y="5083"/>
                    <a:pt x="119081" y="5053"/>
                  </a:cubicBezTo>
                  <a:cubicBezTo>
                    <a:pt x="119159" y="5054"/>
                    <a:pt x="119237" y="5055"/>
                    <a:pt x="119313" y="5055"/>
                  </a:cubicBezTo>
                  <a:cubicBezTo>
                    <a:pt x="120272" y="5055"/>
                    <a:pt x="121040" y="4982"/>
                    <a:pt x="121066" y="4867"/>
                  </a:cubicBezTo>
                  <a:cubicBezTo>
                    <a:pt x="121101" y="4756"/>
                    <a:pt x="120218" y="4655"/>
                    <a:pt x="119093" y="4637"/>
                  </a:cubicBezTo>
                  <a:lnTo>
                    <a:pt x="116370" y="4682"/>
                  </a:lnTo>
                  <a:lnTo>
                    <a:pt x="113655" y="4801"/>
                  </a:lnTo>
                  <a:cubicBezTo>
                    <a:pt x="115138" y="4588"/>
                    <a:pt x="116111" y="4339"/>
                    <a:pt x="116205" y="4108"/>
                  </a:cubicBezTo>
                  <a:cubicBezTo>
                    <a:pt x="116301" y="3885"/>
                    <a:pt x="115541" y="3724"/>
                    <a:pt x="114261" y="3637"/>
                  </a:cubicBezTo>
                  <a:cubicBezTo>
                    <a:pt x="117007" y="3418"/>
                    <a:pt x="119765" y="3294"/>
                    <a:pt x="122533" y="3294"/>
                  </a:cubicBezTo>
                  <a:cubicBezTo>
                    <a:pt x="123825" y="3294"/>
                    <a:pt x="125119" y="3321"/>
                    <a:pt x="126416" y="3378"/>
                  </a:cubicBezTo>
                  <a:cubicBezTo>
                    <a:pt x="130488" y="3571"/>
                    <a:pt x="134586" y="4036"/>
                    <a:pt x="138696" y="5152"/>
                  </a:cubicBezTo>
                  <a:cubicBezTo>
                    <a:pt x="138983" y="5230"/>
                    <a:pt x="139196" y="5272"/>
                    <a:pt x="139288" y="5272"/>
                  </a:cubicBezTo>
                  <a:cubicBezTo>
                    <a:pt x="139351" y="5272"/>
                    <a:pt x="139358" y="5253"/>
                    <a:pt x="139297" y="5212"/>
                  </a:cubicBezTo>
                  <a:cubicBezTo>
                    <a:pt x="139143" y="5112"/>
                    <a:pt x="138659" y="4932"/>
                    <a:pt x="138181" y="4805"/>
                  </a:cubicBezTo>
                  <a:cubicBezTo>
                    <a:pt x="135207" y="3965"/>
                    <a:pt x="132255" y="3488"/>
                    <a:pt x="129340" y="3176"/>
                  </a:cubicBezTo>
                  <a:cubicBezTo>
                    <a:pt x="126774" y="2899"/>
                    <a:pt x="124232" y="2796"/>
                    <a:pt x="121712" y="2796"/>
                  </a:cubicBezTo>
                  <a:cubicBezTo>
                    <a:pt x="121369" y="2796"/>
                    <a:pt x="121026" y="2798"/>
                    <a:pt x="120684" y="2801"/>
                  </a:cubicBezTo>
                  <a:cubicBezTo>
                    <a:pt x="114967" y="2827"/>
                    <a:pt x="109368" y="3420"/>
                    <a:pt x="103826" y="4224"/>
                  </a:cubicBezTo>
                  <a:cubicBezTo>
                    <a:pt x="95038" y="5184"/>
                    <a:pt x="86534" y="6800"/>
                    <a:pt x="77368" y="9390"/>
                  </a:cubicBezTo>
                  <a:cubicBezTo>
                    <a:pt x="64039" y="13227"/>
                    <a:pt x="52009" y="18442"/>
                    <a:pt x="40668" y="24936"/>
                  </a:cubicBezTo>
                  <a:cubicBezTo>
                    <a:pt x="36504" y="27127"/>
                    <a:pt x="32437" y="29508"/>
                    <a:pt x="28528" y="32131"/>
                  </a:cubicBezTo>
                  <a:cubicBezTo>
                    <a:pt x="29004" y="31657"/>
                    <a:pt x="29247" y="31316"/>
                    <a:pt x="29161" y="31194"/>
                  </a:cubicBezTo>
                  <a:cubicBezTo>
                    <a:pt x="29139" y="31162"/>
                    <a:pt x="29076" y="31158"/>
                    <a:pt x="29009" y="31156"/>
                  </a:cubicBezTo>
                  <a:cubicBezTo>
                    <a:pt x="32479" y="28866"/>
                    <a:pt x="36051" y="26745"/>
                    <a:pt x="39743" y="24733"/>
                  </a:cubicBezTo>
                  <a:cubicBezTo>
                    <a:pt x="48304" y="20084"/>
                    <a:pt x="57024" y="16216"/>
                    <a:pt x="65843" y="12934"/>
                  </a:cubicBezTo>
                  <a:cubicBezTo>
                    <a:pt x="74648" y="9632"/>
                    <a:pt x="83592" y="6957"/>
                    <a:pt x="92674" y="4911"/>
                  </a:cubicBezTo>
                  <a:cubicBezTo>
                    <a:pt x="101764" y="2897"/>
                    <a:pt x="110990" y="1429"/>
                    <a:pt x="120547" y="1236"/>
                  </a:cubicBezTo>
                  <a:cubicBezTo>
                    <a:pt x="121172" y="1217"/>
                    <a:pt x="121800" y="1209"/>
                    <a:pt x="122429" y="1209"/>
                  </a:cubicBezTo>
                  <a:cubicBezTo>
                    <a:pt x="124203" y="1209"/>
                    <a:pt x="125992" y="1276"/>
                    <a:pt x="127789" y="1373"/>
                  </a:cubicBezTo>
                  <a:cubicBezTo>
                    <a:pt x="130235" y="1566"/>
                    <a:pt x="132699" y="1818"/>
                    <a:pt x="135210" y="2295"/>
                  </a:cubicBezTo>
                  <a:cubicBezTo>
                    <a:pt x="137720" y="2782"/>
                    <a:pt x="140266" y="3437"/>
                    <a:pt x="142843" y="4440"/>
                  </a:cubicBezTo>
                  <a:cubicBezTo>
                    <a:pt x="145413" y="5453"/>
                    <a:pt x="148044" y="6845"/>
                    <a:pt x="150507" y="8918"/>
                  </a:cubicBezTo>
                  <a:cubicBezTo>
                    <a:pt x="151131" y="9447"/>
                    <a:pt x="151693" y="10020"/>
                    <a:pt x="152208" y="10489"/>
                  </a:cubicBezTo>
                  <a:cubicBezTo>
                    <a:pt x="152718" y="10971"/>
                    <a:pt x="153132" y="11475"/>
                    <a:pt x="153494" y="11836"/>
                  </a:cubicBezTo>
                  <a:cubicBezTo>
                    <a:pt x="154075" y="12417"/>
                    <a:pt x="154429" y="12816"/>
                    <a:pt x="154552" y="12816"/>
                  </a:cubicBezTo>
                  <a:cubicBezTo>
                    <a:pt x="154583" y="12816"/>
                    <a:pt x="154600" y="12791"/>
                    <a:pt x="154601" y="12736"/>
                  </a:cubicBezTo>
                  <a:cubicBezTo>
                    <a:pt x="154618" y="12459"/>
                    <a:pt x="154158" y="11634"/>
                    <a:pt x="153362" y="10541"/>
                  </a:cubicBezTo>
                  <a:cubicBezTo>
                    <a:pt x="152558" y="9484"/>
                    <a:pt x="151369" y="8252"/>
                    <a:pt x="150036" y="7257"/>
                  </a:cubicBezTo>
                  <a:cubicBezTo>
                    <a:pt x="147551" y="5346"/>
                    <a:pt x="144987" y="4085"/>
                    <a:pt x="142499" y="3123"/>
                  </a:cubicBezTo>
                  <a:cubicBezTo>
                    <a:pt x="140000" y="2149"/>
                    <a:pt x="137566" y="1565"/>
                    <a:pt x="135172" y="1094"/>
                  </a:cubicBezTo>
                  <a:cubicBezTo>
                    <a:pt x="130909" y="308"/>
                    <a:pt x="126796" y="0"/>
                    <a:pt x="1227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654;p78">
              <a:extLst>
                <a:ext uri="{FF2B5EF4-FFF2-40B4-BE49-F238E27FC236}">
                  <a16:creationId xmlns:a16="http://schemas.microsoft.com/office/drawing/2014/main" id="{5515B0E1-FA63-8C98-E9A2-1271CB8A1FD2}"/>
                </a:ext>
              </a:extLst>
            </p:cNvPr>
            <p:cNvSpPr/>
            <p:nvPr/>
          </p:nvSpPr>
          <p:spPr>
            <a:xfrm>
              <a:off x="979775" y="1934675"/>
              <a:ext cx="3633650" cy="1884125"/>
            </a:xfrm>
            <a:custGeom>
              <a:avLst/>
              <a:gdLst/>
              <a:ahLst/>
              <a:cxnLst/>
              <a:rect l="l" t="t" r="r" b="b"/>
              <a:pathLst>
                <a:path w="145346" h="75365" extrusionOk="0">
                  <a:moveTo>
                    <a:pt x="112183" y="0"/>
                  </a:moveTo>
                  <a:cubicBezTo>
                    <a:pt x="97664" y="0"/>
                    <a:pt x="79989" y="3463"/>
                    <a:pt x="62579" y="9754"/>
                  </a:cubicBezTo>
                  <a:cubicBezTo>
                    <a:pt x="44015" y="16463"/>
                    <a:pt x="27275" y="25840"/>
                    <a:pt x="16041" y="35821"/>
                  </a:cubicBezTo>
                  <a:cubicBezTo>
                    <a:pt x="4807" y="45803"/>
                    <a:pt x="0" y="55572"/>
                    <a:pt x="2677" y="62979"/>
                  </a:cubicBezTo>
                  <a:cubicBezTo>
                    <a:pt x="5354" y="70386"/>
                    <a:pt x="15296" y="74825"/>
                    <a:pt x="30315" y="75319"/>
                  </a:cubicBezTo>
                  <a:cubicBezTo>
                    <a:pt x="31250" y="75349"/>
                    <a:pt x="32199" y="75365"/>
                    <a:pt x="33162" y="75365"/>
                  </a:cubicBezTo>
                  <a:cubicBezTo>
                    <a:pt x="47681" y="75365"/>
                    <a:pt x="65357" y="71902"/>
                    <a:pt x="82766" y="65611"/>
                  </a:cubicBezTo>
                  <a:cubicBezTo>
                    <a:pt x="101330" y="58902"/>
                    <a:pt x="118070" y="49525"/>
                    <a:pt x="129304" y="39544"/>
                  </a:cubicBezTo>
                  <a:cubicBezTo>
                    <a:pt x="140538" y="29562"/>
                    <a:pt x="145346" y="19793"/>
                    <a:pt x="142668" y="12386"/>
                  </a:cubicBezTo>
                  <a:cubicBezTo>
                    <a:pt x="139992" y="4979"/>
                    <a:pt x="130050" y="540"/>
                    <a:pt x="115030" y="46"/>
                  </a:cubicBezTo>
                  <a:cubicBezTo>
                    <a:pt x="114096" y="16"/>
                    <a:pt x="113147" y="0"/>
                    <a:pt x="112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655;p78">
              <a:extLst>
                <a:ext uri="{FF2B5EF4-FFF2-40B4-BE49-F238E27FC236}">
                  <a16:creationId xmlns:a16="http://schemas.microsoft.com/office/drawing/2014/main" id="{5CE31D55-3EE3-0B31-4C0F-4BE6DC31DAE2}"/>
                </a:ext>
              </a:extLst>
            </p:cNvPr>
            <p:cNvSpPr/>
            <p:nvPr/>
          </p:nvSpPr>
          <p:spPr>
            <a:xfrm>
              <a:off x="2010575" y="2405225"/>
              <a:ext cx="1684375" cy="889075"/>
            </a:xfrm>
            <a:custGeom>
              <a:avLst/>
              <a:gdLst/>
              <a:ahLst/>
              <a:cxnLst/>
              <a:rect l="l" t="t" r="r" b="b"/>
              <a:pathLst>
                <a:path w="67375" h="35563" extrusionOk="0">
                  <a:moveTo>
                    <a:pt x="30649" y="8898"/>
                  </a:moveTo>
                  <a:cubicBezTo>
                    <a:pt x="30654" y="8925"/>
                    <a:pt x="30665" y="8949"/>
                    <a:pt x="30682" y="8971"/>
                  </a:cubicBezTo>
                  <a:lnTo>
                    <a:pt x="30682" y="8971"/>
                  </a:lnTo>
                  <a:cubicBezTo>
                    <a:pt x="30672" y="8945"/>
                    <a:pt x="30661" y="8921"/>
                    <a:pt x="30649" y="8898"/>
                  </a:cubicBezTo>
                  <a:close/>
                  <a:moveTo>
                    <a:pt x="36414" y="7887"/>
                  </a:moveTo>
                  <a:lnTo>
                    <a:pt x="36414" y="7887"/>
                  </a:lnTo>
                  <a:cubicBezTo>
                    <a:pt x="35186" y="8071"/>
                    <a:pt x="33767" y="8690"/>
                    <a:pt x="32368" y="9088"/>
                  </a:cubicBezTo>
                  <a:cubicBezTo>
                    <a:pt x="32326" y="9087"/>
                    <a:pt x="32283" y="9086"/>
                    <a:pt x="32240" y="9086"/>
                  </a:cubicBezTo>
                  <a:cubicBezTo>
                    <a:pt x="31947" y="9086"/>
                    <a:pt x="31613" y="9110"/>
                    <a:pt x="31328" y="9110"/>
                  </a:cubicBezTo>
                  <a:cubicBezTo>
                    <a:pt x="31023" y="9110"/>
                    <a:pt x="30773" y="9083"/>
                    <a:pt x="30682" y="8971"/>
                  </a:cubicBezTo>
                  <a:lnTo>
                    <a:pt x="30682" y="8971"/>
                  </a:lnTo>
                  <a:cubicBezTo>
                    <a:pt x="30729" y="9084"/>
                    <a:pt x="30766" y="9215"/>
                    <a:pt x="30878" y="9318"/>
                  </a:cubicBezTo>
                  <a:cubicBezTo>
                    <a:pt x="29827" y="9789"/>
                    <a:pt x="28784" y="10275"/>
                    <a:pt x="27750" y="10777"/>
                  </a:cubicBezTo>
                  <a:lnTo>
                    <a:pt x="29811" y="10334"/>
                  </a:lnTo>
                  <a:lnTo>
                    <a:pt x="29811" y="10334"/>
                  </a:lnTo>
                  <a:cubicBezTo>
                    <a:pt x="29062" y="10923"/>
                    <a:pt x="26922" y="11467"/>
                    <a:pt x="26916" y="12152"/>
                  </a:cubicBezTo>
                  <a:cubicBezTo>
                    <a:pt x="29433" y="10362"/>
                    <a:pt x="34148" y="9429"/>
                    <a:pt x="36414" y="7887"/>
                  </a:cubicBezTo>
                  <a:close/>
                  <a:moveTo>
                    <a:pt x="53371" y="1"/>
                  </a:moveTo>
                  <a:cubicBezTo>
                    <a:pt x="53004" y="1"/>
                    <a:pt x="52638" y="18"/>
                    <a:pt x="52273" y="52"/>
                  </a:cubicBezTo>
                  <a:cubicBezTo>
                    <a:pt x="51205" y="136"/>
                    <a:pt x="50137" y="306"/>
                    <a:pt x="49017" y="306"/>
                  </a:cubicBezTo>
                  <a:cubicBezTo>
                    <a:pt x="48987" y="306"/>
                    <a:pt x="48957" y="306"/>
                    <a:pt x="48928" y="306"/>
                  </a:cubicBezTo>
                  <a:lnTo>
                    <a:pt x="48928" y="306"/>
                  </a:lnTo>
                  <a:lnTo>
                    <a:pt x="50078" y="543"/>
                  </a:lnTo>
                  <a:cubicBezTo>
                    <a:pt x="48634" y="1109"/>
                    <a:pt x="47795" y="960"/>
                    <a:pt x="46453" y="1342"/>
                  </a:cubicBezTo>
                  <a:lnTo>
                    <a:pt x="45580" y="773"/>
                  </a:lnTo>
                  <a:cubicBezTo>
                    <a:pt x="44143" y="1253"/>
                    <a:pt x="45030" y="1471"/>
                    <a:pt x="44037" y="2019"/>
                  </a:cubicBezTo>
                  <a:cubicBezTo>
                    <a:pt x="43913" y="2002"/>
                    <a:pt x="43779" y="1993"/>
                    <a:pt x="43637" y="1993"/>
                  </a:cubicBezTo>
                  <a:cubicBezTo>
                    <a:pt x="42169" y="1993"/>
                    <a:pt x="39900" y="2856"/>
                    <a:pt x="39341" y="2970"/>
                  </a:cubicBezTo>
                  <a:cubicBezTo>
                    <a:pt x="38838" y="2760"/>
                    <a:pt x="39766" y="2404"/>
                    <a:pt x="39932" y="2166"/>
                  </a:cubicBezTo>
                  <a:lnTo>
                    <a:pt x="39932" y="2166"/>
                  </a:lnTo>
                  <a:cubicBezTo>
                    <a:pt x="38310" y="2800"/>
                    <a:pt x="38593" y="3418"/>
                    <a:pt x="36551" y="3967"/>
                  </a:cubicBezTo>
                  <a:lnTo>
                    <a:pt x="36467" y="3793"/>
                  </a:lnTo>
                  <a:cubicBezTo>
                    <a:pt x="31863" y="6072"/>
                    <a:pt x="25805" y="7880"/>
                    <a:pt x="20937" y="10666"/>
                  </a:cubicBezTo>
                  <a:cubicBezTo>
                    <a:pt x="21023" y="10639"/>
                    <a:pt x="21086" y="10628"/>
                    <a:pt x="21136" y="10628"/>
                  </a:cubicBezTo>
                  <a:cubicBezTo>
                    <a:pt x="21295" y="10628"/>
                    <a:pt x="21312" y="10741"/>
                    <a:pt x="21455" y="10796"/>
                  </a:cubicBezTo>
                  <a:cubicBezTo>
                    <a:pt x="18818" y="12054"/>
                    <a:pt x="15992" y="13454"/>
                    <a:pt x="13458" y="15082"/>
                  </a:cubicBezTo>
                  <a:cubicBezTo>
                    <a:pt x="10929" y="16706"/>
                    <a:pt x="8686" y="18565"/>
                    <a:pt x="7287" y="20566"/>
                  </a:cubicBezTo>
                  <a:lnTo>
                    <a:pt x="7287" y="20566"/>
                  </a:lnTo>
                  <a:cubicBezTo>
                    <a:pt x="8517" y="19588"/>
                    <a:pt x="10421" y="18657"/>
                    <a:pt x="12294" y="17714"/>
                  </a:cubicBezTo>
                  <a:cubicBezTo>
                    <a:pt x="14167" y="16763"/>
                    <a:pt x="16014" y="15785"/>
                    <a:pt x="17174" y="14535"/>
                  </a:cubicBezTo>
                  <a:cubicBezTo>
                    <a:pt x="18265" y="14476"/>
                    <a:pt x="19415" y="13428"/>
                    <a:pt x="20183" y="13428"/>
                  </a:cubicBezTo>
                  <a:cubicBezTo>
                    <a:pt x="20306" y="13428"/>
                    <a:pt x="20419" y="13455"/>
                    <a:pt x="20521" y="13517"/>
                  </a:cubicBezTo>
                  <a:cubicBezTo>
                    <a:pt x="24764" y="12009"/>
                    <a:pt x="26019" y="10187"/>
                    <a:pt x="30145" y="8718"/>
                  </a:cubicBezTo>
                  <a:cubicBezTo>
                    <a:pt x="30199" y="8711"/>
                    <a:pt x="30247" y="8708"/>
                    <a:pt x="30290" y="8708"/>
                  </a:cubicBezTo>
                  <a:cubicBezTo>
                    <a:pt x="30503" y="8708"/>
                    <a:pt x="30591" y="8788"/>
                    <a:pt x="30649" y="8898"/>
                  </a:cubicBezTo>
                  <a:lnTo>
                    <a:pt x="30649" y="8898"/>
                  </a:lnTo>
                  <a:cubicBezTo>
                    <a:pt x="30648" y="8895"/>
                    <a:pt x="30648" y="8893"/>
                    <a:pt x="30648" y="8890"/>
                  </a:cubicBezTo>
                  <a:cubicBezTo>
                    <a:pt x="34322" y="6628"/>
                    <a:pt x="37836" y="6109"/>
                    <a:pt x="42002" y="4865"/>
                  </a:cubicBezTo>
                  <a:cubicBezTo>
                    <a:pt x="42707" y="4654"/>
                    <a:pt x="43603" y="4481"/>
                    <a:pt x="44187" y="4481"/>
                  </a:cubicBezTo>
                  <a:cubicBezTo>
                    <a:pt x="44471" y="4481"/>
                    <a:pt x="44681" y="4522"/>
                    <a:pt x="44759" y="4620"/>
                  </a:cubicBezTo>
                  <a:cubicBezTo>
                    <a:pt x="44077" y="4864"/>
                    <a:pt x="44659" y="5036"/>
                    <a:pt x="44116" y="5306"/>
                  </a:cubicBezTo>
                  <a:cubicBezTo>
                    <a:pt x="45570" y="4742"/>
                    <a:pt x="44036" y="4076"/>
                    <a:pt x="46274" y="3824"/>
                  </a:cubicBezTo>
                  <a:lnTo>
                    <a:pt x="46274" y="3824"/>
                  </a:lnTo>
                  <a:lnTo>
                    <a:pt x="46182" y="5017"/>
                  </a:lnTo>
                  <a:cubicBezTo>
                    <a:pt x="46501" y="4378"/>
                    <a:pt x="47116" y="4292"/>
                    <a:pt x="47833" y="4292"/>
                  </a:cubicBezTo>
                  <a:cubicBezTo>
                    <a:pt x="48100" y="4292"/>
                    <a:pt x="48382" y="4304"/>
                    <a:pt x="48667" y="4304"/>
                  </a:cubicBezTo>
                  <a:cubicBezTo>
                    <a:pt x="49253" y="4304"/>
                    <a:pt x="49856" y="4253"/>
                    <a:pt x="50392" y="3945"/>
                  </a:cubicBezTo>
                  <a:lnTo>
                    <a:pt x="50392" y="3945"/>
                  </a:lnTo>
                  <a:cubicBezTo>
                    <a:pt x="51007" y="4358"/>
                    <a:pt x="49979" y="4708"/>
                    <a:pt x="48787" y="4898"/>
                  </a:cubicBezTo>
                  <a:cubicBezTo>
                    <a:pt x="48820" y="4899"/>
                    <a:pt x="48853" y="4899"/>
                    <a:pt x="48885" y="4899"/>
                  </a:cubicBezTo>
                  <a:cubicBezTo>
                    <a:pt x="50176" y="4899"/>
                    <a:pt x="50252" y="4250"/>
                    <a:pt x="51337" y="4175"/>
                  </a:cubicBezTo>
                  <a:lnTo>
                    <a:pt x="51337" y="4175"/>
                  </a:lnTo>
                  <a:cubicBezTo>
                    <a:pt x="51012" y="4529"/>
                    <a:pt x="50695" y="4890"/>
                    <a:pt x="50387" y="5255"/>
                  </a:cubicBezTo>
                  <a:cubicBezTo>
                    <a:pt x="50726" y="4919"/>
                    <a:pt x="51061" y="4797"/>
                    <a:pt x="51380" y="4797"/>
                  </a:cubicBezTo>
                  <a:cubicBezTo>
                    <a:pt x="52071" y="4797"/>
                    <a:pt x="52691" y="5366"/>
                    <a:pt x="53132" y="5564"/>
                  </a:cubicBezTo>
                  <a:cubicBezTo>
                    <a:pt x="53203" y="5325"/>
                    <a:pt x="52574" y="4603"/>
                    <a:pt x="53964" y="4603"/>
                  </a:cubicBezTo>
                  <a:cubicBezTo>
                    <a:pt x="53986" y="4603"/>
                    <a:pt x="54008" y="4604"/>
                    <a:pt x="54030" y="4604"/>
                  </a:cubicBezTo>
                  <a:cubicBezTo>
                    <a:pt x="54664" y="4731"/>
                    <a:pt x="54339" y="4982"/>
                    <a:pt x="54486" y="5123"/>
                  </a:cubicBezTo>
                  <a:cubicBezTo>
                    <a:pt x="54543" y="4891"/>
                    <a:pt x="55073" y="4468"/>
                    <a:pt x="56098" y="4468"/>
                  </a:cubicBezTo>
                  <a:cubicBezTo>
                    <a:pt x="56150" y="4468"/>
                    <a:pt x="56204" y="4469"/>
                    <a:pt x="56259" y="4472"/>
                  </a:cubicBezTo>
                  <a:cubicBezTo>
                    <a:pt x="56355" y="4802"/>
                    <a:pt x="55434" y="4923"/>
                    <a:pt x="55341" y="5260"/>
                  </a:cubicBezTo>
                  <a:cubicBezTo>
                    <a:pt x="56051" y="5266"/>
                    <a:pt x="56693" y="5252"/>
                    <a:pt x="57064" y="5585"/>
                  </a:cubicBezTo>
                  <a:cubicBezTo>
                    <a:pt x="57742" y="5526"/>
                    <a:pt x="57809" y="5427"/>
                    <a:pt x="57793" y="5293"/>
                  </a:cubicBezTo>
                  <a:cubicBezTo>
                    <a:pt x="57784" y="5164"/>
                    <a:pt x="57699" y="4998"/>
                    <a:pt x="58216" y="4926"/>
                  </a:cubicBezTo>
                  <a:cubicBezTo>
                    <a:pt x="59194" y="5259"/>
                    <a:pt x="59016" y="5518"/>
                    <a:pt x="58657" y="5785"/>
                  </a:cubicBezTo>
                  <a:cubicBezTo>
                    <a:pt x="58273" y="6073"/>
                    <a:pt x="57782" y="6401"/>
                    <a:pt x="57784" y="6791"/>
                  </a:cubicBezTo>
                  <a:cubicBezTo>
                    <a:pt x="56318" y="6940"/>
                    <a:pt x="55114" y="7080"/>
                    <a:pt x="54606" y="7333"/>
                  </a:cubicBezTo>
                  <a:cubicBezTo>
                    <a:pt x="55188" y="7249"/>
                    <a:pt x="55771" y="7188"/>
                    <a:pt x="56419" y="7188"/>
                  </a:cubicBezTo>
                  <a:cubicBezTo>
                    <a:pt x="56430" y="7188"/>
                    <a:pt x="56441" y="7188"/>
                    <a:pt x="56452" y="7188"/>
                  </a:cubicBezTo>
                  <a:cubicBezTo>
                    <a:pt x="56297" y="7366"/>
                    <a:pt x="56497" y="7570"/>
                    <a:pt x="56548" y="7761"/>
                  </a:cubicBezTo>
                  <a:cubicBezTo>
                    <a:pt x="56611" y="7949"/>
                    <a:pt x="56527" y="8107"/>
                    <a:pt x="56073" y="8225"/>
                  </a:cubicBezTo>
                  <a:cubicBezTo>
                    <a:pt x="56558" y="8513"/>
                    <a:pt x="57219" y="8633"/>
                    <a:pt x="57742" y="9164"/>
                  </a:cubicBezTo>
                  <a:cubicBezTo>
                    <a:pt x="58229" y="9732"/>
                    <a:pt x="58103" y="10468"/>
                    <a:pt x="57874" y="11047"/>
                  </a:cubicBezTo>
                  <a:cubicBezTo>
                    <a:pt x="58128" y="10933"/>
                    <a:pt x="58351" y="10731"/>
                    <a:pt x="58602" y="10731"/>
                  </a:cubicBezTo>
                  <a:cubicBezTo>
                    <a:pt x="58632" y="10731"/>
                    <a:pt x="58662" y="10733"/>
                    <a:pt x="58693" y="10740"/>
                  </a:cubicBezTo>
                  <a:cubicBezTo>
                    <a:pt x="58555" y="11262"/>
                    <a:pt x="58257" y="11332"/>
                    <a:pt x="57958" y="11332"/>
                  </a:cubicBezTo>
                  <a:cubicBezTo>
                    <a:pt x="57847" y="11332"/>
                    <a:pt x="57736" y="11323"/>
                    <a:pt x="57633" y="11323"/>
                  </a:cubicBezTo>
                  <a:cubicBezTo>
                    <a:pt x="57606" y="11323"/>
                    <a:pt x="57580" y="11323"/>
                    <a:pt x="57554" y="11325"/>
                  </a:cubicBezTo>
                  <a:cubicBezTo>
                    <a:pt x="57491" y="11819"/>
                    <a:pt x="58193" y="12077"/>
                    <a:pt x="58306" y="12673"/>
                  </a:cubicBezTo>
                  <a:cubicBezTo>
                    <a:pt x="57886" y="12895"/>
                    <a:pt x="57586" y="13037"/>
                    <a:pt x="57352" y="13172"/>
                  </a:cubicBezTo>
                  <a:lnTo>
                    <a:pt x="57023" y="13353"/>
                  </a:lnTo>
                  <a:lnTo>
                    <a:pt x="56665" y="13575"/>
                  </a:lnTo>
                  <a:cubicBezTo>
                    <a:pt x="56189" y="13847"/>
                    <a:pt x="55719" y="14074"/>
                    <a:pt x="54783" y="14258"/>
                  </a:cubicBezTo>
                  <a:lnTo>
                    <a:pt x="55267" y="14734"/>
                  </a:lnTo>
                  <a:cubicBezTo>
                    <a:pt x="53952" y="15022"/>
                    <a:pt x="54380" y="15958"/>
                    <a:pt x="53027" y="16378"/>
                  </a:cubicBezTo>
                  <a:cubicBezTo>
                    <a:pt x="52887" y="16299"/>
                    <a:pt x="53229" y="15875"/>
                    <a:pt x="53479" y="15513"/>
                  </a:cubicBezTo>
                  <a:lnTo>
                    <a:pt x="53479" y="15513"/>
                  </a:lnTo>
                  <a:cubicBezTo>
                    <a:pt x="52611" y="16355"/>
                    <a:pt x="52263" y="15643"/>
                    <a:pt x="51421" y="16473"/>
                  </a:cubicBezTo>
                  <a:lnTo>
                    <a:pt x="51796" y="15355"/>
                  </a:lnTo>
                  <a:lnTo>
                    <a:pt x="51796" y="15355"/>
                  </a:lnTo>
                  <a:cubicBezTo>
                    <a:pt x="51264" y="15722"/>
                    <a:pt x="50582" y="16277"/>
                    <a:pt x="50263" y="16277"/>
                  </a:cubicBezTo>
                  <a:cubicBezTo>
                    <a:pt x="50136" y="16277"/>
                    <a:pt x="50067" y="16187"/>
                    <a:pt x="50089" y="15961"/>
                  </a:cubicBezTo>
                  <a:lnTo>
                    <a:pt x="50089" y="15961"/>
                  </a:lnTo>
                  <a:cubicBezTo>
                    <a:pt x="49118" y="17447"/>
                    <a:pt x="46476" y="18542"/>
                    <a:pt x="44848" y="19823"/>
                  </a:cubicBezTo>
                  <a:lnTo>
                    <a:pt x="44712" y="19242"/>
                  </a:lnTo>
                  <a:cubicBezTo>
                    <a:pt x="44085" y="20348"/>
                    <a:pt x="41221" y="20858"/>
                    <a:pt x="40721" y="21988"/>
                  </a:cubicBezTo>
                  <a:lnTo>
                    <a:pt x="40483" y="21832"/>
                  </a:lnTo>
                  <a:cubicBezTo>
                    <a:pt x="39946" y="22351"/>
                    <a:pt x="39401" y="22865"/>
                    <a:pt x="38848" y="23375"/>
                  </a:cubicBezTo>
                  <a:cubicBezTo>
                    <a:pt x="38719" y="23418"/>
                    <a:pt x="38607" y="23436"/>
                    <a:pt x="38511" y="23436"/>
                  </a:cubicBezTo>
                  <a:cubicBezTo>
                    <a:pt x="38013" y="23436"/>
                    <a:pt x="37927" y="22951"/>
                    <a:pt x="37924" y="22951"/>
                  </a:cubicBezTo>
                  <a:lnTo>
                    <a:pt x="37924" y="22951"/>
                  </a:lnTo>
                  <a:cubicBezTo>
                    <a:pt x="37923" y="22951"/>
                    <a:pt x="37925" y="22964"/>
                    <a:pt x="37928" y="22995"/>
                  </a:cubicBezTo>
                  <a:cubicBezTo>
                    <a:pt x="36050" y="23928"/>
                    <a:pt x="34517" y="24538"/>
                    <a:pt x="33151" y="24711"/>
                  </a:cubicBezTo>
                  <a:cubicBezTo>
                    <a:pt x="33098" y="25560"/>
                    <a:pt x="31075" y="26497"/>
                    <a:pt x="29420" y="27118"/>
                  </a:cubicBezTo>
                  <a:cubicBezTo>
                    <a:pt x="25298" y="28175"/>
                    <a:pt x="21072" y="29345"/>
                    <a:pt x="16872" y="30328"/>
                  </a:cubicBezTo>
                  <a:cubicBezTo>
                    <a:pt x="14773" y="30819"/>
                    <a:pt x="12680" y="31252"/>
                    <a:pt x="10613" y="31568"/>
                  </a:cubicBezTo>
                  <a:cubicBezTo>
                    <a:pt x="9076" y="31790"/>
                    <a:pt x="7550" y="31965"/>
                    <a:pt x="6059" y="31965"/>
                  </a:cubicBezTo>
                  <a:cubicBezTo>
                    <a:pt x="5546" y="31965"/>
                    <a:pt x="5038" y="31945"/>
                    <a:pt x="4535" y="31898"/>
                  </a:cubicBezTo>
                  <a:cubicBezTo>
                    <a:pt x="3960" y="31778"/>
                    <a:pt x="3240" y="31825"/>
                    <a:pt x="2415" y="31703"/>
                  </a:cubicBezTo>
                  <a:cubicBezTo>
                    <a:pt x="1618" y="31593"/>
                    <a:pt x="585" y="31210"/>
                    <a:pt x="0" y="30216"/>
                  </a:cubicBezTo>
                  <a:lnTo>
                    <a:pt x="0" y="30216"/>
                  </a:lnTo>
                  <a:cubicBezTo>
                    <a:pt x="208" y="30847"/>
                    <a:pt x="518" y="31293"/>
                    <a:pt x="823" y="31556"/>
                  </a:cubicBezTo>
                  <a:cubicBezTo>
                    <a:pt x="1119" y="31855"/>
                    <a:pt x="1408" y="31989"/>
                    <a:pt x="1684" y="32140"/>
                  </a:cubicBezTo>
                  <a:cubicBezTo>
                    <a:pt x="2247" y="32385"/>
                    <a:pt x="2801" y="32543"/>
                    <a:pt x="3744" y="32807"/>
                  </a:cubicBezTo>
                  <a:cubicBezTo>
                    <a:pt x="5103" y="33345"/>
                    <a:pt x="5539" y="34186"/>
                    <a:pt x="6798" y="34786"/>
                  </a:cubicBezTo>
                  <a:lnTo>
                    <a:pt x="6200" y="34079"/>
                  </a:lnTo>
                  <a:cubicBezTo>
                    <a:pt x="6617" y="33994"/>
                    <a:pt x="6919" y="33965"/>
                    <a:pt x="7149" y="33965"/>
                  </a:cubicBezTo>
                  <a:cubicBezTo>
                    <a:pt x="7678" y="33965"/>
                    <a:pt x="7830" y="34120"/>
                    <a:pt x="8146" y="34120"/>
                  </a:cubicBezTo>
                  <a:cubicBezTo>
                    <a:pt x="8346" y="34120"/>
                    <a:pt x="8610" y="34058"/>
                    <a:pt x="9076" y="33857"/>
                  </a:cubicBezTo>
                  <a:lnTo>
                    <a:pt x="9076" y="33857"/>
                  </a:lnTo>
                  <a:lnTo>
                    <a:pt x="9029" y="34919"/>
                  </a:lnTo>
                  <a:cubicBezTo>
                    <a:pt x="9230" y="34713"/>
                    <a:pt x="9545" y="34640"/>
                    <a:pt x="9892" y="34640"/>
                  </a:cubicBezTo>
                  <a:cubicBezTo>
                    <a:pt x="10471" y="34640"/>
                    <a:pt x="11135" y="34844"/>
                    <a:pt x="11496" y="34982"/>
                  </a:cubicBezTo>
                  <a:lnTo>
                    <a:pt x="11933" y="34212"/>
                  </a:lnTo>
                  <a:cubicBezTo>
                    <a:pt x="13161" y="34508"/>
                    <a:pt x="13958" y="34578"/>
                    <a:pt x="14408" y="35190"/>
                  </a:cubicBezTo>
                  <a:lnTo>
                    <a:pt x="14206" y="34539"/>
                  </a:lnTo>
                  <a:lnTo>
                    <a:pt x="14206" y="34539"/>
                  </a:lnTo>
                  <a:cubicBezTo>
                    <a:pt x="14289" y="34603"/>
                    <a:pt x="14461" y="34626"/>
                    <a:pt x="14688" y="34626"/>
                  </a:cubicBezTo>
                  <a:cubicBezTo>
                    <a:pt x="15317" y="34626"/>
                    <a:pt x="16363" y="34445"/>
                    <a:pt x="17056" y="34445"/>
                  </a:cubicBezTo>
                  <a:cubicBezTo>
                    <a:pt x="17669" y="34445"/>
                    <a:pt x="18005" y="34587"/>
                    <a:pt x="17529" y="35123"/>
                  </a:cubicBezTo>
                  <a:cubicBezTo>
                    <a:pt x="17846" y="34910"/>
                    <a:pt x="18098" y="34516"/>
                    <a:pt x="18858" y="34452"/>
                  </a:cubicBezTo>
                  <a:lnTo>
                    <a:pt x="19098" y="35087"/>
                  </a:lnTo>
                  <a:cubicBezTo>
                    <a:pt x="19887" y="34804"/>
                    <a:pt x="20739" y="34513"/>
                    <a:pt x="21280" y="34513"/>
                  </a:cubicBezTo>
                  <a:cubicBezTo>
                    <a:pt x="21461" y="34513"/>
                    <a:pt x="21607" y="34545"/>
                    <a:pt x="21705" y="34621"/>
                  </a:cubicBezTo>
                  <a:cubicBezTo>
                    <a:pt x="21158" y="34902"/>
                    <a:pt x="21023" y="35232"/>
                    <a:pt x="20891" y="35562"/>
                  </a:cubicBezTo>
                  <a:cubicBezTo>
                    <a:pt x="25475" y="34638"/>
                    <a:pt x="21379" y="33236"/>
                    <a:pt x="25294" y="32188"/>
                  </a:cubicBezTo>
                  <a:lnTo>
                    <a:pt x="25294" y="32188"/>
                  </a:lnTo>
                  <a:lnTo>
                    <a:pt x="25360" y="32620"/>
                  </a:lnTo>
                  <a:lnTo>
                    <a:pt x="26230" y="31906"/>
                  </a:lnTo>
                  <a:lnTo>
                    <a:pt x="27414" y="32146"/>
                  </a:lnTo>
                  <a:cubicBezTo>
                    <a:pt x="28397" y="30344"/>
                    <a:pt x="32881" y="30622"/>
                    <a:pt x="34916" y="29035"/>
                  </a:cubicBezTo>
                  <a:cubicBezTo>
                    <a:pt x="35768" y="28595"/>
                    <a:pt x="37258" y="28989"/>
                    <a:pt x="38924" y="28225"/>
                  </a:cubicBezTo>
                  <a:lnTo>
                    <a:pt x="38567" y="27646"/>
                  </a:lnTo>
                  <a:lnTo>
                    <a:pt x="38567" y="27646"/>
                  </a:lnTo>
                  <a:cubicBezTo>
                    <a:pt x="38610" y="27649"/>
                    <a:pt x="38657" y="27650"/>
                    <a:pt x="38706" y="27650"/>
                  </a:cubicBezTo>
                  <a:cubicBezTo>
                    <a:pt x="39559" y="27650"/>
                    <a:pt x="41181" y="27291"/>
                    <a:pt x="42829" y="26964"/>
                  </a:cubicBezTo>
                  <a:cubicBezTo>
                    <a:pt x="43976" y="26740"/>
                    <a:pt x="45140" y="26541"/>
                    <a:pt x="46078" y="26541"/>
                  </a:cubicBezTo>
                  <a:cubicBezTo>
                    <a:pt x="46564" y="26541"/>
                    <a:pt x="46990" y="26594"/>
                    <a:pt x="47321" y="26726"/>
                  </a:cubicBezTo>
                  <a:cubicBezTo>
                    <a:pt x="47724" y="26310"/>
                    <a:pt x="47788" y="26204"/>
                    <a:pt x="47703" y="26204"/>
                  </a:cubicBezTo>
                  <a:cubicBezTo>
                    <a:pt x="47616" y="26204"/>
                    <a:pt x="47371" y="26316"/>
                    <a:pt x="47174" y="26316"/>
                  </a:cubicBezTo>
                  <a:cubicBezTo>
                    <a:pt x="47064" y="26316"/>
                    <a:pt x="46969" y="26281"/>
                    <a:pt x="46925" y="26172"/>
                  </a:cubicBezTo>
                  <a:cubicBezTo>
                    <a:pt x="48262" y="25039"/>
                    <a:pt x="49012" y="24929"/>
                    <a:pt x="49743" y="24929"/>
                  </a:cubicBezTo>
                  <a:cubicBezTo>
                    <a:pt x="49919" y="24929"/>
                    <a:pt x="50094" y="24935"/>
                    <a:pt x="50276" y="24935"/>
                  </a:cubicBezTo>
                  <a:cubicBezTo>
                    <a:pt x="50557" y="24935"/>
                    <a:pt x="50855" y="24920"/>
                    <a:pt x="51197" y="24842"/>
                  </a:cubicBezTo>
                  <a:cubicBezTo>
                    <a:pt x="51596" y="24513"/>
                    <a:pt x="51648" y="24413"/>
                    <a:pt x="51538" y="24413"/>
                  </a:cubicBezTo>
                  <a:cubicBezTo>
                    <a:pt x="51369" y="24413"/>
                    <a:pt x="50815" y="24649"/>
                    <a:pt x="50553" y="24649"/>
                  </a:cubicBezTo>
                  <a:cubicBezTo>
                    <a:pt x="50409" y="24649"/>
                    <a:pt x="50353" y="24578"/>
                    <a:pt x="50496" y="24357"/>
                  </a:cubicBezTo>
                  <a:cubicBezTo>
                    <a:pt x="53042" y="23542"/>
                    <a:pt x="51959" y="22643"/>
                    <a:pt x="54959" y="21346"/>
                  </a:cubicBezTo>
                  <a:lnTo>
                    <a:pt x="54959" y="21346"/>
                  </a:lnTo>
                  <a:cubicBezTo>
                    <a:pt x="55435" y="21495"/>
                    <a:pt x="54381" y="22010"/>
                    <a:pt x="54221" y="22401"/>
                  </a:cubicBezTo>
                  <a:cubicBezTo>
                    <a:pt x="55030" y="21509"/>
                    <a:pt x="56385" y="20587"/>
                    <a:pt x="57872" y="19527"/>
                  </a:cubicBezTo>
                  <a:cubicBezTo>
                    <a:pt x="58617" y="19001"/>
                    <a:pt x="59394" y="18428"/>
                    <a:pt x="60151" y="17823"/>
                  </a:cubicBezTo>
                  <a:lnTo>
                    <a:pt x="60796" y="17286"/>
                  </a:lnTo>
                  <a:cubicBezTo>
                    <a:pt x="61077" y="17048"/>
                    <a:pt x="61344" y="16785"/>
                    <a:pt x="61610" y="16534"/>
                  </a:cubicBezTo>
                  <a:cubicBezTo>
                    <a:pt x="62159" y="16038"/>
                    <a:pt x="62627" y="15507"/>
                    <a:pt x="63072" y="14989"/>
                  </a:cubicBezTo>
                  <a:cubicBezTo>
                    <a:pt x="65335" y="12775"/>
                    <a:pt x="67375" y="9311"/>
                    <a:pt x="65849" y="5716"/>
                  </a:cubicBezTo>
                  <a:cubicBezTo>
                    <a:pt x="65534" y="4839"/>
                    <a:pt x="64965" y="4110"/>
                    <a:pt x="64347" y="3460"/>
                  </a:cubicBezTo>
                  <a:cubicBezTo>
                    <a:pt x="63715" y="2813"/>
                    <a:pt x="62970" y="2257"/>
                    <a:pt x="62107" y="1811"/>
                  </a:cubicBezTo>
                  <a:cubicBezTo>
                    <a:pt x="60409" y="886"/>
                    <a:pt x="58291" y="378"/>
                    <a:pt x="56200" y="109"/>
                  </a:cubicBezTo>
                  <a:lnTo>
                    <a:pt x="56010" y="340"/>
                  </a:lnTo>
                  <a:cubicBezTo>
                    <a:pt x="55587" y="226"/>
                    <a:pt x="55154" y="148"/>
                    <a:pt x="54718" y="106"/>
                  </a:cubicBezTo>
                  <a:cubicBezTo>
                    <a:pt x="54447" y="62"/>
                    <a:pt x="54172" y="23"/>
                    <a:pt x="53904" y="13"/>
                  </a:cubicBezTo>
                  <a:cubicBezTo>
                    <a:pt x="53727" y="5"/>
                    <a:pt x="53549" y="1"/>
                    <a:pt x="533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656;p78">
              <a:extLst>
                <a:ext uri="{FF2B5EF4-FFF2-40B4-BE49-F238E27FC236}">
                  <a16:creationId xmlns:a16="http://schemas.microsoft.com/office/drawing/2014/main" id="{29459C8C-E889-3009-004F-9AC57BCDC5A8}"/>
                </a:ext>
              </a:extLst>
            </p:cNvPr>
            <p:cNvSpPr/>
            <p:nvPr/>
          </p:nvSpPr>
          <p:spPr>
            <a:xfrm>
              <a:off x="1341700" y="2229700"/>
              <a:ext cx="2817825" cy="1380825"/>
            </a:xfrm>
            <a:custGeom>
              <a:avLst/>
              <a:gdLst/>
              <a:ahLst/>
              <a:cxnLst/>
              <a:rect l="l" t="t" r="r" b="b"/>
              <a:pathLst>
                <a:path w="112713" h="55233" extrusionOk="0">
                  <a:moveTo>
                    <a:pt x="47658" y="10814"/>
                  </a:moveTo>
                  <a:lnTo>
                    <a:pt x="47658" y="10814"/>
                  </a:lnTo>
                  <a:cubicBezTo>
                    <a:pt x="47672" y="10840"/>
                    <a:pt x="47687" y="10866"/>
                    <a:pt x="47705" y="10889"/>
                  </a:cubicBezTo>
                  <a:lnTo>
                    <a:pt x="47705" y="10889"/>
                  </a:lnTo>
                  <a:cubicBezTo>
                    <a:pt x="47703" y="10857"/>
                    <a:pt x="47686" y="10833"/>
                    <a:pt x="47658" y="10814"/>
                  </a:cubicBezTo>
                  <a:close/>
                  <a:moveTo>
                    <a:pt x="55044" y="6285"/>
                  </a:moveTo>
                  <a:lnTo>
                    <a:pt x="55044" y="6285"/>
                  </a:lnTo>
                  <a:cubicBezTo>
                    <a:pt x="52550" y="7531"/>
                    <a:pt x="49197" y="8786"/>
                    <a:pt x="45974" y="10140"/>
                  </a:cubicBezTo>
                  <a:cubicBezTo>
                    <a:pt x="42749" y="11486"/>
                    <a:pt x="39663" y="12945"/>
                    <a:pt x="37676" y="14360"/>
                  </a:cubicBezTo>
                  <a:cubicBezTo>
                    <a:pt x="39783" y="13549"/>
                    <a:pt x="42281" y="12242"/>
                    <a:pt x="44775" y="11286"/>
                  </a:cubicBezTo>
                  <a:cubicBezTo>
                    <a:pt x="45652" y="11101"/>
                    <a:pt x="46858" y="10767"/>
                    <a:pt x="47409" y="10767"/>
                  </a:cubicBezTo>
                  <a:cubicBezTo>
                    <a:pt x="47523" y="10767"/>
                    <a:pt x="47609" y="10781"/>
                    <a:pt x="47658" y="10814"/>
                  </a:cubicBezTo>
                  <a:lnTo>
                    <a:pt x="47658" y="10814"/>
                  </a:lnTo>
                  <a:cubicBezTo>
                    <a:pt x="47601" y="10706"/>
                    <a:pt x="47560" y="10578"/>
                    <a:pt x="47391" y="10503"/>
                  </a:cubicBezTo>
                  <a:cubicBezTo>
                    <a:pt x="49299" y="9633"/>
                    <a:pt x="51223" y="8792"/>
                    <a:pt x="53166" y="7992"/>
                  </a:cubicBezTo>
                  <a:lnTo>
                    <a:pt x="53166" y="7992"/>
                  </a:lnTo>
                  <a:cubicBezTo>
                    <a:pt x="51925" y="8321"/>
                    <a:pt x="50696" y="8687"/>
                    <a:pt x="49463" y="9043"/>
                  </a:cubicBezTo>
                  <a:cubicBezTo>
                    <a:pt x="50906" y="8156"/>
                    <a:pt x="54803" y="7013"/>
                    <a:pt x="55044" y="6285"/>
                  </a:cubicBezTo>
                  <a:close/>
                  <a:moveTo>
                    <a:pt x="93716" y="1"/>
                  </a:moveTo>
                  <a:lnTo>
                    <a:pt x="93716" y="1"/>
                  </a:lnTo>
                  <a:cubicBezTo>
                    <a:pt x="90905" y="123"/>
                    <a:pt x="87092" y="153"/>
                    <a:pt x="83279" y="569"/>
                  </a:cubicBezTo>
                  <a:cubicBezTo>
                    <a:pt x="79470" y="980"/>
                    <a:pt x="75676" y="1743"/>
                    <a:pt x="72997" y="2969"/>
                  </a:cubicBezTo>
                  <a:cubicBezTo>
                    <a:pt x="72962" y="2969"/>
                    <a:pt x="72927" y="2968"/>
                    <a:pt x="72892" y="2968"/>
                  </a:cubicBezTo>
                  <a:cubicBezTo>
                    <a:pt x="70993" y="2968"/>
                    <a:pt x="68533" y="4067"/>
                    <a:pt x="67250" y="4067"/>
                  </a:cubicBezTo>
                  <a:cubicBezTo>
                    <a:pt x="67053" y="4067"/>
                    <a:pt x="66884" y="4041"/>
                    <a:pt x="66749" y="3981"/>
                  </a:cubicBezTo>
                  <a:cubicBezTo>
                    <a:pt x="62721" y="4887"/>
                    <a:pt x="60011" y="5980"/>
                    <a:pt x="57380" y="7118"/>
                  </a:cubicBezTo>
                  <a:cubicBezTo>
                    <a:pt x="54753" y="8274"/>
                    <a:pt x="52207" y="9495"/>
                    <a:pt x="48530" y="10921"/>
                  </a:cubicBezTo>
                  <a:cubicBezTo>
                    <a:pt x="48298" y="10983"/>
                    <a:pt x="48132" y="11008"/>
                    <a:pt x="48011" y="11008"/>
                  </a:cubicBezTo>
                  <a:cubicBezTo>
                    <a:pt x="47842" y="11008"/>
                    <a:pt x="47760" y="10959"/>
                    <a:pt x="47705" y="10889"/>
                  </a:cubicBezTo>
                  <a:lnTo>
                    <a:pt x="47705" y="10889"/>
                  </a:lnTo>
                  <a:cubicBezTo>
                    <a:pt x="47705" y="10890"/>
                    <a:pt x="47705" y="10892"/>
                    <a:pt x="47706" y="10894"/>
                  </a:cubicBezTo>
                  <a:cubicBezTo>
                    <a:pt x="41022" y="14600"/>
                    <a:pt x="35122" y="16771"/>
                    <a:pt x="28487" y="20817"/>
                  </a:cubicBezTo>
                  <a:cubicBezTo>
                    <a:pt x="26891" y="21784"/>
                    <a:pt x="24734" y="23040"/>
                    <a:pt x="24174" y="23040"/>
                  </a:cubicBezTo>
                  <a:cubicBezTo>
                    <a:pt x="24152" y="23040"/>
                    <a:pt x="24132" y="23038"/>
                    <a:pt x="24115" y="23034"/>
                  </a:cubicBezTo>
                  <a:cubicBezTo>
                    <a:pt x="25139" y="22266"/>
                    <a:pt x="24176" y="22536"/>
                    <a:pt x="24987" y="21848"/>
                  </a:cubicBezTo>
                  <a:lnTo>
                    <a:pt x="24987" y="21848"/>
                  </a:lnTo>
                  <a:cubicBezTo>
                    <a:pt x="22799" y="23550"/>
                    <a:pt x="25357" y="22994"/>
                    <a:pt x="21967" y="25018"/>
                  </a:cubicBezTo>
                  <a:lnTo>
                    <a:pt x="21759" y="23768"/>
                  </a:lnTo>
                  <a:cubicBezTo>
                    <a:pt x="21110" y="25640"/>
                    <a:pt x="17571" y="26290"/>
                    <a:pt x="15784" y="28619"/>
                  </a:cubicBezTo>
                  <a:cubicBezTo>
                    <a:pt x="15693" y="28641"/>
                    <a:pt x="15618" y="28652"/>
                    <a:pt x="15560" y="28652"/>
                  </a:cubicBezTo>
                  <a:cubicBezTo>
                    <a:pt x="14921" y="28652"/>
                    <a:pt x="16135" y="27383"/>
                    <a:pt x="17747" y="26187"/>
                  </a:cubicBezTo>
                  <a:lnTo>
                    <a:pt x="17747" y="26187"/>
                  </a:lnTo>
                  <a:cubicBezTo>
                    <a:pt x="15620" y="27492"/>
                    <a:pt x="15864" y="28178"/>
                    <a:pt x="14323" y="29389"/>
                  </a:cubicBezTo>
                  <a:lnTo>
                    <a:pt x="15168" y="27442"/>
                  </a:lnTo>
                  <a:lnTo>
                    <a:pt x="15168" y="27442"/>
                  </a:lnTo>
                  <a:cubicBezTo>
                    <a:pt x="14102" y="29494"/>
                    <a:pt x="12116" y="29689"/>
                    <a:pt x="11003" y="30294"/>
                  </a:cubicBezTo>
                  <a:cubicBezTo>
                    <a:pt x="11074" y="30576"/>
                    <a:pt x="12366" y="30357"/>
                    <a:pt x="10426" y="32133"/>
                  </a:cubicBezTo>
                  <a:cubicBezTo>
                    <a:pt x="10077" y="32405"/>
                    <a:pt x="9899" y="32485"/>
                    <a:pt x="9795" y="32485"/>
                  </a:cubicBezTo>
                  <a:cubicBezTo>
                    <a:pt x="9651" y="32485"/>
                    <a:pt x="9649" y="32333"/>
                    <a:pt x="9529" y="32333"/>
                  </a:cubicBezTo>
                  <a:cubicBezTo>
                    <a:pt x="9513" y="32333"/>
                    <a:pt x="9494" y="32335"/>
                    <a:pt x="9472" y="32342"/>
                  </a:cubicBezTo>
                  <a:cubicBezTo>
                    <a:pt x="9557" y="32632"/>
                    <a:pt x="9176" y="33591"/>
                    <a:pt x="8094" y="34919"/>
                  </a:cubicBezTo>
                  <a:cubicBezTo>
                    <a:pt x="8088" y="34919"/>
                    <a:pt x="8082" y="34919"/>
                    <a:pt x="8077" y="34919"/>
                  </a:cubicBezTo>
                  <a:cubicBezTo>
                    <a:pt x="7655" y="34919"/>
                    <a:pt x="8456" y="33713"/>
                    <a:pt x="8298" y="33408"/>
                  </a:cubicBezTo>
                  <a:lnTo>
                    <a:pt x="8298" y="33408"/>
                  </a:lnTo>
                  <a:cubicBezTo>
                    <a:pt x="7860" y="33908"/>
                    <a:pt x="7491" y="34385"/>
                    <a:pt x="7115" y="34797"/>
                  </a:cubicBezTo>
                  <a:cubicBezTo>
                    <a:pt x="6762" y="35229"/>
                    <a:pt x="6404" y="35597"/>
                    <a:pt x="6003" y="35904"/>
                  </a:cubicBezTo>
                  <a:cubicBezTo>
                    <a:pt x="5538" y="36786"/>
                    <a:pt x="5547" y="36954"/>
                    <a:pt x="5677" y="36954"/>
                  </a:cubicBezTo>
                  <a:cubicBezTo>
                    <a:pt x="5757" y="36954"/>
                    <a:pt x="5883" y="36891"/>
                    <a:pt x="5972" y="36891"/>
                  </a:cubicBezTo>
                  <a:cubicBezTo>
                    <a:pt x="6082" y="36891"/>
                    <a:pt x="6135" y="36989"/>
                    <a:pt x="5973" y="37428"/>
                  </a:cubicBezTo>
                  <a:cubicBezTo>
                    <a:pt x="5297" y="38378"/>
                    <a:pt x="4962" y="38689"/>
                    <a:pt x="4746" y="38689"/>
                  </a:cubicBezTo>
                  <a:cubicBezTo>
                    <a:pt x="4638" y="38689"/>
                    <a:pt x="4560" y="38612"/>
                    <a:pt x="4483" y="38499"/>
                  </a:cubicBezTo>
                  <a:cubicBezTo>
                    <a:pt x="4314" y="38250"/>
                    <a:pt x="4209" y="37817"/>
                    <a:pt x="3896" y="37817"/>
                  </a:cubicBezTo>
                  <a:cubicBezTo>
                    <a:pt x="3794" y="37817"/>
                    <a:pt x="3668" y="37864"/>
                    <a:pt x="3511" y="37980"/>
                  </a:cubicBezTo>
                  <a:cubicBezTo>
                    <a:pt x="4439" y="35131"/>
                    <a:pt x="6822" y="32232"/>
                    <a:pt x="7706" y="30989"/>
                  </a:cubicBezTo>
                  <a:lnTo>
                    <a:pt x="7706" y="30989"/>
                  </a:lnTo>
                  <a:cubicBezTo>
                    <a:pt x="6498" y="32359"/>
                    <a:pt x="5366" y="33823"/>
                    <a:pt x="4368" y="35408"/>
                  </a:cubicBezTo>
                  <a:cubicBezTo>
                    <a:pt x="4360" y="35373"/>
                    <a:pt x="4338" y="35356"/>
                    <a:pt x="4304" y="35356"/>
                  </a:cubicBezTo>
                  <a:cubicBezTo>
                    <a:pt x="4110" y="35356"/>
                    <a:pt x="3537" y="35898"/>
                    <a:pt x="3144" y="36316"/>
                  </a:cubicBezTo>
                  <a:cubicBezTo>
                    <a:pt x="2948" y="36514"/>
                    <a:pt x="2779" y="36662"/>
                    <a:pt x="2696" y="36662"/>
                  </a:cubicBezTo>
                  <a:cubicBezTo>
                    <a:pt x="2581" y="36662"/>
                    <a:pt x="2634" y="36375"/>
                    <a:pt x="3016" y="35530"/>
                  </a:cubicBezTo>
                  <a:lnTo>
                    <a:pt x="3016" y="35530"/>
                  </a:lnTo>
                  <a:cubicBezTo>
                    <a:pt x="2156" y="36738"/>
                    <a:pt x="1338" y="38138"/>
                    <a:pt x="788" y="39829"/>
                  </a:cubicBezTo>
                  <a:cubicBezTo>
                    <a:pt x="243" y="41498"/>
                    <a:pt x="0" y="43569"/>
                    <a:pt x="550" y="45603"/>
                  </a:cubicBezTo>
                  <a:cubicBezTo>
                    <a:pt x="1072" y="47641"/>
                    <a:pt x="2386" y="49380"/>
                    <a:pt x="3793" y="50483"/>
                  </a:cubicBezTo>
                  <a:cubicBezTo>
                    <a:pt x="5207" y="51607"/>
                    <a:pt x="6679" y="52280"/>
                    <a:pt x="8029" y="52749"/>
                  </a:cubicBezTo>
                  <a:cubicBezTo>
                    <a:pt x="7679" y="52523"/>
                    <a:pt x="7276" y="52283"/>
                    <a:pt x="6995" y="52083"/>
                  </a:cubicBezTo>
                  <a:cubicBezTo>
                    <a:pt x="6715" y="51864"/>
                    <a:pt x="6560" y="51678"/>
                    <a:pt x="6693" y="51613"/>
                  </a:cubicBezTo>
                  <a:lnTo>
                    <a:pt x="6693" y="51613"/>
                  </a:lnTo>
                  <a:cubicBezTo>
                    <a:pt x="8061" y="52184"/>
                    <a:pt x="8629" y="52435"/>
                    <a:pt x="8918" y="52673"/>
                  </a:cubicBezTo>
                  <a:cubicBezTo>
                    <a:pt x="9207" y="52912"/>
                    <a:pt x="9208" y="53115"/>
                    <a:pt x="9446" y="53348"/>
                  </a:cubicBezTo>
                  <a:cubicBezTo>
                    <a:pt x="9837" y="53413"/>
                    <a:pt x="10154" y="53441"/>
                    <a:pt x="10418" y="53441"/>
                  </a:cubicBezTo>
                  <a:cubicBezTo>
                    <a:pt x="11583" y="53441"/>
                    <a:pt x="11732" y="52906"/>
                    <a:pt x="12791" y="52732"/>
                  </a:cubicBezTo>
                  <a:cubicBezTo>
                    <a:pt x="14743" y="53389"/>
                    <a:pt x="15907" y="53565"/>
                    <a:pt x="16976" y="53745"/>
                  </a:cubicBezTo>
                  <a:cubicBezTo>
                    <a:pt x="18051" y="53926"/>
                    <a:pt x="19044" y="54110"/>
                    <a:pt x="20771" y="54550"/>
                  </a:cubicBezTo>
                  <a:lnTo>
                    <a:pt x="20570" y="53877"/>
                  </a:lnTo>
                  <a:lnTo>
                    <a:pt x="20570" y="53877"/>
                  </a:lnTo>
                  <a:cubicBezTo>
                    <a:pt x="21107" y="54006"/>
                    <a:pt x="21544" y="54054"/>
                    <a:pt x="21926" y="54054"/>
                  </a:cubicBezTo>
                  <a:cubicBezTo>
                    <a:pt x="22408" y="54054"/>
                    <a:pt x="22803" y="53977"/>
                    <a:pt x="23201" y="53889"/>
                  </a:cubicBezTo>
                  <a:cubicBezTo>
                    <a:pt x="23747" y="53780"/>
                    <a:pt x="24299" y="53647"/>
                    <a:pt x="25108" y="53647"/>
                  </a:cubicBezTo>
                  <a:cubicBezTo>
                    <a:pt x="25363" y="53647"/>
                    <a:pt x="25643" y="53660"/>
                    <a:pt x="25957" y="53692"/>
                  </a:cubicBezTo>
                  <a:cubicBezTo>
                    <a:pt x="26110" y="53829"/>
                    <a:pt x="25121" y="54048"/>
                    <a:pt x="24321" y="54241"/>
                  </a:cubicBezTo>
                  <a:cubicBezTo>
                    <a:pt x="24734" y="54183"/>
                    <a:pt x="25069" y="54161"/>
                    <a:pt x="25353" y="54161"/>
                  </a:cubicBezTo>
                  <a:cubicBezTo>
                    <a:pt x="26298" y="54161"/>
                    <a:pt x="26683" y="54408"/>
                    <a:pt x="27528" y="54408"/>
                  </a:cubicBezTo>
                  <a:cubicBezTo>
                    <a:pt x="27847" y="54408"/>
                    <a:pt x="28231" y="54373"/>
                    <a:pt x="28735" y="54276"/>
                  </a:cubicBezTo>
                  <a:lnTo>
                    <a:pt x="28735" y="54276"/>
                  </a:lnTo>
                  <a:lnTo>
                    <a:pt x="26993" y="55156"/>
                  </a:lnTo>
                  <a:cubicBezTo>
                    <a:pt x="28099" y="55075"/>
                    <a:pt x="29498" y="54848"/>
                    <a:pt x="30232" y="54848"/>
                  </a:cubicBezTo>
                  <a:cubicBezTo>
                    <a:pt x="30707" y="54848"/>
                    <a:pt x="30904" y="54943"/>
                    <a:pt x="30566" y="55232"/>
                  </a:cubicBezTo>
                  <a:cubicBezTo>
                    <a:pt x="33647" y="54177"/>
                    <a:pt x="39132" y="53603"/>
                    <a:pt x="42873" y="52348"/>
                  </a:cubicBezTo>
                  <a:lnTo>
                    <a:pt x="42873" y="52348"/>
                  </a:lnTo>
                  <a:lnTo>
                    <a:pt x="42737" y="52969"/>
                  </a:lnTo>
                  <a:cubicBezTo>
                    <a:pt x="44577" y="51898"/>
                    <a:pt x="50007" y="51336"/>
                    <a:pt x="51475" y="50042"/>
                  </a:cubicBezTo>
                  <a:lnTo>
                    <a:pt x="51823" y="50191"/>
                  </a:lnTo>
                  <a:cubicBezTo>
                    <a:pt x="53043" y="49582"/>
                    <a:pt x="54257" y="48975"/>
                    <a:pt x="55456" y="48338"/>
                  </a:cubicBezTo>
                  <a:cubicBezTo>
                    <a:pt x="55783" y="48254"/>
                    <a:pt x="56037" y="48221"/>
                    <a:pt x="56235" y="48221"/>
                  </a:cubicBezTo>
                  <a:cubicBezTo>
                    <a:pt x="56969" y="48221"/>
                    <a:pt x="56929" y="48674"/>
                    <a:pt x="56935" y="48674"/>
                  </a:cubicBezTo>
                  <a:cubicBezTo>
                    <a:pt x="56936" y="48674"/>
                    <a:pt x="56938" y="48659"/>
                    <a:pt x="56946" y="48626"/>
                  </a:cubicBezTo>
                  <a:cubicBezTo>
                    <a:pt x="60709" y="47310"/>
                    <a:pt x="63627" y="46224"/>
                    <a:pt x="66137" y="45634"/>
                  </a:cubicBezTo>
                  <a:cubicBezTo>
                    <a:pt x="66477" y="44683"/>
                    <a:pt x="70311" y="43041"/>
                    <a:pt x="73327" y="41661"/>
                  </a:cubicBezTo>
                  <a:cubicBezTo>
                    <a:pt x="80782" y="38799"/>
                    <a:pt x="88230" y="35029"/>
                    <a:pt x="95015" y="30459"/>
                  </a:cubicBezTo>
                  <a:cubicBezTo>
                    <a:pt x="98395" y="28161"/>
                    <a:pt x="101620" y="25676"/>
                    <a:pt x="104505" y="22937"/>
                  </a:cubicBezTo>
                  <a:cubicBezTo>
                    <a:pt x="107373" y="20204"/>
                    <a:pt x="109986" y="17230"/>
                    <a:pt x="111673" y="13880"/>
                  </a:cubicBezTo>
                  <a:cubicBezTo>
                    <a:pt x="112206" y="12906"/>
                    <a:pt x="112617" y="11588"/>
                    <a:pt x="112653" y="10214"/>
                  </a:cubicBezTo>
                  <a:cubicBezTo>
                    <a:pt x="112713" y="8839"/>
                    <a:pt x="112380" y="7492"/>
                    <a:pt x="111808" y="6491"/>
                  </a:cubicBezTo>
                  <a:lnTo>
                    <a:pt x="111808" y="6491"/>
                  </a:lnTo>
                  <a:cubicBezTo>
                    <a:pt x="112136" y="7854"/>
                    <a:pt x="112097" y="8642"/>
                    <a:pt x="112046" y="9452"/>
                  </a:cubicBezTo>
                  <a:cubicBezTo>
                    <a:pt x="111997" y="10256"/>
                    <a:pt x="111870" y="11110"/>
                    <a:pt x="111184" y="12520"/>
                  </a:cubicBezTo>
                  <a:cubicBezTo>
                    <a:pt x="110568" y="13531"/>
                    <a:pt x="109892" y="14073"/>
                    <a:pt x="109225" y="14529"/>
                  </a:cubicBezTo>
                  <a:cubicBezTo>
                    <a:pt x="108901" y="14763"/>
                    <a:pt x="108545" y="14960"/>
                    <a:pt x="108185" y="15184"/>
                  </a:cubicBezTo>
                  <a:cubicBezTo>
                    <a:pt x="107827" y="15409"/>
                    <a:pt x="107454" y="15653"/>
                    <a:pt x="107027" y="15946"/>
                  </a:cubicBezTo>
                  <a:cubicBezTo>
                    <a:pt x="107414" y="15831"/>
                    <a:pt x="107809" y="15715"/>
                    <a:pt x="108183" y="15578"/>
                  </a:cubicBezTo>
                  <a:lnTo>
                    <a:pt x="108183" y="15578"/>
                  </a:lnTo>
                  <a:cubicBezTo>
                    <a:pt x="107386" y="16982"/>
                    <a:pt x="106921" y="17337"/>
                    <a:pt x="106547" y="17628"/>
                  </a:cubicBezTo>
                  <a:cubicBezTo>
                    <a:pt x="106170" y="17926"/>
                    <a:pt x="105883" y="18170"/>
                    <a:pt x="105185" y="19304"/>
                  </a:cubicBezTo>
                  <a:lnTo>
                    <a:pt x="104523" y="18468"/>
                  </a:lnTo>
                  <a:cubicBezTo>
                    <a:pt x="104281" y="19497"/>
                    <a:pt x="102264" y="20669"/>
                    <a:pt x="101379" y="21045"/>
                  </a:cubicBezTo>
                  <a:cubicBezTo>
                    <a:pt x="101326" y="21414"/>
                    <a:pt x="101255" y="21774"/>
                    <a:pt x="101190" y="22143"/>
                  </a:cubicBezTo>
                  <a:cubicBezTo>
                    <a:pt x="99541" y="23016"/>
                    <a:pt x="98416" y="23621"/>
                    <a:pt x="97556" y="23621"/>
                  </a:cubicBezTo>
                  <a:cubicBezTo>
                    <a:pt x="97450" y="23621"/>
                    <a:pt x="97347" y="23612"/>
                    <a:pt x="97249" y="23593"/>
                  </a:cubicBezTo>
                  <a:lnTo>
                    <a:pt x="97249" y="23593"/>
                  </a:lnTo>
                  <a:lnTo>
                    <a:pt x="97807" y="24019"/>
                  </a:lnTo>
                  <a:cubicBezTo>
                    <a:pt x="97373" y="24081"/>
                    <a:pt x="95770" y="25239"/>
                    <a:pt x="94410" y="26052"/>
                  </a:cubicBezTo>
                  <a:cubicBezTo>
                    <a:pt x="93615" y="26515"/>
                    <a:pt x="92922" y="26878"/>
                    <a:pt x="92619" y="26878"/>
                  </a:cubicBezTo>
                  <a:cubicBezTo>
                    <a:pt x="92399" y="26878"/>
                    <a:pt x="92385" y="26687"/>
                    <a:pt x="92686" y="26206"/>
                  </a:cubicBezTo>
                  <a:lnTo>
                    <a:pt x="92686" y="26206"/>
                  </a:lnTo>
                  <a:cubicBezTo>
                    <a:pt x="92273" y="26661"/>
                    <a:pt x="91988" y="27236"/>
                    <a:pt x="90831" y="27860"/>
                  </a:cubicBezTo>
                  <a:lnTo>
                    <a:pt x="90314" y="27392"/>
                  </a:lnTo>
                  <a:cubicBezTo>
                    <a:pt x="88841" y="28481"/>
                    <a:pt x="87121" y="29599"/>
                    <a:pt x="86417" y="29599"/>
                  </a:cubicBezTo>
                  <a:cubicBezTo>
                    <a:pt x="86396" y="29599"/>
                    <a:pt x="86376" y="29598"/>
                    <a:pt x="86357" y="29596"/>
                  </a:cubicBezTo>
                  <a:cubicBezTo>
                    <a:pt x="87170" y="28956"/>
                    <a:pt x="87324" y="28532"/>
                    <a:pt x="87470" y="28113"/>
                  </a:cubicBezTo>
                  <a:lnTo>
                    <a:pt x="87470" y="28113"/>
                  </a:lnTo>
                  <a:cubicBezTo>
                    <a:pt x="83995" y="30012"/>
                    <a:pt x="83844" y="30642"/>
                    <a:pt x="83849" y="31309"/>
                  </a:cubicBezTo>
                  <a:cubicBezTo>
                    <a:pt x="83837" y="31951"/>
                    <a:pt x="83954" y="32591"/>
                    <a:pt x="80757" y="34213"/>
                  </a:cubicBezTo>
                  <a:lnTo>
                    <a:pt x="80639" y="33787"/>
                  </a:lnTo>
                  <a:lnTo>
                    <a:pt x="79208" y="34996"/>
                  </a:lnTo>
                  <a:lnTo>
                    <a:pt x="77250" y="35308"/>
                  </a:lnTo>
                  <a:cubicBezTo>
                    <a:pt x="76393" y="36524"/>
                    <a:pt x="74072" y="37531"/>
                    <a:pt x="71498" y="38469"/>
                  </a:cubicBezTo>
                  <a:cubicBezTo>
                    <a:pt x="68924" y="39415"/>
                    <a:pt x="66092" y="40266"/>
                    <a:pt x="64191" y="41383"/>
                  </a:cubicBezTo>
                  <a:cubicBezTo>
                    <a:pt x="62622" y="42078"/>
                    <a:pt x="60222" y="42002"/>
                    <a:pt x="57180" y="43074"/>
                  </a:cubicBezTo>
                  <a:lnTo>
                    <a:pt x="57584" y="43649"/>
                  </a:lnTo>
                  <a:cubicBezTo>
                    <a:pt x="56235" y="43722"/>
                    <a:pt x="53210" y="44377"/>
                    <a:pt x="50169" y="44797"/>
                  </a:cubicBezTo>
                  <a:cubicBezTo>
                    <a:pt x="48396" y="45044"/>
                    <a:pt x="46622" y="45216"/>
                    <a:pt x="45188" y="45216"/>
                  </a:cubicBezTo>
                  <a:cubicBezTo>
                    <a:pt x="44161" y="45216"/>
                    <a:pt x="43307" y="45128"/>
                    <a:pt x="42751" y="44915"/>
                  </a:cubicBezTo>
                  <a:cubicBezTo>
                    <a:pt x="41853" y="45328"/>
                    <a:pt x="41719" y="45423"/>
                    <a:pt x="41885" y="45423"/>
                  </a:cubicBezTo>
                  <a:cubicBezTo>
                    <a:pt x="42028" y="45423"/>
                    <a:pt x="42392" y="45353"/>
                    <a:pt x="42684" y="45353"/>
                  </a:cubicBezTo>
                  <a:cubicBezTo>
                    <a:pt x="42900" y="45353"/>
                    <a:pt x="43076" y="45392"/>
                    <a:pt x="43092" y="45527"/>
                  </a:cubicBezTo>
                  <a:cubicBezTo>
                    <a:pt x="41055" y="46287"/>
                    <a:pt x="39833" y="46493"/>
                    <a:pt x="38873" y="46493"/>
                  </a:cubicBezTo>
                  <a:cubicBezTo>
                    <a:pt x="37742" y="46493"/>
                    <a:pt x="36975" y="46207"/>
                    <a:pt x="35668" y="46207"/>
                  </a:cubicBezTo>
                  <a:cubicBezTo>
                    <a:pt x="35647" y="46207"/>
                    <a:pt x="35627" y="46207"/>
                    <a:pt x="35606" y="46208"/>
                  </a:cubicBezTo>
                  <a:cubicBezTo>
                    <a:pt x="34581" y="46500"/>
                    <a:pt x="34610" y="46563"/>
                    <a:pt x="34985" y="46563"/>
                  </a:cubicBezTo>
                  <a:cubicBezTo>
                    <a:pt x="35268" y="46563"/>
                    <a:pt x="35747" y="46528"/>
                    <a:pt x="36118" y="46528"/>
                  </a:cubicBezTo>
                  <a:cubicBezTo>
                    <a:pt x="36591" y="46528"/>
                    <a:pt x="36887" y="46586"/>
                    <a:pt x="36377" y="46851"/>
                  </a:cubicBezTo>
                  <a:cubicBezTo>
                    <a:pt x="34152" y="46969"/>
                    <a:pt x="33301" y="47271"/>
                    <a:pt x="32310" y="47631"/>
                  </a:cubicBezTo>
                  <a:cubicBezTo>
                    <a:pt x="31325" y="47963"/>
                    <a:pt x="30194" y="48352"/>
                    <a:pt x="27486" y="48352"/>
                  </a:cubicBezTo>
                  <a:cubicBezTo>
                    <a:pt x="27479" y="48352"/>
                    <a:pt x="27472" y="48352"/>
                    <a:pt x="27465" y="48352"/>
                  </a:cubicBezTo>
                  <a:cubicBezTo>
                    <a:pt x="26899" y="48026"/>
                    <a:pt x="28836" y="47983"/>
                    <a:pt x="29368" y="47668"/>
                  </a:cubicBezTo>
                  <a:lnTo>
                    <a:pt x="29368" y="47668"/>
                  </a:lnTo>
                  <a:cubicBezTo>
                    <a:pt x="27533" y="48217"/>
                    <a:pt x="24822" y="48478"/>
                    <a:pt x="21942" y="48478"/>
                  </a:cubicBezTo>
                  <a:cubicBezTo>
                    <a:pt x="19014" y="48478"/>
                    <a:pt x="15911" y="48208"/>
                    <a:pt x="13380" y="47693"/>
                  </a:cubicBezTo>
                  <a:cubicBezTo>
                    <a:pt x="11990" y="47271"/>
                    <a:pt x="10501" y="46692"/>
                    <a:pt x="9387" y="45949"/>
                  </a:cubicBezTo>
                  <a:cubicBezTo>
                    <a:pt x="9075" y="45779"/>
                    <a:pt x="8899" y="45561"/>
                    <a:pt x="8641" y="45387"/>
                  </a:cubicBezTo>
                  <a:cubicBezTo>
                    <a:pt x="8478" y="45184"/>
                    <a:pt x="8247" y="45009"/>
                    <a:pt x="8157" y="44824"/>
                  </a:cubicBezTo>
                  <a:cubicBezTo>
                    <a:pt x="7907" y="44459"/>
                    <a:pt x="7789" y="44188"/>
                    <a:pt x="7784" y="43865"/>
                  </a:cubicBezTo>
                  <a:cubicBezTo>
                    <a:pt x="7767" y="43549"/>
                    <a:pt x="7808" y="43148"/>
                    <a:pt x="7955" y="42619"/>
                  </a:cubicBezTo>
                  <a:cubicBezTo>
                    <a:pt x="8156" y="42069"/>
                    <a:pt x="8420" y="41446"/>
                    <a:pt x="8836" y="40790"/>
                  </a:cubicBezTo>
                  <a:cubicBezTo>
                    <a:pt x="9624" y="39479"/>
                    <a:pt x="10832" y="38145"/>
                    <a:pt x="12070" y="36989"/>
                  </a:cubicBezTo>
                  <a:lnTo>
                    <a:pt x="11978" y="36732"/>
                  </a:lnTo>
                  <a:cubicBezTo>
                    <a:pt x="13168" y="35887"/>
                    <a:pt x="14278" y="34846"/>
                    <a:pt x="15462" y="33740"/>
                  </a:cubicBezTo>
                  <a:cubicBezTo>
                    <a:pt x="16675" y="32653"/>
                    <a:pt x="17952" y="31501"/>
                    <a:pt x="19487" y="30543"/>
                  </a:cubicBezTo>
                  <a:lnTo>
                    <a:pt x="19487" y="30543"/>
                  </a:lnTo>
                  <a:lnTo>
                    <a:pt x="17872" y="31325"/>
                  </a:lnTo>
                  <a:cubicBezTo>
                    <a:pt x="19483" y="29556"/>
                    <a:pt x="20724" y="28978"/>
                    <a:pt x="22502" y="27570"/>
                  </a:cubicBezTo>
                  <a:lnTo>
                    <a:pt x="23943" y="27461"/>
                  </a:lnTo>
                  <a:cubicBezTo>
                    <a:pt x="25876" y="25937"/>
                    <a:pt x="24530" y="26372"/>
                    <a:pt x="25863" y="25114"/>
                  </a:cubicBezTo>
                  <a:cubicBezTo>
                    <a:pt x="27999" y="24290"/>
                    <a:pt x="31982" y="21624"/>
                    <a:pt x="32968" y="21158"/>
                  </a:cubicBezTo>
                  <a:cubicBezTo>
                    <a:pt x="32996" y="21156"/>
                    <a:pt x="33021" y="21155"/>
                    <a:pt x="33044" y="21155"/>
                  </a:cubicBezTo>
                  <a:cubicBezTo>
                    <a:pt x="33680" y="21155"/>
                    <a:pt x="32347" y="22006"/>
                    <a:pt x="32130" y="22340"/>
                  </a:cubicBezTo>
                  <a:cubicBezTo>
                    <a:pt x="34590" y="20768"/>
                    <a:pt x="34101" y="20255"/>
                    <a:pt x="37376" y="18637"/>
                  </a:cubicBezTo>
                  <a:lnTo>
                    <a:pt x="37513" y="18782"/>
                  </a:lnTo>
                  <a:cubicBezTo>
                    <a:pt x="41224" y="16440"/>
                    <a:pt x="45729" y="14291"/>
                    <a:pt x="50453" y="12350"/>
                  </a:cubicBezTo>
                  <a:cubicBezTo>
                    <a:pt x="55186" y="10423"/>
                    <a:pt x="60124" y="8675"/>
                    <a:pt x="64755" y="7060"/>
                  </a:cubicBezTo>
                  <a:lnTo>
                    <a:pt x="64755" y="7060"/>
                  </a:lnTo>
                  <a:cubicBezTo>
                    <a:pt x="64583" y="7098"/>
                    <a:pt x="64465" y="7113"/>
                    <a:pt x="64379" y="7113"/>
                  </a:cubicBezTo>
                  <a:cubicBezTo>
                    <a:pt x="64141" y="7113"/>
                    <a:pt x="64151" y="6999"/>
                    <a:pt x="63941" y="6950"/>
                  </a:cubicBezTo>
                  <a:cubicBezTo>
                    <a:pt x="68888" y="5402"/>
                    <a:pt x="74301" y="4042"/>
                    <a:pt x="79483" y="2915"/>
                  </a:cubicBezTo>
                  <a:cubicBezTo>
                    <a:pt x="84670" y="1779"/>
                    <a:pt x="89610" y="876"/>
                    <a:pt x="93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657;p78">
              <a:extLst>
                <a:ext uri="{FF2B5EF4-FFF2-40B4-BE49-F238E27FC236}">
                  <a16:creationId xmlns:a16="http://schemas.microsoft.com/office/drawing/2014/main" id="{6A52CED7-48EE-4FC1-3613-F95CBD6440C9}"/>
                </a:ext>
              </a:extLst>
            </p:cNvPr>
            <p:cNvSpPr/>
            <p:nvPr/>
          </p:nvSpPr>
          <p:spPr>
            <a:xfrm>
              <a:off x="1170925" y="3521500"/>
              <a:ext cx="963425" cy="198550"/>
            </a:xfrm>
            <a:custGeom>
              <a:avLst/>
              <a:gdLst/>
              <a:ahLst/>
              <a:cxnLst/>
              <a:rect l="l" t="t" r="r" b="b"/>
              <a:pathLst>
                <a:path w="38537" h="7942" extrusionOk="0">
                  <a:moveTo>
                    <a:pt x="115" y="0"/>
                  </a:moveTo>
                  <a:cubicBezTo>
                    <a:pt x="37" y="0"/>
                    <a:pt x="1" y="69"/>
                    <a:pt x="7" y="208"/>
                  </a:cubicBezTo>
                  <a:cubicBezTo>
                    <a:pt x="110" y="601"/>
                    <a:pt x="571" y="1817"/>
                    <a:pt x="2507" y="3242"/>
                  </a:cubicBezTo>
                  <a:cubicBezTo>
                    <a:pt x="3048" y="3680"/>
                    <a:pt x="3691" y="4052"/>
                    <a:pt x="4320" y="4443"/>
                  </a:cubicBezTo>
                  <a:cubicBezTo>
                    <a:pt x="4553" y="4586"/>
                    <a:pt x="4806" y="4710"/>
                    <a:pt x="5045" y="4841"/>
                  </a:cubicBezTo>
                  <a:cubicBezTo>
                    <a:pt x="4521" y="4680"/>
                    <a:pt x="3851" y="4303"/>
                    <a:pt x="3087" y="3874"/>
                  </a:cubicBezTo>
                  <a:lnTo>
                    <a:pt x="3087" y="3874"/>
                  </a:lnTo>
                  <a:cubicBezTo>
                    <a:pt x="4823" y="5047"/>
                    <a:pt x="7104" y="5995"/>
                    <a:pt x="9603" y="6659"/>
                  </a:cubicBezTo>
                  <a:cubicBezTo>
                    <a:pt x="12109" y="7319"/>
                    <a:pt x="14832" y="7707"/>
                    <a:pt x="17550" y="7863"/>
                  </a:cubicBezTo>
                  <a:cubicBezTo>
                    <a:pt x="18541" y="7917"/>
                    <a:pt x="19529" y="7941"/>
                    <a:pt x="20509" y="7941"/>
                  </a:cubicBezTo>
                  <a:cubicBezTo>
                    <a:pt x="24917" y="7941"/>
                    <a:pt x="29135" y="7439"/>
                    <a:pt x="32527" y="6795"/>
                  </a:cubicBezTo>
                  <a:cubicBezTo>
                    <a:pt x="35544" y="6488"/>
                    <a:pt x="38196" y="5852"/>
                    <a:pt x="38447" y="5543"/>
                  </a:cubicBezTo>
                  <a:cubicBezTo>
                    <a:pt x="38536" y="5429"/>
                    <a:pt x="38295" y="5379"/>
                    <a:pt x="37807" y="5379"/>
                  </a:cubicBezTo>
                  <a:cubicBezTo>
                    <a:pt x="36959" y="5379"/>
                    <a:pt x="35363" y="5532"/>
                    <a:pt x="33451" y="5773"/>
                  </a:cubicBezTo>
                  <a:cubicBezTo>
                    <a:pt x="32787" y="5818"/>
                    <a:pt x="32011" y="5888"/>
                    <a:pt x="31529" y="5902"/>
                  </a:cubicBezTo>
                  <a:cubicBezTo>
                    <a:pt x="29782" y="5940"/>
                    <a:pt x="27881" y="5985"/>
                    <a:pt x="25870" y="5985"/>
                  </a:cubicBezTo>
                  <a:cubicBezTo>
                    <a:pt x="22921" y="5985"/>
                    <a:pt x="19739" y="5889"/>
                    <a:pt x="16469" y="5535"/>
                  </a:cubicBezTo>
                  <a:lnTo>
                    <a:pt x="16469" y="5535"/>
                  </a:lnTo>
                  <a:cubicBezTo>
                    <a:pt x="17516" y="5693"/>
                    <a:pt x="18636" y="5800"/>
                    <a:pt x="19713" y="5899"/>
                  </a:cubicBezTo>
                  <a:cubicBezTo>
                    <a:pt x="18095" y="5796"/>
                    <a:pt x="16508" y="5661"/>
                    <a:pt x="14762" y="5457"/>
                  </a:cubicBezTo>
                  <a:lnTo>
                    <a:pt x="14762" y="5457"/>
                  </a:lnTo>
                  <a:lnTo>
                    <a:pt x="15346" y="5648"/>
                  </a:lnTo>
                  <a:cubicBezTo>
                    <a:pt x="12640" y="5239"/>
                    <a:pt x="9539" y="4613"/>
                    <a:pt x="6966" y="3721"/>
                  </a:cubicBezTo>
                  <a:cubicBezTo>
                    <a:pt x="4339" y="2863"/>
                    <a:pt x="2489" y="1669"/>
                    <a:pt x="1410" y="870"/>
                  </a:cubicBezTo>
                  <a:cubicBezTo>
                    <a:pt x="1108" y="679"/>
                    <a:pt x="920" y="494"/>
                    <a:pt x="742" y="358"/>
                  </a:cubicBezTo>
                  <a:cubicBezTo>
                    <a:pt x="563" y="223"/>
                    <a:pt x="412" y="128"/>
                    <a:pt x="293" y="71"/>
                  </a:cubicBezTo>
                  <a:cubicBezTo>
                    <a:pt x="220" y="24"/>
                    <a:pt x="160" y="0"/>
                    <a:pt x="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658;p78">
              <a:extLst>
                <a:ext uri="{FF2B5EF4-FFF2-40B4-BE49-F238E27FC236}">
                  <a16:creationId xmlns:a16="http://schemas.microsoft.com/office/drawing/2014/main" id="{44524DB1-DAAB-B6F6-676F-80445B10A184}"/>
                </a:ext>
              </a:extLst>
            </p:cNvPr>
            <p:cNvSpPr/>
            <p:nvPr/>
          </p:nvSpPr>
          <p:spPr>
            <a:xfrm>
              <a:off x="1128675" y="3521725"/>
              <a:ext cx="541100" cy="215550"/>
            </a:xfrm>
            <a:custGeom>
              <a:avLst/>
              <a:gdLst/>
              <a:ahLst/>
              <a:cxnLst/>
              <a:rect l="l" t="t" r="r" b="b"/>
              <a:pathLst>
                <a:path w="21644" h="8622" extrusionOk="0">
                  <a:moveTo>
                    <a:pt x="3023" y="3913"/>
                  </a:moveTo>
                  <a:lnTo>
                    <a:pt x="3023" y="3913"/>
                  </a:lnTo>
                  <a:cubicBezTo>
                    <a:pt x="3090" y="3968"/>
                    <a:pt x="3158" y="4022"/>
                    <a:pt x="3227" y="4075"/>
                  </a:cubicBezTo>
                  <a:cubicBezTo>
                    <a:pt x="3155" y="4024"/>
                    <a:pt x="3088" y="3969"/>
                    <a:pt x="3023" y="3913"/>
                  </a:cubicBezTo>
                  <a:close/>
                  <a:moveTo>
                    <a:pt x="7710" y="6086"/>
                  </a:moveTo>
                  <a:lnTo>
                    <a:pt x="7710" y="6086"/>
                  </a:lnTo>
                  <a:cubicBezTo>
                    <a:pt x="7876" y="6139"/>
                    <a:pt x="8047" y="6191"/>
                    <a:pt x="8221" y="6244"/>
                  </a:cubicBezTo>
                  <a:lnTo>
                    <a:pt x="8221" y="6244"/>
                  </a:lnTo>
                  <a:cubicBezTo>
                    <a:pt x="8383" y="6311"/>
                    <a:pt x="8546" y="6379"/>
                    <a:pt x="8710" y="6443"/>
                  </a:cubicBezTo>
                  <a:lnTo>
                    <a:pt x="8710" y="6443"/>
                  </a:lnTo>
                  <a:cubicBezTo>
                    <a:pt x="8575" y="6411"/>
                    <a:pt x="8452" y="6381"/>
                    <a:pt x="8342" y="6356"/>
                  </a:cubicBezTo>
                  <a:lnTo>
                    <a:pt x="8342" y="6356"/>
                  </a:lnTo>
                  <a:cubicBezTo>
                    <a:pt x="8421" y="6388"/>
                    <a:pt x="8500" y="6420"/>
                    <a:pt x="8579" y="6452"/>
                  </a:cubicBezTo>
                  <a:lnTo>
                    <a:pt x="8579" y="6452"/>
                  </a:lnTo>
                  <a:cubicBezTo>
                    <a:pt x="8396" y="6396"/>
                    <a:pt x="8214" y="6336"/>
                    <a:pt x="8026" y="6285"/>
                  </a:cubicBezTo>
                  <a:lnTo>
                    <a:pt x="8026" y="6285"/>
                  </a:lnTo>
                  <a:cubicBezTo>
                    <a:pt x="8112" y="6303"/>
                    <a:pt x="8218" y="6327"/>
                    <a:pt x="8342" y="6356"/>
                  </a:cubicBezTo>
                  <a:lnTo>
                    <a:pt x="8342" y="6356"/>
                  </a:lnTo>
                  <a:cubicBezTo>
                    <a:pt x="8129" y="6268"/>
                    <a:pt x="7919" y="6178"/>
                    <a:pt x="7710" y="6086"/>
                  </a:cubicBezTo>
                  <a:close/>
                  <a:moveTo>
                    <a:pt x="310" y="0"/>
                  </a:moveTo>
                  <a:cubicBezTo>
                    <a:pt x="199" y="0"/>
                    <a:pt x="262" y="289"/>
                    <a:pt x="227" y="420"/>
                  </a:cubicBezTo>
                  <a:cubicBezTo>
                    <a:pt x="221" y="417"/>
                    <a:pt x="215" y="416"/>
                    <a:pt x="210" y="416"/>
                  </a:cubicBezTo>
                  <a:cubicBezTo>
                    <a:pt x="1" y="416"/>
                    <a:pt x="689" y="2168"/>
                    <a:pt x="2819" y="3806"/>
                  </a:cubicBezTo>
                  <a:cubicBezTo>
                    <a:pt x="3427" y="4260"/>
                    <a:pt x="4058" y="4654"/>
                    <a:pt x="4659" y="4976"/>
                  </a:cubicBezTo>
                  <a:lnTo>
                    <a:pt x="4659" y="4976"/>
                  </a:lnTo>
                  <a:cubicBezTo>
                    <a:pt x="7430" y="6630"/>
                    <a:pt x="10906" y="7707"/>
                    <a:pt x="14253" y="8386"/>
                  </a:cubicBezTo>
                  <a:cubicBezTo>
                    <a:pt x="14917" y="8538"/>
                    <a:pt x="15759" y="8615"/>
                    <a:pt x="16123" y="8621"/>
                  </a:cubicBezTo>
                  <a:cubicBezTo>
                    <a:pt x="16436" y="8614"/>
                    <a:pt x="16152" y="8512"/>
                    <a:pt x="15455" y="8390"/>
                  </a:cubicBezTo>
                  <a:cubicBezTo>
                    <a:pt x="13009" y="7934"/>
                    <a:pt x="10696" y="7301"/>
                    <a:pt x="8579" y="6452"/>
                  </a:cubicBezTo>
                  <a:lnTo>
                    <a:pt x="8579" y="6452"/>
                  </a:lnTo>
                  <a:cubicBezTo>
                    <a:pt x="8770" y="6511"/>
                    <a:pt x="8962" y="6566"/>
                    <a:pt x="9162" y="6605"/>
                  </a:cubicBezTo>
                  <a:cubicBezTo>
                    <a:pt x="9010" y="6556"/>
                    <a:pt x="8859" y="6501"/>
                    <a:pt x="8710" y="6443"/>
                  </a:cubicBezTo>
                  <a:lnTo>
                    <a:pt x="8710" y="6443"/>
                  </a:lnTo>
                  <a:cubicBezTo>
                    <a:pt x="9238" y="6569"/>
                    <a:pt x="9946" y="6742"/>
                    <a:pt x="10715" y="6913"/>
                  </a:cubicBezTo>
                  <a:lnTo>
                    <a:pt x="10715" y="6913"/>
                  </a:lnTo>
                  <a:cubicBezTo>
                    <a:pt x="10856" y="6946"/>
                    <a:pt x="10999" y="6979"/>
                    <a:pt x="11142" y="7011"/>
                  </a:cubicBezTo>
                  <a:cubicBezTo>
                    <a:pt x="13270" y="7497"/>
                    <a:pt x="15688" y="7817"/>
                    <a:pt x="18030" y="7995"/>
                  </a:cubicBezTo>
                  <a:cubicBezTo>
                    <a:pt x="18590" y="8024"/>
                    <a:pt x="19142" y="8082"/>
                    <a:pt x="19708" y="8084"/>
                  </a:cubicBezTo>
                  <a:cubicBezTo>
                    <a:pt x="20520" y="8084"/>
                    <a:pt x="21061" y="8044"/>
                    <a:pt x="21233" y="7978"/>
                  </a:cubicBezTo>
                  <a:cubicBezTo>
                    <a:pt x="21644" y="7808"/>
                    <a:pt x="20171" y="7648"/>
                    <a:pt x="18023" y="7412"/>
                  </a:cubicBezTo>
                  <a:cubicBezTo>
                    <a:pt x="17189" y="7342"/>
                    <a:pt x="16374" y="7222"/>
                    <a:pt x="15559" y="7102"/>
                  </a:cubicBezTo>
                  <a:cubicBezTo>
                    <a:pt x="14073" y="6855"/>
                    <a:pt x="12418" y="6494"/>
                    <a:pt x="10751" y="6047"/>
                  </a:cubicBezTo>
                  <a:cubicBezTo>
                    <a:pt x="9095" y="5580"/>
                    <a:pt x="7467" y="4983"/>
                    <a:pt x="6025" y="4311"/>
                  </a:cubicBezTo>
                  <a:cubicBezTo>
                    <a:pt x="4588" y="3628"/>
                    <a:pt x="3419" y="2831"/>
                    <a:pt x="2500" y="2102"/>
                  </a:cubicBezTo>
                  <a:cubicBezTo>
                    <a:pt x="2286" y="1911"/>
                    <a:pt x="2075" y="1730"/>
                    <a:pt x="1866" y="1561"/>
                  </a:cubicBezTo>
                  <a:cubicBezTo>
                    <a:pt x="1672" y="1385"/>
                    <a:pt x="1523" y="1201"/>
                    <a:pt x="1354" y="1042"/>
                  </a:cubicBezTo>
                  <a:cubicBezTo>
                    <a:pt x="997" y="730"/>
                    <a:pt x="783" y="411"/>
                    <a:pt x="550" y="174"/>
                  </a:cubicBezTo>
                  <a:cubicBezTo>
                    <a:pt x="429" y="48"/>
                    <a:pt x="355" y="0"/>
                    <a:pt x="3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659;p78">
              <a:extLst>
                <a:ext uri="{FF2B5EF4-FFF2-40B4-BE49-F238E27FC236}">
                  <a16:creationId xmlns:a16="http://schemas.microsoft.com/office/drawing/2014/main" id="{5659C0C1-AFEB-AFD5-03DD-1F244E0FC793}"/>
                </a:ext>
              </a:extLst>
            </p:cNvPr>
            <p:cNvSpPr/>
            <p:nvPr/>
          </p:nvSpPr>
          <p:spPr>
            <a:xfrm>
              <a:off x="1136475" y="3556600"/>
              <a:ext cx="39750" cy="45350"/>
            </a:xfrm>
            <a:custGeom>
              <a:avLst/>
              <a:gdLst/>
              <a:ahLst/>
              <a:cxnLst/>
              <a:rect l="l" t="t" r="r" b="b"/>
              <a:pathLst>
                <a:path w="1590" h="1814" extrusionOk="0">
                  <a:moveTo>
                    <a:pt x="0" y="1"/>
                  </a:moveTo>
                  <a:cubicBezTo>
                    <a:pt x="186" y="253"/>
                    <a:pt x="408" y="612"/>
                    <a:pt x="669" y="955"/>
                  </a:cubicBezTo>
                  <a:cubicBezTo>
                    <a:pt x="1170" y="1516"/>
                    <a:pt x="1483" y="1814"/>
                    <a:pt x="1567" y="1814"/>
                  </a:cubicBezTo>
                  <a:cubicBezTo>
                    <a:pt x="1579" y="1814"/>
                    <a:pt x="1587" y="1808"/>
                    <a:pt x="1589" y="1796"/>
                  </a:cubicBezTo>
                  <a:cubicBezTo>
                    <a:pt x="1198" y="1330"/>
                    <a:pt x="751" y="931"/>
                    <a:pt x="257" y="25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786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660;p78">
              <a:extLst>
                <a:ext uri="{FF2B5EF4-FFF2-40B4-BE49-F238E27FC236}">
                  <a16:creationId xmlns:a16="http://schemas.microsoft.com/office/drawing/2014/main" id="{821FE913-8BEF-3FCE-410C-ECD022309F62}"/>
                </a:ext>
              </a:extLst>
            </p:cNvPr>
            <p:cNvSpPr/>
            <p:nvPr/>
          </p:nvSpPr>
          <p:spPr>
            <a:xfrm>
              <a:off x="1130575" y="3546250"/>
              <a:ext cx="5925" cy="10375"/>
            </a:xfrm>
            <a:custGeom>
              <a:avLst/>
              <a:gdLst/>
              <a:ahLst/>
              <a:cxnLst/>
              <a:rect l="l" t="t" r="r" b="b"/>
              <a:pathLst>
                <a:path w="237" h="415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lnTo>
                    <a:pt x="126" y="296"/>
                  </a:lnTo>
                  <a:lnTo>
                    <a:pt x="190" y="368"/>
                  </a:lnTo>
                  <a:lnTo>
                    <a:pt x="236" y="415"/>
                  </a:lnTo>
                  <a:cubicBezTo>
                    <a:pt x="66" y="184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786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661;p78">
              <a:extLst>
                <a:ext uri="{FF2B5EF4-FFF2-40B4-BE49-F238E27FC236}">
                  <a16:creationId xmlns:a16="http://schemas.microsoft.com/office/drawing/2014/main" id="{5BDD3523-589B-2E66-41BC-E12C634E9D3F}"/>
                </a:ext>
              </a:extLst>
            </p:cNvPr>
            <p:cNvSpPr/>
            <p:nvPr/>
          </p:nvSpPr>
          <p:spPr>
            <a:xfrm>
              <a:off x="1024072" y="1805116"/>
              <a:ext cx="3688750" cy="2174850"/>
            </a:xfrm>
            <a:custGeom>
              <a:avLst/>
              <a:gdLst/>
              <a:ahLst/>
              <a:cxnLst/>
              <a:rect l="l" t="t" r="r" b="b"/>
              <a:pathLst>
                <a:path w="147550" h="86994" extrusionOk="0">
                  <a:moveTo>
                    <a:pt x="5558" y="71005"/>
                  </a:moveTo>
                  <a:cubicBezTo>
                    <a:pt x="5558" y="71005"/>
                    <a:pt x="5558" y="71005"/>
                    <a:pt x="5557" y="71005"/>
                  </a:cubicBezTo>
                  <a:cubicBezTo>
                    <a:pt x="5558" y="71006"/>
                    <a:pt x="5559" y="71007"/>
                    <a:pt x="5559" y="71007"/>
                  </a:cubicBezTo>
                  <a:lnTo>
                    <a:pt x="5559" y="71007"/>
                  </a:lnTo>
                  <a:cubicBezTo>
                    <a:pt x="5559" y="71006"/>
                    <a:pt x="5559" y="71005"/>
                    <a:pt x="5558" y="71005"/>
                  </a:cubicBezTo>
                  <a:close/>
                  <a:moveTo>
                    <a:pt x="8781" y="73976"/>
                  </a:moveTo>
                  <a:lnTo>
                    <a:pt x="8781" y="73976"/>
                  </a:lnTo>
                  <a:cubicBezTo>
                    <a:pt x="8963" y="74099"/>
                    <a:pt x="9104" y="74196"/>
                    <a:pt x="9351" y="74339"/>
                  </a:cubicBezTo>
                  <a:lnTo>
                    <a:pt x="9276" y="74296"/>
                  </a:lnTo>
                  <a:cubicBezTo>
                    <a:pt x="9104" y="74200"/>
                    <a:pt x="8939" y="74093"/>
                    <a:pt x="8781" y="73976"/>
                  </a:cubicBezTo>
                  <a:close/>
                  <a:moveTo>
                    <a:pt x="53817" y="74699"/>
                  </a:moveTo>
                  <a:lnTo>
                    <a:pt x="52481" y="75004"/>
                  </a:lnTo>
                  <a:cubicBezTo>
                    <a:pt x="52047" y="75114"/>
                    <a:pt x="51185" y="75263"/>
                    <a:pt x="51669" y="75282"/>
                  </a:cubicBezTo>
                  <a:cubicBezTo>
                    <a:pt x="48080" y="75923"/>
                    <a:pt x="44421" y="76468"/>
                    <a:pt x="40658" y="76883"/>
                  </a:cubicBezTo>
                  <a:lnTo>
                    <a:pt x="36552" y="77329"/>
                  </a:lnTo>
                  <a:lnTo>
                    <a:pt x="31481" y="77098"/>
                  </a:lnTo>
                  <a:lnTo>
                    <a:pt x="31481" y="77098"/>
                  </a:lnTo>
                  <a:cubicBezTo>
                    <a:pt x="31547" y="77098"/>
                    <a:pt x="31613" y="77098"/>
                    <a:pt x="31680" y="77098"/>
                  </a:cubicBezTo>
                  <a:cubicBezTo>
                    <a:pt x="34988" y="77098"/>
                    <a:pt x="38757" y="76818"/>
                    <a:pt x="42224" y="76443"/>
                  </a:cubicBezTo>
                  <a:cubicBezTo>
                    <a:pt x="46146" y="76019"/>
                    <a:pt x="49999" y="75423"/>
                    <a:pt x="53817" y="74699"/>
                  </a:cubicBezTo>
                  <a:close/>
                  <a:moveTo>
                    <a:pt x="23045" y="78696"/>
                  </a:moveTo>
                  <a:lnTo>
                    <a:pt x="24064" y="78919"/>
                  </a:lnTo>
                  <a:lnTo>
                    <a:pt x="24064" y="78919"/>
                  </a:lnTo>
                  <a:lnTo>
                    <a:pt x="24051" y="78918"/>
                  </a:lnTo>
                  <a:lnTo>
                    <a:pt x="23045" y="78696"/>
                  </a:lnTo>
                  <a:close/>
                  <a:moveTo>
                    <a:pt x="11126" y="79027"/>
                  </a:moveTo>
                  <a:lnTo>
                    <a:pt x="11126" y="79027"/>
                  </a:lnTo>
                  <a:cubicBezTo>
                    <a:pt x="11923" y="79081"/>
                    <a:pt x="12708" y="79142"/>
                    <a:pt x="13488" y="79168"/>
                  </a:cubicBezTo>
                  <a:cubicBezTo>
                    <a:pt x="13466" y="79168"/>
                    <a:pt x="13444" y="79168"/>
                    <a:pt x="13423" y="79168"/>
                  </a:cubicBezTo>
                  <a:cubicBezTo>
                    <a:pt x="12721" y="79168"/>
                    <a:pt x="12016" y="79136"/>
                    <a:pt x="11298" y="79113"/>
                  </a:cubicBezTo>
                  <a:lnTo>
                    <a:pt x="11126" y="79027"/>
                  </a:lnTo>
                  <a:close/>
                  <a:moveTo>
                    <a:pt x="112988" y="0"/>
                  </a:moveTo>
                  <a:cubicBezTo>
                    <a:pt x="107168" y="0"/>
                    <a:pt x="101528" y="615"/>
                    <a:pt x="95993" y="1448"/>
                  </a:cubicBezTo>
                  <a:cubicBezTo>
                    <a:pt x="86825" y="2891"/>
                    <a:pt x="77961" y="5170"/>
                    <a:pt x="69269" y="8028"/>
                  </a:cubicBezTo>
                  <a:cubicBezTo>
                    <a:pt x="61969" y="10449"/>
                    <a:pt x="55706" y="13041"/>
                    <a:pt x="49787" y="15825"/>
                  </a:cubicBezTo>
                  <a:cubicBezTo>
                    <a:pt x="43867" y="18602"/>
                    <a:pt x="38306" y="21608"/>
                    <a:pt x="32514" y="25097"/>
                  </a:cubicBezTo>
                  <a:cubicBezTo>
                    <a:pt x="32287" y="25238"/>
                    <a:pt x="32205" y="25303"/>
                    <a:pt x="32235" y="25303"/>
                  </a:cubicBezTo>
                  <a:cubicBezTo>
                    <a:pt x="32250" y="25303"/>
                    <a:pt x="32290" y="25288"/>
                    <a:pt x="32351" y="25260"/>
                  </a:cubicBezTo>
                  <a:cubicBezTo>
                    <a:pt x="32631" y="25117"/>
                    <a:pt x="33112" y="24854"/>
                    <a:pt x="33415" y="24675"/>
                  </a:cubicBezTo>
                  <a:cubicBezTo>
                    <a:pt x="42696" y="19311"/>
                    <a:pt x="52505" y="14803"/>
                    <a:pt x="62807" y="11066"/>
                  </a:cubicBezTo>
                  <a:cubicBezTo>
                    <a:pt x="73121" y="7366"/>
                    <a:pt x="83950" y="4379"/>
                    <a:pt x="95449" y="2721"/>
                  </a:cubicBezTo>
                  <a:cubicBezTo>
                    <a:pt x="98083" y="2333"/>
                    <a:pt x="100694" y="2060"/>
                    <a:pt x="103291" y="1859"/>
                  </a:cubicBezTo>
                  <a:lnTo>
                    <a:pt x="104236" y="1807"/>
                  </a:lnTo>
                  <a:cubicBezTo>
                    <a:pt x="106154" y="1714"/>
                    <a:pt x="108082" y="1636"/>
                    <a:pt x="110019" y="1636"/>
                  </a:cubicBezTo>
                  <a:cubicBezTo>
                    <a:pt x="110475" y="1636"/>
                    <a:pt x="110931" y="1641"/>
                    <a:pt x="111388" y="1650"/>
                  </a:cubicBezTo>
                  <a:cubicBezTo>
                    <a:pt x="111184" y="1649"/>
                    <a:pt x="110981" y="1649"/>
                    <a:pt x="110777" y="1649"/>
                  </a:cubicBezTo>
                  <a:cubicBezTo>
                    <a:pt x="110147" y="1649"/>
                    <a:pt x="109518" y="1655"/>
                    <a:pt x="108889" y="1683"/>
                  </a:cubicBezTo>
                  <a:cubicBezTo>
                    <a:pt x="107239" y="1710"/>
                    <a:pt x="105836" y="1870"/>
                    <a:pt x="105724" y="1983"/>
                  </a:cubicBezTo>
                  <a:cubicBezTo>
                    <a:pt x="105722" y="2026"/>
                    <a:pt x="105954" y="2052"/>
                    <a:pt x="106336" y="2064"/>
                  </a:cubicBezTo>
                  <a:cubicBezTo>
                    <a:pt x="100277" y="2460"/>
                    <a:pt x="94447" y="3368"/>
                    <a:pt x="88724" y="4559"/>
                  </a:cubicBezTo>
                  <a:cubicBezTo>
                    <a:pt x="87009" y="4878"/>
                    <a:pt x="85448" y="5247"/>
                    <a:pt x="84107" y="5575"/>
                  </a:cubicBezTo>
                  <a:cubicBezTo>
                    <a:pt x="77501" y="6936"/>
                    <a:pt x="70969" y="8701"/>
                    <a:pt x="64537" y="10808"/>
                  </a:cubicBezTo>
                  <a:lnTo>
                    <a:pt x="62939" y="11318"/>
                  </a:lnTo>
                  <a:cubicBezTo>
                    <a:pt x="60840" y="12044"/>
                    <a:pt x="58841" y="12815"/>
                    <a:pt x="57885" y="13298"/>
                  </a:cubicBezTo>
                  <a:cubicBezTo>
                    <a:pt x="57574" y="13448"/>
                    <a:pt x="57393" y="13550"/>
                    <a:pt x="57309" y="13617"/>
                  </a:cubicBezTo>
                  <a:cubicBezTo>
                    <a:pt x="43012" y="19263"/>
                    <a:pt x="29022" y="26569"/>
                    <a:pt x="17629" y="35700"/>
                  </a:cubicBezTo>
                  <a:cubicBezTo>
                    <a:pt x="17086" y="36124"/>
                    <a:pt x="16809" y="36397"/>
                    <a:pt x="16868" y="36397"/>
                  </a:cubicBezTo>
                  <a:cubicBezTo>
                    <a:pt x="16872" y="36397"/>
                    <a:pt x="16878" y="36395"/>
                    <a:pt x="16886" y="36392"/>
                  </a:cubicBezTo>
                  <a:lnTo>
                    <a:pt x="16886" y="36392"/>
                  </a:lnTo>
                  <a:cubicBezTo>
                    <a:pt x="16667" y="36556"/>
                    <a:pt x="16382" y="36781"/>
                    <a:pt x="16135" y="36992"/>
                  </a:cubicBezTo>
                  <a:cubicBezTo>
                    <a:pt x="15477" y="37560"/>
                    <a:pt x="14776" y="38157"/>
                    <a:pt x="14068" y="38808"/>
                  </a:cubicBezTo>
                  <a:cubicBezTo>
                    <a:pt x="13349" y="39446"/>
                    <a:pt x="12604" y="40113"/>
                    <a:pt x="11864" y="40829"/>
                  </a:cubicBezTo>
                  <a:cubicBezTo>
                    <a:pt x="11613" y="41073"/>
                    <a:pt x="11458" y="41238"/>
                    <a:pt x="11483" y="41238"/>
                  </a:cubicBezTo>
                  <a:cubicBezTo>
                    <a:pt x="11490" y="41238"/>
                    <a:pt x="11511" y="41225"/>
                    <a:pt x="11548" y="41198"/>
                  </a:cubicBezTo>
                  <a:cubicBezTo>
                    <a:pt x="11723" y="41074"/>
                    <a:pt x="12105" y="40740"/>
                    <a:pt x="12394" y="40461"/>
                  </a:cubicBezTo>
                  <a:cubicBezTo>
                    <a:pt x="13927" y="39027"/>
                    <a:pt x="15479" y="37686"/>
                    <a:pt x="16914" y="36468"/>
                  </a:cubicBezTo>
                  <a:cubicBezTo>
                    <a:pt x="17065" y="36336"/>
                    <a:pt x="17163" y="36242"/>
                    <a:pt x="17181" y="36209"/>
                  </a:cubicBezTo>
                  <a:cubicBezTo>
                    <a:pt x="17530" y="35976"/>
                    <a:pt x="18066" y="35586"/>
                    <a:pt x="18582" y="35182"/>
                  </a:cubicBezTo>
                  <a:cubicBezTo>
                    <a:pt x="24560" y="30624"/>
                    <a:pt x="30833" y="26697"/>
                    <a:pt x="37341" y="23194"/>
                  </a:cubicBezTo>
                  <a:cubicBezTo>
                    <a:pt x="40591" y="21438"/>
                    <a:pt x="43909" y="19788"/>
                    <a:pt x="47296" y="18246"/>
                  </a:cubicBezTo>
                  <a:cubicBezTo>
                    <a:pt x="50673" y="16688"/>
                    <a:pt x="54130" y="15238"/>
                    <a:pt x="57666" y="13896"/>
                  </a:cubicBezTo>
                  <a:lnTo>
                    <a:pt x="57666" y="13896"/>
                  </a:lnTo>
                  <a:cubicBezTo>
                    <a:pt x="54229" y="15268"/>
                    <a:pt x="50791" y="16748"/>
                    <a:pt x="47341" y="18365"/>
                  </a:cubicBezTo>
                  <a:cubicBezTo>
                    <a:pt x="43886" y="19974"/>
                    <a:pt x="40409" y="21701"/>
                    <a:pt x="36923" y="23621"/>
                  </a:cubicBezTo>
                  <a:cubicBezTo>
                    <a:pt x="28522" y="28260"/>
                    <a:pt x="21104" y="33158"/>
                    <a:pt x="13784" y="39534"/>
                  </a:cubicBezTo>
                  <a:cubicBezTo>
                    <a:pt x="13413" y="39851"/>
                    <a:pt x="13176" y="40085"/>
                    <a:pt x="13212" y="40085"/>
                  </a:cubicBezTo>
                  <a:cubicBezTo>
                    <a:pt x="13213" y="40085"/>
                    <a:pt x="13215" y="40084"/>
                    <a:pt x="13217" y="40084"/>
                  </a:cubicBezTo>
                  <a:cubicBezTo>
                    <a:pt x="13283" y="40060"/>
                    <a:pt x="13611" y="39806"/>
                    <a:pt x="13985" y="39479"/>
                  </a:cubicBezTo>
                  <a:cubicBezTo>
                    <a:pt x="17728" y="36214"/>
                    <a:pt x="21583" y="33333"/>
                    <a:pt x="25518" y="30697"/>
                  </a:cubicBezTo>
                  <a:cubicBezTo>
                    <a:pt x="29450" y="28056"/>
                    <a:pt x="33454" y="25648"/>
                    <a:pt x="37572" y="23402"/>
                  </a:cubicBezTo>
                  <a:cubicBezTo>
                    <a:pt x="45811" y="18923"/>
                    <a:pt x="54485" y="15047"/>
                    <a:pt x="64185" y="11754"/>
                  </a:cubicBezTo>
                  <a:lnTo>
                    <a:pt x="66471" y="11001"/>
                  </a:lnTo>
                  <a:lnTo>
                    <a:pt x="66471" y="11001"/>
                  </a:lnTo>
                  <a:cubicBezTo>
                    <a:pt x="60527" y="13161"/>
                    <a:pt x="54799" y="15539"/>
                    <a:pt x="49220" y="18172"/>
                  </a:cubicBezTo>
                  <a:cubicBezTo>
                    <a:pt x="40629" y="21961"/>
                    <a:pt x="32314" y="26367"/>
                    <a:pt x="24574" y="31603"/>
                  </a:cubicBezTo>
                  <a:cubicBezTo>
                    <a:pt x="20708" y="34222"/>
                    <a:pt x="16987" y="37050"/>
                    <a:pt x="13506" y="40146"/>
                  </a:cubicBezTo>
                  <a:cubicBezTo>
                    <a:pt x="11782" y="41712"/>
                    <a:pt x="10089" y="43313"/>
                    <a:pt x="8527" y="45039"/>
                  </a:cubicBezTo>
                  <a:cubicBezTo>
                    <a:pt x="6943" y="46742"/>
                    <a:pt x="5460" y="48542"/>
                    <a:pt x="4138" y="50460"/>
                  </a:cubicBezTo>
                  <a:cubicBezTo>
                    <a:pt x="3599" y="51193"/>
                    <a:pt x="3241" y="51839"/>
                    <a:pt x="3301" y="51851"/>
                  </a:cubicBezTo>
                  <a:cubicBezTo>
                    <a:pt x="3301" y="51851"/>
                    <a:pt x="3302" y="51851"/>
                    <a:pt x="3302" y="51851"/>
                  </a:cubicBezTo>
                  <a:cubicBezTo>
                    <a:pt x="3352" y="51851"/>
                    <a:pt x="3802" y="51228"/>
                    <a:pt x="4333" y="50505"/>
                  </a:cubicBezTo>
                  <a:cubicBezTo>
                    <a:pt x="7425" y="46241"/>
                    <a:pt x="11228" y="42560"/>
                    <a:pt x="15253" y="39190"/>
                  </a:cubicBezTo>
                  <a:cubicBezTo>
                    <a:pt x="19298" y="35831"/>
                    <a:pt x="23624" y="32817"/>
                    <a:pt x="28089" y="30033"/>
                  </a:cubicBezTo>
                  <a:lnTo>
                    <a:pt x="28089" y="30033"/>
                  </a:lnTo>
                  <a:lnTo>
                    <a:pt x="26267" y="31279"/>
                  </a:lnTo>
                  <a:cubicBezTo>
                    <a:pt x="25653" y="31677"/>
                    <a:pt x="25047" y="32088"/>
                    <a:pt x="24449" y="32511"/>
                  </a:cubicBezTo>
                  <a:cubicBezTo>
                    <a:pt x="18845" y="36287"/>
                    <a:pt x="13525" y="40543"/>
                    <a:pt x="8892" y="45507"/>
                  </a:cubicBezTo>
                  <a:cubicBezTo>
                    <a:pt x="8005" y="46413"/>
                    <a:pt x="7302" y="47338"/>
                    <a:pt x="6767" y="48006"/>
                  </a:cubicBezTo>
                  <a:cubicBezTo>
                    <a:pt x="6262" y="48701"/>
                    <a:pt x="5976" y="49182"/>
                    <a:pt x="5990" y="49278"/>
                  </a:cubicBezTo>
                  <a:cubicBezTo>
                    <a:pt x="5994" y="49282"/>
                    <a:pt x="5999" y="49284"/>
                    <a:pt x="6006" y="49284"/>
                  </a:cubicBezTo>
                  <a:cubicBezTo>
                    <a:pt x="6087" y="49284"/>
                    <a:pt x="6406" y="48972"/>
                    <a:pt x="6874" y="48446"/>
                  </a:cubicBezTo>
                  <a:lnTo>
                    <a:pt x="8904" y="46240"/>
                  </a:lnTo>
                  <a:lnTo>
                    <a:pt x="8904" y="46240"/>
                  </a:lnTo>
                  <a:cubicBezTo>
                    <a:pt x="8650" y="46516"/>
                    <a:pt x="8410" y="46802"/>
                    <a:pt x="8173" y="47095"/>
                  </a:cubicBezTo>
                  <a:cubicBezTo>
                    <a:pt x="7950" y="47362"/>
                    <a:pt x="7797" y="47574"/>
                    <a:pt x="7824" y="47574"/>
                  </a:cubicBezTo>
                  <a:cubicBezTo>
                    <a:pt x="7828" y="47574"/>
                    <a:pt x="7835" y="47570"/>
                    <a:pt x="7845" y="47563"/>
                  </a:cubicBezTo>
                  <a:cubicBezTo>
                    <a:pt x="7965" y="47462"/>
                    <a:pt x="8304" y="47092"/>
                    <a:pt x="8550" y="46797"/>
                  </a:cubicBezTo>
                  <a:cubicBezTo>
                    <a:pt x="9481" y="45734"/>
                    <a:pt x="10402" y="44694"/>
                    <a:pt x="11384" y="43702"/>
                  </a:cubicBezTo>
                  <a:cubicBezTo>
                    <a:pt x="15976" y="39245"/>
                    <a:pt x="21116" y="35353"/>
                    <a:pt x="26491" y="31844"/>
                  </a:cubicBezTo>
                  <a:cubicBezTo>
                    <a:pt x="31867" y="28327"/>
                    <a:pt x="37512" y="25221"/>
                    <a:pt x="43292" y="22402"/>
                  </a:cubicBezTo>
                  <a:lnTo>
                    <a:pt x="43292" y="22402"/>
                  </a:lnTo>
                  <a:cubicBezTo>
                    <a:pt x="40190" y="23942"/>
                    <a:pt x="37129" y="25578"/>
                    <a:pt x="34110" y="27308"/>
                  </a:cubicBezTo>
                  <a:cubicBezTo>
                    <a:pt x="31103" y="29057"/>
                    <a:pt x="28140" y="30901"/>
                    <a:pt x="25251" y="32864"/>
                  </a:cubicBezTo>
                  <a:cubicBezTo>
                    <a:pt x="19487" y="36797"/>
                    <a:pt x="13981" y="41218"/>
                    <a:pt x="9252" y="46371"/>
                  </a:cubicBezTo>
                  <a:cubicBezTo>
                    <a:pt x="9349" y="46254"/>
                    <a:pt x="9394" y="46187"/>
                    <a:pt x="9376" y="46187"/>
                  </a:cubicBezTo>
                  <a:cubicBezTo>
                    <a:pt x="9361" y="46187"/>
                    <a:pt x="9299" y="46238"/>
                    <a:pt x="9182" y="46350"/>
                  </a:cubicBezTo>
                  <a:cubicBezTo>
                    <a:pt x="8962" y="46553"/>
                    <a:pt x="8567" y="46993"/>
                    <a:pt x="8398" y="47227"/>
                  </a:cubicBezTo>
                  <a:cubicBezTo>
                    <a:pt x="8297" y="47359"/>
                    <a:pt x="8261" y="47419"/>
                    <a:pt x="8277" y="47419"/>
                  </a:cubicBezTo>
                  <a:cubicBezTo>
                    <a:pt x="8293" y="47419"/>
                    <a:pt x="8360" y="47359"/>
                    <a:pt x="8465" y="47250"/>
                  </a:cubicBezTo>
                  <a:lnTo>
                    <a:pt x="8486" y="47227"/>
                  </a:lnTo>
                  <a:lnTo>
                    <a:pt x="8486" y="47227"/>
                  </a:lnTo>
                  <a:cubicBezTo>
                    <a:pt x="6047" y="50056"/>
                    <a:pt x="3794" y="53095"/>
                    <a:pt x="2287" y="56463"/>
                  </a:cubicBezTo>
                  <a:cubicBezTo>
                    <a:pt x="738" y="59781"/>
                    <a:pt x="1" y="63542"/>
                    <a:pt x="993" y="66957"/>
                  </a:cubicBezTo>
                  <a:cubicBezTo>
                    <a:pt x="1104" y="67342"/>
                    <a:pt x="1221" y="67668"/>
                    <a:pt x="1251" y="67668"/>
                  </a:cubicBezTo>
                  <a:cubicBezTo>
                    <a:pt x="1252" y="67668"/>
                    <a:pt x="1252" y="67667"/>
                    <a:pt x="1253" y="67667"/>
                  </a:cubicBezTo>
                  <a:cubicBezTo>
                    <a:pt x="1279" y="67648"/>
                    <a:pt x="1197" y="67280"/>
                    <a:pt x="1068" y="66845"/>
                  </a:cubicBezTo>
                  <a:cubicBezTo>
                    <a:pt x="686" y="65452"/>
                    <a:pt x="531" y="63982"/>
                    <a:pt x="696" y="62512"/>
                  </a:cubicBezTo>
                  <a:cubicBezTo>
                    <a:pt x="823" y="61045"/>
                    <a:pt x="1167" y="59578"/>
                    <a:pt x="1701" y="58165"/>
                  </a:cubicBezTo>
                  <a:cubicBezTo>
                    <a:pt x="2734" y="55326"/>
                    <a:pt x="4329" y="52663"/>
                    <a:pt x="6187" y="50203"/>
                  </a:cubicBezTo>
                  <a:cubicBezTo>
                    <a:pt x="9912" y="45270"/>
                    <a:pt x="14546" y="41028"/>
                    <a:pt x="19433" y="37213"/>
                  </a:cubicBezTo>
                  <a:cubicBezTo>
                    <a:pt x="29269" y="29606"/>
                    <a:pt x="40220" y="23613"/>
                    <a:pt x="51435" y="18728"/>
                  </a:cubicBezTo>
                  <a:cubicBezTo>
                    <a:pt x="52660" y="18200"/>
                    <a:pt x="53899" y="17694"/>
                    <a:pt x="55151" y="17206"/>
                  </a:cubicBezTo>
                  <a:lnTo>
                    <a:pt x="55154" y="17207"/>
                  </a:lnTo>
                  <a:cubicBezTo>
                    <a:pt x="55586" y="17153"/>
                    <a:pt x="56434" y="16893"/>
                    <a:pt x="57587" y="16549"/>
                  </a:cubicBezTo>
                  <a:lnTo>
                    <a:pt x="57587" y="16549"/>
                  </a:lnTo>
                  <a:cubicBezTo>
                    <a:pt x="49510" y="19667"/>
                    <a:pt x="41676" y="23300"/>
                    <a:pt x="34190" y="27593"/>
                  </a:cubicBezTo>
                  <a:cubicBezTo>
                    <a:pt x="27947" y="31143"/>
                    <a:pt x="21916" y="35096"/>
                    <a:pt x="16400" y="39688"/>
                  </a:cubicBezTo>
                  <a:cubicBezTo>
                    <a:pt x="15615" y="40360"/>
                    <a:pt x="14992" y="40959"/>
                    <a:pt x="15015" y="41021"/>
                  </a:cubicBezTo>
                  <a:cubicBezTo>
                    <a:pt x="15015" y="41025"/>
                    <a:pt x="15018" y="41026"/>
                    <a:pt x="15023" y="41026"/>
                  </a:cubicBezTo>
                  <a:cubicBezTo>
                    <a:pt x="15102" y="41026"/>
                    <a:pt x="15747" y="40519"/>
                    <a:pt x="16525" y="39855"/>
                  </a:cubicBezTo>
                  <a:lnTo>
                    <a:pt x="18571" y="38198"/>
                  </a:lnTo>
                  <a:lnTo>
                    <a:pt x="20661" y="36596"/>
                  </a:lnTo>
                  <a:lnTo>
                    <a:pt x="20661" y="36596"/>
                  </a:lnTo>
                  <a:cubicBezTo>
                    <a:pt x="19554" y="37534"/>
                    <a:pt x="18865" y="38187"/>
                    <a:pt x="18859" y="38334"/>
                  </a:cubicBezTo>
                  <a:cubicBezTo>
                    <a:pt x="18857" y="38356"/>
                    <a:pt x="18870" y="38366"/>
                    <a:pt x="18895" y="38366"/>
                  </a:cubicBezTo>
                  <a:cubicBezTo>
                    <a:pt x="19044" y="38366"/>
                    <a:pt x="19633" y="38017"/>
                    <a:pt x="20495" y="37437"/>
                  </a:cubicBezTo>
                  <a:lnTo>
                    <a:pt x="20495" y="37437"/>
                  </a:lnTo>
                  <a:cubicBezTo>
                    <a:pt x="17461" y="39814"/>
                    <a:pt x="14582" y="42344"/>
                    <a:pt x="11974" y="45054"/>
                  </a:cubicBezTo>
                  <a:cubicBezTo>
                    <a:pt x="9365" y="47758"/>
                    <a:pt x="7011" y="50651"/>
                    <a:pt x="5224" y="53730"/>
                  </a:cubicBezTo>
                  <a:cubicBezTo>
                    <a:pt x="5053" y="54023"/>
                    <a:pt x="4958" y="54211"/>
                    <a:pt x="4981" y="54211"/>
                  </a:cubicBezTo>
                  <a:cubicBezTo>
                    <a:pt x="4987" y="54211"/>
                    <a:pt x="4999" y="54201"/>
                    <a:pt x="5017" y="54180"/>
                  </a:cubicBezTo>
                  <a:cubicBezTo>
                    <a:pt x="5117" y="54066"/>
                    <a:pt x="5354" y="53710"/>
                    <a:pt x="5561" y="53355"/>
                  </a:cubicBezTo>
                  <a:cubicBezTo>
                    <a:pt x="8338" y="48978"/>
                    <a:pt x="12010" y="45060"/>
                    <a:pt x="15995" y="41536"/>
                  </a:cubicBezTo>
                  <a:cubicBezTo>
                    <a:pt x="19977" y="37991"/>
                    <a:pt x="24324" y="34831"/>
                    <a:pt x="28830" y="31906"/>
                  </a:cubicBezTo>
                  <a:cubicBezTo>
                    <a:pt x="36080" y="27488"/>
                    <a:pt x="43572" y="23806"/>
                    <a:pt x="52067" y="20302"/>
                  </a:cubicBezTo>
                  <a:cubicBezTo>
                    <a:pt x="64452" y="15228"/>
                    <a:pt x="76551" y="11555"/>
                    <a:pt x="88857" y="9234"/>
                  </a:cubicBezTo>
                  <a:cubicBezTo>
                    <a:pt x="93301" y="8509"/>
                    <a:pt x="97755" y="7989"/>
                    <a:pt x="102172" y="7721"/>
                  </a:cubicBezTo>
                  <a:lnTo>
                    <a:pt x="102172" y="7721"/>
                  </a:lnTo>
                  <a:cubicBezTo>
                    <a:pt x="101555" y="7817"/>
                    <a:pt x="101192" y="7910"/>
                    <a:pt x="101198" y="7990"/>
                  </a:cubicBezTo>
                  <a:cubicBezTo>
                    <a:pt x="101199" y="8009"/>
                    <a:pt x="101247" y="8023"/>
                    <a:pt x="101300" y="8038"/>
                  </a:cubicBezTo>
                  <a:cubicBezTo>
                    <a:pt x="97419" y="8310"/>
                    <a:pt x="93518" y="8785"/>
                    <a:pt x="89574" y="9436"/>
                  </a:cubicBezTo>
                  <a:cubicBezTo>
                    <a:pt x="80427" y="10935"/>
                    <a:pt x="71545" y="13318"/>
                    <a:pt x="62980" y="16290"/>
                  </a:cubicBezTo>
                  <a:cubicBezTo>
                    <a:pt x="54418" y="19275"/>
                    <a:pt x="46155" y="22847"/>
                    <a:pt x="38339" y="27099"/>
                  </a:cubicBezTo>
                  <a:cubicBezTo>
                    <a:pt x="30534" y="31347"/>
                    <a:pt x="23111" y="36241"/>
                    <a:pt x="16616" y="42032"/>
                  </a:cubicBezTo>
                  <a:cubicBezTo>
                    <a:pt x="13374" y="44922"/>
                    <a:pt x="10377" y="48051"/>
                    <a:pt x="7910" y="51446"/>
                  </a:cubicBezTo>
                  <a:cubicBezTo>
                    <a:pt x="5487" y="54820"/>
                    <a:pt x="3512" y="58563"/>
                    <a:pt x="3129" y="62125"/>
                  </a:cubicBezTo>
                  <a:cubicBezTo>
                    <a:pt x="3072" y="62577"/>
                    <a:pt x="3091" y="62984"/>
                    <a:pt x="3072" y="63350"/>
                  </a:cubicBezTo>
                  <a:cubicBezTo>
                    <a:pt x="3066" y="63715"/>
                    <a:pt x="3142" y="64013"/>
                    <a:pt x="3169" y="64261"/>
                  </a:cubicBezTo>
                  <a:cubicBezTo>
                    <a:pt x="3214" y="64677"/>
                    <a:pt x="3329" y="64898"/>
                    <a:pt x="3389" y="64898"/>
                  </a:cubicBezTo>
                  <a:cubicBezTo>
                    <a:pt x="3400" y="64898"/>
                    <a:pt x="3409" y="64890"/>
                    <a:pt x="3416" y="64874"/>
                  </a:cubicBezTo>
                  <a:cubicBezTo>
                    <a:pt x="3505" y="64670"/>
                    <a:pt x="3422" y="63197"/>
                    <a:pt x="3745" y="61436"/>
                  </a:cubicBezTo>
                  <a:cubicBezTo>
                    <a:pt x="4375" y="58117"/>
                    <a:pt x="6235" y="54698"/>
                    <a:pt x="8526" y="51607"/>
                  </a:cubicBezTo>
                  <a:cubicBezTo>
                    <a:pt x="10830" y="48495"/>
                    <a:pt x="13563" y="45611"/>
                    <a:pt x="16524" y="42925"/>
                  </a:cubicBezTo>
                  <a:cubicBezTo>
                    <a:pt x="22467" y="37558"/>
                    <a:pt x="29225" y="32875"/>
                    <a:pt x="36676" y="28640"/>
                  </a:cubicBezTo>
                  <a:cubicBezTo>
                    <a:pt x="41987" y="25620"/>
                    <a:pt x="47179" y="23114"/>
                    <a:pt x="52483" y="20854"/>
                  </a:cubicBezTo>
                  <a:cubicBezTo>
                    <a:pt x="57789" y="18601"/>
                    <a:pt x="63206" y="16558"/>
                    <a:pt x="69091" y="14735"/>
                  </a:cubicBezTo>
                  <a:cubicBezTo>
                    <a:pt x="75976" y="12588"/>
                    <a:pt x="82755" y="10953"/>
                    <a:pt x="89559" y="9821"/>
                  </a:cubicBezTo>
                  <a:cubicBezTo>
                    <a:pt x="95873" y="8774"/>
                    <a:pt x="102226" y="8152"/>
                    <a:pt x="108656" y="8152"/>
                  </a:cubicBezTo>
                  <a:cubicBezTo>
                    <a:pt x="109149" y="8152"/>
                    <a:pt x="109643" y="8156"/>
                    <a:pt x="110137" y="8163"/>
                  </a:cubicBezTo>
                  <a:cubicBezTo>
                    <a:pt x="111497" y="8225"/>
                    <a:pt x="112859" y="8278"/>
                    <a:pt x="114222" y="8375"/>
                  </a:cubicBezTo>
                  <a:cubicBezTo>
                    <a:pt x="114915" y="8406"/>
                    <a:pt x="115600" y="8468"/>
                    <a:pt x="116283" y="8537"/>
                  </a:cubicBezTo>
                  <a:cubicBezTo>
                    <a:pt x="116966" y="8601"/>
                    <a:pt x="117649" y="8657"/>
                    <a:pt x="118319" y="8758"/>
                  </a:cubicBezTo>
                  <a:cubicBezTo>
                    <a:pt x="120959" y="9111"/>
                    <a:pt x="123546" y="9624"/>
                    <a:pt x="125967" y="10397"/>
                  </a:cubicBezTo>
                  <a:cubicBezTo>
                    <a:pt x="128385" y="11161"/>
                    <a:pt x="130668" y="12167"/>
                    <a:pt x="132516" y="13483"/>
                  </a:cubicBezTo>
                  <a:cubicBezTo>
                    <a:pt x="136320" y="16122"/>
                    <a:pt x="137806" y="19737"/>
                    <a:pt x="136772" y="23836"/>
                  </a:cubicBezTo>
                  <a:cubicBezTo>
                    <a:pt x="137059" y="22601"/>
                    <a:pt x="137074" y="21424"/>
                    <a:pt x="136925" y="20321"/>
                  </a:cubicBezTo>
                  <a:cubicBezTo>
                    <a:pt x="136781" y="19213"/>
                    <a:pt x="136428" y="18170"/>
                    <a:pt x="135826" y="17219"/>
                  </a:cubicBezTo>
                  <a:cubicBezTo>
                    <a:pt x="134686" y="15295"/>
                    <a:pt x="132610" y="13646"/>
                    <a:pt x="130098" y="12446"/>
                  </a:cubicBezTo>
                  <a:cubicBezTo>
                    <a:pt x="127595" y="11226"/>
                    <a:pt x="124735" y="10378"/>
                    <a:pt x="121778" y="9832"/>
                  </a:cubicBezTo>
                  <a:cubicBezTo>
                    <a:pt x="118818" y="9279"/>
                    <a:pt x="115762" y="8972"/>
                    <a:pt x="112685" y="8867"/>
                  </a:cubicBezTo>
                  <a:cubicBezTo>
                    <a:pt x="112485" y="8860"/>
                    <a:pt x="112300" y="8857"/>
                    <a:pt x="112135" y="8857"/>
                  </a:cubicBezTo>
                  <a:cubicBezTo>
                    <a:pt x="111567" y="8857"/>
                    <a:pt x="111230" y="8893"/>
                    <a:pt x="111300" y="8937"/>
                  </a:cubicBezTo>
                  <a:cubicBezTo>
                    <a:pt x="111456" y="9009"/>
                    <a:pt x="112256" y="9049"/>
                    <a:pt x="113135" y="9111"/>
                  </a:cubicBezTo>
                  <a:cubicBezTo>
                    <a:pt x="117397" y="9339"/>
                    <a:pt x="121621" y="9904"/>
                    <a:pt x="125495" y="11058"/>
                  </a:cubicBezTo>
                  <a:cubicBezTo>
                    <a:pt x="129322" y="12207"/>
                    <a:pt x="132899" y="14023"/>
                    <a:pt x="134786" y="16477"/>
                  </a:cubicBezTo>
                  <a:cubicBezTo>
                    <a:pt x="136668" y="18879"/>
                    <a:pt x="136999" y="21767"/>
                    <a:pt x="135900" y="25139"/>
                  </a:cubicBezTo>
                  <a:cubicBezTo>
                    <a:pt x="134792" y="28478"/>
                    <a:pt x="132513" y="31866"/>
                    <a:pt x="129799" y="34938"/>
                  </a:cubicBezTo>
                  <a:cubicBezTo>
                    <a:pt x="128083" y="36418"/>
                    <a:pt x="125402" y="38736"/>
                    <a:pt x="122123" y="41210"/>
                  </a:cubicBezTo>
                  <a:cubicBezTo>
                    <a:pt x="118853" y="43689"/>
                    <a:pt x="115001" y="46326"/>
                    <a:pt x="111243" y="48676"/>
                  </a:cubicBezTo>
                  <a:cubicBezTo>
                    <a:pt x="108478" y="50425"/>
                    <a:pt x="105871" y="52009"/>
                    <a:pt x="103227" y="53593"/>
                  </a:cubicBezTo>
                  <a:cubicBezTo>
                    <a:pt x="104509" y="52935"/>
                    <a:pt x="105735" y="52258"/>
                    <a:pt x="106996" y="51569"/>
                  </a:cubicBezTo>
                  <a:lnTo>
                    <a:pt x="106996" y="51569"/>
                  </a:lnTo>
                  <a:cubicBezTo>
                    <a:pt x="103347" y="53728"/>
                    <a:pt x="100204" y="55550"/>
                    <a:pt x="97060" y="57316"/>
                  </a:cubicBezTo>
                  <a:lnTo>
                    <a:pt x="96181" y="57717"/>
                  </a:lnTo>
                  <a:cubicBezTo>
                    <a:pt x="88487" y="61016"/>
                    <a:pt x="79386" y="64671"/>
                    <a:pt x="70710" y="67242"/>
                  </a:cubicBezTo>
                  <a:lnTo>
                    <a:pt x="71383" y="67320"/>
                  </a:lnTo>
                  <a:cubicBezTo>
                    <a:pt x="69760" y="67741"/>
                    <a:pt x="68788" y="67903"/>
                    <a:pt x="67020" y="68371"/>
                  </a:cubicBezTo>
                  <a:cubicBezTo>
                    <a:pt x="67532" y="68290"/>
                    <a:pt x="68010" y="68222"/>
                    <a:pt x="68519" y="68126"/>
                  </a:cubicBezTo>
                  <a:lnTo>
                    <a:pt x="68519" y="68126"/>
                  </a:lnTo>
                  <a:lnTo>
                    <a:pt x="68414" y="68157"/>
                  </a:lnTo>
                  <a:cubicBezTo>
                    <a:pt x="66498" y="68582"/>
                    <a:pt x="64221" y="69193"/>
                    <a:pt x="61859" y="69827"/>
                  </a:cubicBezTo>
                  <a:cubicBezTo>
                    <a:pt x="56591" y="70855"/>
                    <a:pt x="50248" y="72139"/>
                    <a:pt x="43572" y="73121"/>
                  </a:cubicBezTo>
                  <a:cubicBezTo>
                    <a:pt x="38052" y="73943"/>
                    <a:pt x="32276" y="74533"/>
                    <a:pt x="26831" y="74533"/>
                  </a:cubicBezTo>
                  <a:cubicBezTo>
                    <a:pt x="25700" y="74533"/>
                    <a:pt x="24584" y="74507"/>
                    <a:pt x="23487" y="74453"/>
                  </a:cubicBezTo>
                  <a:cubicBezTo>
                    <a:pt x="22893" y="74408"/>
                    <a:pt x="22317" y="74379"/>
                    <a:pt x="21935" y="74379"/>
                  </a:cubicBezTo>
                  <a:cubicBezTo>
                    <a:pt x="21703" y="74379"/>
                    <a:pt x="21543" y="74390"/>
                    <a:pt x="21495" y="74414"/>
                  </a:cubicBezTo>
                  <a:cubicBezTo>
                    <a:pt x="21369" y="74479"/>
                    <a:pt x="22038" y="74600"/>
                    <a:pt x="23017" y="74694"/>
                  </a:cubicBezTo>
                  <a:cubicBezTo>
                    <a:pt x="25537" y="74949"/>
                    <a:pt x="27954" y="75081"/>
                    <a:pt x="30509" y="75081"/>
                  </a:cubicBezTo>
                  <a:cubicBezTo>
                    <a:pt x="31815" y="75081"/>
                    <a:pt x="33157" y="75046"/>
                    <a:pt x="34567" y="74976"/>
                  </a:cubicBezTo>
                  <a:cubicBezTo>
                    <a:pt x="42331" y="74533"/>
                    <a:pt x="49712" y="73542"/>
                    <a:pt x="57705" y="71699"/>
                  </a:cubicBezTo>
                  <a:lnTo>
                    <a:pt x="59119" y="71410"/>
                  </a:lnTo>
                  <a:lnTo>
                    <a:pt x="61191" y="71121"/>
                  </a:lnTo>
                  <a:lnTo>
                    <a:pt x="60902" y="71190"/>
                  </a:lnTo>
                  <a:lnTo>
                    <a:pt x="58214" y="71777"/>
                  </a:lnTo>
                  <a:lnTo>
                    <a:pt x="58719" y="71714"/>
                  </a:lnTo>
                  <a:lnTo>
                    <a:pt x="58719" y="71714"/>
                  </a:lnTo>
                  <a:cubicBezTo>
                    <a:pt x="55267" y="72516"/>
                    <a:pt x="51810" y="73230"/>
                    <a:pt x="48359" y="73815"/>
                  </a:cubicBezTo>
                  <a:cubicBezTo>
                    <a:pt x="41957" y="74728"/>
                    <a:pt x="34927" y="75539"/>
                    <a:pt x="28016" y="75539"/>
                  </a:cubicBezTo>
                  <a:cubicBezTo>
                    <a:pt x="27835" y="75539"/>
                    <a:pt x="27654" y="75539"/>
                    <a:pt x="27473" y="75538"/>
                  </a:cubicBezTo>
                  <a:cubicBezTo>
                    <a:pt x="23938" y="75514"/>
                    <a:pt x="20446" y="75272"/>
                    <a:pt x="17184" y="74706"/>
                  </a:cubicBezTo>
                  <a:cubicBezTo>
                    <a:pt x="13911" y="74167"/>
                    <a:pt x="10925" y="73206"/>
                    <a:pt x="8475" y="71929"/>
                  </a:cubicBezTo>
                  <a:cubicBezTo>
                    <a:pt x="7767" y="71475"/>
                    <a:pt x="7221" y="71171"/>
                    <a:pt x="7124" y="71171"/>
                  </a:cubicBezTo>
                  <a:cubicBezTo>
                    <a:pt x="7108" y="71171"/>
                    <a:pt x="7104" y="71179"/>
                    <a:pt x="7114" y="71196"/>
                  </a:cubicBezTo>
                  <a:cubicBezTo>
                    <a:pt x="7135" y="71274"/>
                    <a:pt x="7330" y="71447"/>
                    <a:pt x="7628" y="71662"/>
                  </a:cubicBezTo>
                  <a:cubicBezTo>
                    <a:pt x="7931" y="71874"/>
                    <a:pt x="8286" y="72171"/>
                    <a:pt x="8747" y="72389"/>
                  </a:cubicBezTo>
                  <a:cubicBezTo>
                    <a:pt x="11142" y="73799"/>
                    <a:pt x="14013" y="74787"/>
                    <a:pt x="16965" y="75423"/>
                  </a:cubicBezTo>
                  <a:cubicBezTo>
                    <a:pt x="19916" y="76077"/>
                    <a:pt x="22941" y="76433"/>
                    <a:pt x="25864" y="76657"/>
                  </a:cubicBezTo>
                  <a:cubicBezTo>
                    <a:pt x="26102" y="76671"/>
                    <a:pt x="25695" y="76767"/>
                    <a:pt x="26132" y="76815"/>
                  </a:cubicBezTo>
                  <a:lnTo>
                    <a:pt x="26813" y="76886"/>
                  </a:lnTo>
                  <a:cubicBezTo>
                    <a:pt x="26079" y="76849"/>
                    <a:pt x="25303" y="76810"/>
                    <a:pt x="24477" y="76736"/>
                  </a:cubicBezTo>
                  <a:cubicBezTo>
                    <a:pt x="21337" y="76690"/>
                    <a:pt x="20171" y="76532"/>
                    <a:pt x="19364" y="76458"/>
                  </a:cubicBezTo>
                  <a:lnTo>
                    <a:pt x="19350" y="76455"/>
                  </a:lnTo>
                  <a:lnTo>
                    <a:pt x="19108" y="76433"/>
                  </a:lnTo>
                  <a:cubicBezTo>
                    <a:pt x="18732" y="76398"/>
                    <a:pt x="18405" y="76367"/>
                    <a:pt x="17940" y="76292"/>
                  </a:cubicBezTo>
                  <a:lnTo>
                    <a:pt x="17940" y="76292"/>
                  </a:lnTo>
                  <a:cubicBezTo>
                    <a:pt x="17942" y="76294"/>
                    <a:pt x="17942" y="76297"/>
                    <a:pt x="17942" y="76301"/>
                  </a:cubicBezTo>
                  <a:lnTo>
                    <a:pt x="17648" y="76261"/>
                  </a:lnTo>
                  <a:lnTo>
                    <a:pt x="16291" y="75977"/>
                  </a:lnTo>
                  <a:cubicBezTo>
                    <a:pt x="15792" y="75844"/>
                    <a:pt x="15302" y="75744"/>
                    <a:pt x="15049" y="75712"/>
                  </a:cubicBezTo>
                  <a:lnTo>
                    <a:pt x="14471" y="75498"/>
                  </a:lnTo>
                  <a:cubicBezTo>
                    <a:pt x="13244" y="75094"/>
                    <a:pt x="12614" y="74920"/>
                    <a:pt x="12025" y="74666"/>
                  </a:cubicBezTo>
                  <a:cubicBezTo>
                    <a:pt x="11420" y="74436"/>
                    <a:pt x="10807" y="74204"/>
                    <a:pt x="9660" y="73638"/>
                  </a:cubicBezTo>
                  <a:lnTo>
                    <a:pt x="9660" y="73638"/>
                  </a:lnTo>
                  <a:cubicBezTo>
                    <a:pt x="9660" y="73638"/>
                    <a:pt x="9653" y="73661"/>
                    <a:pt x="9714" y="73725"/>
                  </a:cubicBezTo>
                  <a:cubicBezTo>
                    <a:pt x="9605" y="73703"/>
                    <a:pt x="8856" y="73318"/>
                    <a:pt x="8003" y="72832"/>
                  </a:cubicBezTo>
                  <a:cubicBezTo>
                    <a:pt x="7261" y="72300"/>
                    <a:pt x="7135" y="72391"/>
                    <a:pt x="5485" y="70891"/>
                  </a:cubicBezTo>
                  <a:lnTo>
                    <a:pt x="5485" y="70891"/>
                  </a:lnTo>
                  <a:lnTo>
                    <a:pt x="5569" y="70994"/>
                  </a:lnTo>
                  <a:cubicBezTo>
                    <a:pt x="5641" y="71106"/>
                    <a:pt x="5856" y="71280"/>
                    <a:pt x="6246" y="71663"/>
                  </a:cubicBezTo>
                  <a:cubicBezTo>
                    <a:pt x="6246" y="71663"/>
                    <a:pt x="6246" y="71663"/>
                    <a:pt x="6246" y="71663"/>
                  </a:cubicBezTo>
                  <a:cubicBezTo>
                    <a:pt x="6245" y="71663"/>
                    <a:pt x="6217" y="71656"/>
                    <a:pt x="5559" y="71007"/>
                  </a:cubicBezTo>
                  <a:lnTo>
                    <a:pt x="5559" y="71007"/>
                  </a:lnTo>
                  <a:cubicBezTo>
                    <a:pt x="5562" y="71017"/>
                    <a:pt x="5572" y="71063"/>
                    <a:pt x="5668" y="71248"/>
                  </a:cubicBezTo>
                  <a:cubicBezTo>
                    <a:pt x="5668" y="71248"/>
                    <a:pt x="5668" y="71248"/>
                    <a:pt x="5667" y="71248"/>
                  </a:cubicBezTo>
                  <a:cubicBezTo>
                    <a:pt x="5666" y="71248"/>
                    <a:pt x="5640" y="71240"/>
                    <a:pt x="5433" y="70866"/>
                  </a:cubicBezTo>
                  <a:lnTo>
                    <a:pt x="5092" y="70640"/>
                  </a:lnTo>
                  <a:lnTo>
                    <a:pt x="4949" y="70454"/>
                  </a:lnTo>
                  <a:cubicBezTo>
                    <a:pt x="4784" y="70283"/>
                    <a:pt x="4564" y="69873"/>
                    <a:pt x="4105" y="69116"/>
                  </a:cubicBezTo>
                  <a:cubicBezTo>
                    <a:pt x="4030" y="69003"/>
                    <a:pt x="3854" y="68731"/>
                    <a:pt x="3408" y="68052"/>
                  </a:cubicBezTo>
                  <a:cubicBezTo>
                    <a:pt x="3408" y="68052"/>
                    <a:pt x="3299" y="67856"/>
                    <a:pt x="3207" y="67717"/>
                  </a:cubicBezTo>
                  <a:cubicBezTo>
                    <a:pt x="3170" y="67711"/>
                    <a:pt x="3178" y="67715"/>
                    <a:pt x="2784" y="67114"/>
                  </a:cubicBezTo>
                  <a:cubicBezTo>
                    <a:pt x="2784" y="67114"/>
                    <a:pt x="2784" y="67114"/>
                    <a:pt x="2783" y="67114"/>
                  </a:cubicBezTo>
                  <a:cubicBezTo>
                    <a:pt x="2778" y="67114"/>
                    <a:pt x="2745" y="67117"/>
                    <a:pt x="2741" y="67186"/>
                  </a:cubicBezTo>
                  <a:cubicBezTo>
                    <a:pt x="2803" y="67396"/>
                    <a:pt x="2802" y="67396"/>
                    <a:pt x="2740" y="67481"/>
                  </a:cubicBezTo>
                  <a:cubicBezTo>
                    <a:pt x="2740" y="67481"/>
                    <a:pt x="2820" y="67728"/>
                    <a:pt x="2929" y="68067"/>
                  </a:cubicBezTo>
                  <a:cubicBezTo>
                    <a:pt x="3047" y="68399"/>
                    <a:pt x="3094" y="68474"/>
                    <a:pt x="3760" y="69608"/>
                  </a:cubicBezTo>
                  <a:cubicBezTo>
                    <a:pt x="3676" y="69526"/>
                    <a:pt x="3587" y="69453"/>
                    <a:pt x="3530" y="69377"/>
                  </a:cubicBezTo>
                  <a:cubicBezTo>
                    <a:pt x="3475" y="69351"/>
                    <a:pt x="3427" y="69330"/>
                    <a:pt x="3393" y="69330"/>
                  </a:cubicBezTo>
                  <a:cubicBezTo>
                    <a:pt x="3272" y="69330"/>
                    <a:pt x="3342" y="69601"/>
                    <a:pt x="3954" y="70872"/>
                  </a:cubicBezTo>
                  <a:lnTo>
                    <a:pt x="4397" y="71414"/>
                  </a:lnTo>
                  <a:cubicBezTo>
                    <a:pt x="4546" y="71584"/>
                    <a:pt x="4710" y="71810"/>
                    <a:pt x="4938" y="72042"/>
                  </a:cubicBezTo>
                  <a:cubicBezTo>
                    <a:pt x="5181" y="72265"/>
                    <a:pt x="5454" y="72520"/>
                    <a:pt x="5755" y="72798"/>
                  </a:cubicBezTo>
                  <a:cubicBezTo>
                    <a:pt x="7302" y="73957"/>
                    <a:pt x="7295" y="73979"/>
                    <a:pt x="9315" y="75050"/>
                  </a:cubicBezTo>
                  <a:cubicBezTo>
                    <a:pt x="9315" y="75050"/>
                    <a:pt x="9753" y="75288"/>
                    <a:pt x="10544" y="75646"/>
                  </a:cubicBezTo>
                  <a:lnTo>
                    <a:pt x="11681" y="76243"/>
                  </a:lnTo>
                  <a:lnTo>
                    <a:pt x="11691" y="76247"/>
                  </a:lnTo>
                  <a:cubicBezTo>
                    <a:pt x="11274" y="76090"/>
                    <a:pt x="10862" y="75945"/>
                    <a:pt x="10516" y="75833"/>
                  </a:cubicBezTo>
                  <a:cubicBezTo>
                    <a:pt x="10053" y="75668"/>
                    <a:pt x="9770" y="75580"/>
                    <a:pt x="9679" y="75580"/>
                  </a:cubicBezTo>
                  <a:cubicBezTo>
                    <a:pt x="9576" y="75580"/>
                    <a:pt x="9720" y="75693"/>
                    <a:pt x="10129" y="75931"/>
                  </a:cubicBezTo>
                  <a:cubicBezTo>
                    <a:pt x="9936" y="75891"/>
                    <a:pt x="9789" y="75873"/>
                    <a:pt x="9683" y="75873"/>
                  </a:cubicBezTo>
                  <a:cubicBezTo>
                    <a:pt x="9469" y="75873"/>
                    <a:pt x="9426" y="75949"/>
                    <a:pt x="9521" y="76089"/>
                  </a:cubicBezTo>
                  <a:cubicBezTo>
                    <a:pt x="9658" y="76309"/>
                    <a:pt x="10114" y="76645"/>
                    <a:pt x="10781" y="77027"/>
                  </a:cubicBezTo>
                  <a:cubicBezTo>
                    <a:pt x="10581" y="76991"/>
                    <a:pt x="10423" y="76973"/>
                    <a:pt x="10309" y="76973"/>
                  </a:cubicBezTo>
                  <a:cubicBezTo>
                    <a:pt x="10158" y="76973"/>
                    <a:pt x="10084" y="77005"/>
                    <a:pt x="10096" y="77072"/>
                  </a:cubicBezTo>
                  <a:cubicBezTo>
                    <a:pt x="9217" y="76844"/>
                    <a:pt x="8516" y="76603"/>
                    <a:pt x="7938" y="76479"/>
                  </a:cubicBezTo>
                  <a:cubicBezTo>
                    <a:pt x="7378" y="76319"/>
                    <a:pt x="6965" y="76219"/>
                    <a:pt x="6686" y="76215"/>
                  </a:cubicBezTo>
                  <a:lnTo>
                    <a:pt x="6374" y="76304"/>
                  </a:lnTo>
                  <a:cubicBezTo>
                    <a:pt x="6736" y="76745"/>
                    <a:pt x="8012" y="77753"/>
                    <a:pt x="10147" y="78753"/>
                  </a:cubicBezTo>
                  <a:lnTo>
                    <a:pt x="10787" y="79074"/>
                  </a:lnTo>
                  <a:lnTo>
                    <a:pt x="10088" y="79003"/>
                  </a:lnTo>
                  <a:lnTo>
                    <a:pt x="10088" y="79003"/>
                  </a:lnTo>
                  <a:cubicBezTo>
                    <a:pt x="11391" y="79845"/>
                    <a:pt x="13478" y="80760"/>
                    <a:pt x="15697" y="81554"/>
                  </a:cubicBezTo>
                  <a:cubicBezTo>
                    <a:pt x="17916" y="82367"/>
                    <a:pt x="20265" y="82959"/>
                    <a:pt x="22064" y="83491"/>
                  </a:cubicBezTo>
                  <a:cubicBezTo>
                    <a:pt x="22970" y="83709"/>
                    <a:pt x="23878" y="83889"/>
                    <a:pt x="24793" y="84092"/>
                  </a:cubicBezTo>
                  <a:cubicBezTo>
                    <a:pt x="26777" y="84505"/>
                    <a:pt x="29966" y="84927"/>
                    <a:pt x="33689" y="85020"/>
                  </a:cubicBezTo>
                  <a:cubicBezTo>
                    <a:pt x="34687" y="85025"/>
                    <a:pt x="35689" y="85051"/>
                    <a:pt x="36689" y="85051"/>
                  </a:cubicBezTo>
                  <a:cubicBezTo>
                    <a:pt x="36998" y="85051"/>
                    <a:pt x="37308" y="85049"/>
                    <a:pt x="37617" y="85042"/>
                  </a:cubicBezTo>
                  <a:lnTo>
                    <a:pt x="40089" y="84952"/>
                  </a:lnTo>
                  <a:lnTo>
                    <a:pt x="40089" y="84952"/>
                  </a:lnTo>
                  <a:cubicBezTo>
                    <a:pt x="35956" y="85454"/>
                    <a:pt x="33639" y="85802"/>
                    <a:pt x="34429" y="86267"/>
                  </a:cubicBezTo>
                  <a:cubicBezTo>
                    <a:pt x="35111" y="86659"/>
                    <a:pt x="37941" y="86994"/>
                    <a:pt x="41889" y="86994"/>
                  </a:cubicBezTo>
                  <a:cubicBezTo>
                    <a:pt x="45678" y="86994"/>
                    <a:pt x="50497" y="86686"/>
                    <a:pt x="55437" y="85825"/>
                  </a:cubicBezTo>
                  <a:cubicBezTo>
                    <a:pt x="68922" y="83696"/>
                    <a:pt x="81658" y="79589"/>
                    <a:pt x="93901" y="74194"/>
                  </a:cubicBezTo>
                  <a:cubicBezTo>
                    <a:pt x="100012" y="71456"/>
                    <a:pt x="106029" y="68420"/>
                    <a:pt x="111865" y="64876"/>
                  </a:cubicBezTo>
                  <a:cubicBezTo>
                    <a:pt x="114795" y="63131"/>
                    <a:pt x="117668" y="61233"/>
                    <a:pt x="120498" y="59216"/>
                  </a:cubicBezTo>
                  <a:cubicBezTo>
                    <a:pt x="123331" y="57207"/>
                    <a:pt x="126111" y="55052"/>
                    <a:pt x="128803" y="52699"/>
                  </a:cubicBezTo>
                  <a:cubicBezTo>
                    <a:pt x="132803" y="49244"/>
                    <a:pt x="136497" y="45482"/>
                    <a:pt x="139755" y="41199"/>
                  </a:cubicBezTo>
                  <a:cubicBezTo>
                    <a:pt x="141391" y="39071"/>
                    <a:pt x="142871" y="36737"/>
                    <a:pt x="144159" y="34200"/>
                  </a:cubicBezTo>
                  <a:cubicBezTo>
                    <a:pt x="145431" y="31657"/>
                    <a:pt x="146509" y="28858"/>
                    <a:pt x="147027" y="25696"/>
                  </a:cubicBezTo>
                  <a:cubicBezTo>
                    <a:pt x="147550" y="22561"/>
                    <a:pt x="147409" y="18976"/>
                    <a:pt x="146199" y="15662"/>
                  </a:cubicBezTo>
                  <a:cubicBezTo>
                    <a:pt x="145033" y="12324"/>
                    <a:pt x="142783" y="9512"/>
                    <a:pt x="140350" y="7502"/>
                  </a:cubicBezTo>
                  <a:cubicBezTo>
                    <a:pt x="137895" y="5469"/>
                    <a:pt x="135247" y="4107"/>
                    <a:pt x="132623" y="3082"/>
                  </a:cubicBezTo>
                  <a:cubicBezTo>
                    <a:pt x="129989" y="2052"/>
                    <a:pt x="127351" y="1388"/>
                    <a:pt x="124721" y="909"/>
                  </a:cubicBezTo>
                  <a:cubicBezTo>
                    <a:pt x="120718" y="266"/>
                    <a:pt x="116814" y="0"/>
                    <a:pt x="1129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662;p78">
              <a:extLst>
                <a:ext uri="{FF2B5EF4-FFF2-40B4-BE49-F238E27FC236}">
                  <a16:creationId xmlns:a16="http://schemas.microsoft.com/office/drawing/2014/main" id="{0F44E8B7-0CEF-48DC-7B6D-526CB8293D0F}"/>
                </a:ext>
              </a:extLst>
            </p:cNvPr>
            <p:cNvSpPr/>
            <p:nvPr/>
          </p:nvSpPr>
          <p:spPr>
            <a:xfrm>
              <a:off x="4048750" y="2284700"/>
              <a:ext cx="795800" cy="1154850"/>
            </a:xfrm>
            <a:custGeom>
              <a:avLst/>
              <a:gdLst/>
              <a:ahLst/>
              <a:cxnLst/>
              <a:rect l="l" t="t" r="r" b="b"/>
              <a:pathLst>
                <a:path w="31832" h="46194" extrusionOk="0">
                  <a:moveTo>
                    <a:pt x="30583" y="0"/>
                  </a:moveTo>
                  <a:cubicBezTo>
                    <a:pt x="30474" y="0"/>
                    <a:pt x="30387" y="137"/>
                    <a:pt x="30340" y="405"/>
                  </a:cubicBezTo>
                  <a:cubicBezTo>
                    <a:pt x="30184" y="942"/>
                    <a:pt x="30101" y="2036"/>
                    <a:pt x="29922" y="3559"/>
                  </a:cubicBezTo>
                  <a:cubicBezTo>
                    <a:pt x="29705" y="5062"/>
                    <a:pt x="29393" y="7013"/>
                    <a:pt x="28734" y="9129"/>
                  </a:cubicBezTo>
                  <a:cubicBezTo>
                    <a:pt x="28365" y="10412"/>
                    <a:pt x="27878" y="11553"/>
                    <a:pt x="27387" y="12698"/>
                  </a:cubicBezTo>
                  <a:cubicBezTo>
                    <a:pt x="27197" y="13113"/>
                    <a:pt x="26975" y="13479"/>
                    <a:pt x="26776" y="13863"/>
                  </a:cubicBezTo>
                  <a:cubicBezTo>
                    <a:pt x="27065" y="13036"/>
                    <a:pt x="27477" y="11856"/>
                    <a:pt x="27954" y="10488"/>
                  </a:cubicBezTo>
                  <a:lnTo>
                    <a:pt x="27954" y="10488"/>
                  </a:lnTo>
                  <a:cubicBezTo>
                    <a:pt x="26675" y="13872"/>
                    <a:pt x="24957" y="16980"/>
                    <a:pt x="23047" y="19869"/>
                  </a:cubicBezTo>
                  <a:cubicBezTo>
                    <a:pt x="21146" y="22767"/>
                    <a:pt x="19053" y="25462"/>
                    <a:pt x="16946" y="28007"/>
                  </a:cubicBezTo>
                  <a:cubicBezTo>
                    <a:pt x="12714" y="33055"/>
                    <a:pt x="8393" y="37515"/>
                    <a:pt x="5006" y="41083"/>
                  </a:cubicBezTo>
                  <a:cubicBezTo>
                    <a:pt x="2281" y="43257"/>
                    <a:pt x="0" y="45381"/>
                    <a:pt x="10" y="46017"/>
                  </a:cubicBezTo>
                  <a:cubicBezTo>
                    <a:pt x="13" y="46136"/>
                    <a:pt x="98" y="46193"/>
                    <a:pt x="252" y="46193"/>
                  </a:cubicBezTo>
                  <a:cubicBezTo>
                    <a:pt x="920" y="46193"/>
                    <a:pt x="2887" y="45116"/>
                    <a:pt x="5159" y="43322"/>
                  </a:cubicBezTo>
                  <a:cubicBezTo>
                    <a:pt x="5799" y="42868"/>
                    <a:pt x="6526" y="42306"/>
                    <a:pt x="7010" y="42006"/>
                  </a:cubicBezTo>
                  <a:cubicBezTo>
                    <a:pt x="9188" y="40666"/>
                    <a:pt x="11513" y="38981"/>
                    <a:pt x="13918" y="36957"/>
                  </a:cubicBezTo>
                  <a:cubicBezTo>
                    <a:pt x="16330" y="34949"/>
                    <a:pt x="18804" y="32545"/>
                    <a:pt x="21283" y="29755"/>
                  </a:cubicBezTo>
                  <a:lnTo>
                    <a:pt x="21283" y="29755"/>
                  </a:lnTo>
                  <a:cubicBezTo>
                    <a:pt x="20291" y="30808"/>
                    <a:pt x="19227" y="31821"/>
                    <a:pt x="18206" y="32786"/>
                  </a:cubicBezTo>
                  <a:cubicBezTo>
                    <a:pt x="19677" y="31280"/>
                    <a:pt x="21122" y="29763"/>
                    <a:pt x="22593" y="27802"/>
                  </a:cubicBezTo>
                  <a:lnTo>
                    <a:pt x="22593" y="27802"/>
                  </a:lnTo>
                  <a:lnTo>
                    <a:pt x="21905" y="28317"/>
                  </a:lnTo>
                  <a:cubicBezTo>
                    <a:pt x="24414" y="25571"/>
                    <a:pt x="27099" y="21765"/>
                    <a:pt x="29062" y="17407"/>
                  </a:cubicBezTo>
                  <a:cubicBezTo>
                    <a:pt x="29563" y="16354"/>
                    <a:pt x="29963" y="15148"/>
                    <a:pt x="30368" y="14065"/>
                  </a:cubicBezTo>
                  <a:cubicBezTo>
                    <a:pt x="30540" y="13476"/>
                    <a:pt x="30709" y="12897"/>
                    <a:pt x="30875" y="12327"/>
                  </a:cubicBezTo>
                  <a:cubicBezTo>
                    <a:pt x="30952" y="12044"/>
                    <a:pt x="31028" y="11763"/>
                    <a:pt x="31104" y="11485"/>
                  </a:cubicBezTo>
                  <a:cubicBezTo>
                    <a:pt x="31163" y="11187"/>
                    <a:pt x="31222" y="10893"/>
                    <a:pt x="31281" y="10602"/>
                  </a:cubicBezTo>
                  <a:cubicBezTo>
                    <a:pt x="31394" y="10022"/>
                    <a:pt x="31492" y="9457"/>
                    <a:pt x="31581" y="8910"/>
                  </a:cubicBezTo>
                  <a:cubicBezTo>
                    <a:pt x="31655" y="8347"/>
                    <a:pt x="31695" y="7770"/>
                    <a:pt x="31736" y="7234"/>
                  </a:cubicBezTo>
                  <a:cubicBezTo>
                    <a:pt x="31832" y="6179"/>
                    <a:pt x="31800" y="5124"/>
                    <a:pt x="31739" y="4201"/>
                  </a:cubicBezTo>
                  <a:cubicBezTo>
                    <a:pt x="31486" y="1349"/>
                    <a:pt x="30925" y="0"/>
                    <a:pt x="305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663;p78">
              <a:extLst>
                <a:ext uri="{FF2B5EF4-FFF2-40B4-BE49-F238E27FC236}">
                  <a16:creationId xmlns:a16="http://schemas.microsoft.com/office/drawing/2014/main" id="{3DFBE69B-44AC-FFFA-68A9-718DBF8F43B5}"/>
                </a:ext>
              </a:extLst>
            </p:cNvPr>
            <p:cNvSpPr/>
            <p:nvPr/>
          </p:nvSpPr>
          <p:spPr>
            <a:xfrm>
              <a:off x="4431100" y="2248950"/>
              <a:ext cx="344675" cy="783650"/>
            </a:xfrm>
            <a:custGeom>
              <a:avLst/>
              <a:gdLst/>
              <a:ahLst/>
              <a:cxnLst/>
              <a:rect l="l" t="t" r="r" b="b"/>
              <a:pathLst>
                <a:path w="13787" h="31346" extrusionOk="0">
                  <a:moveTo>
                    <a:pt x="12507" y="0"/>
                  </a:moveTo>
                  <a:cubicBezTo>
                    <a:pt x="12325" y="0"/>
                    <a:pt x="12244" y="605"/>
                    <a:pt x="12093" y="811"/>
                  </a:cubicBezTo>
                  <a:cubicBezTo>
                    <a:pt x="12075" y="800"/>
                    <a:pt x="12059" y="794"/>
                    <a:pt x="12044" y="794"/>
                  </a:cubicBezTo>
                  <a:cubicBezTo>
                    <a:pt x="11959" y="794"/>
                    <a:pt x="11910" y="972"/>
                    <a:pt x="11890" y="1297"/>
                  </a:cubicBezTo>
                  <a:cubicBezTo>
                    <a:pt x="11862" y="1678"/>
                    <a:pt x="11903" y="2268"/>
                    <a:pt x="11857" y="2994"/>
                  </a:cubicBezTo>
                  <a:cubicBezTo>
                    <a:pt x="11831" y="3724"/>
                    <a:pt x="11844" y="4620"/>
                    <a:pt x="11719" y="5575"/>
                  </a:cubicBezTo>
                  <a:cubicBezTo>
                    <a:pt x="11651" y="6559"/>
                    <a:pt x="11471" y="7586"/>
                    <a:pt x="11276" y="8681"/>
                  </a:cubicBezTo>
                  <a:cubicBezTo>
                    <a:pt x="11041" y="9828"/>
                    <a:pt x="10769" y="10895"/>
                    <a:pt x="10501" y="11849"/>
                  </a:cubicBezTo>
                  <a:lnTo>
                    <a:pt x="10501" y="11849"/>
                  </a:lnTo>
                  <a:cubicBezTo>
                    <a:pt x="9884" y="13567"/>
                    <a:pt x="9120" y="15174"/>
                    <a:pt x="8294" y="16678"/>
                  </a:cubicBezTo>
                  <a:cubicBezTo>
                    <a:pt x="6900" y="19169"/>
                    <a:pt x="5322" y="21420"/>
                    <a:pt x="3663" y="23397"/>
                  </a:cubicBezTo>
                  <a:cubicBezTo>
                    <a:pt x="3139" y="24027"/>
                    <a:pt x="2540" y="24800"/>
                    <a:pt x="2356" y="25212"/>
                  </a:cubicBezTo>
                  <a:cubicBezTo>
                    <a:pt x="2306" y="25330"/>
                    <a:pt x="2307" y="25387"/>
                    <a:pt x="2352" y="25387"/>
                  </a:cubicBezTo>
                  <a:cubicBezTo>
                    <a:pt x="2441" y="25387"/>
                    <a:pt x="2703" y="25161"/>
                    <a:pt x="3077" y="24741"/>
                  </a:cubicBezTo>
                  <a:cubicBezTo>
                    <a:pt x="5081" y="22539"/>
                    <a:pt x="6952" y="20214"/>
                    <a:pt x="8585" y="17568"/>
                  </a:cubicBezTo>
                  <a:lnTo>
                    <a:pt x="8585" y="17568"/>
                  </a:lnTo>
                  <a:cubicBezTo>
                    <a:pt x="8477" y="17841"/>
                    <a:pt x="8367" y="18111"/>
                    <a:pt x="8248" y="18360"/>
                  </a:cubicBezTo>
                  <a:cubicBezTo>
                    <a:pt x="8379" y="18161"/>
                    <a:pt x="8505" y="17950"/>
                    <a:pt x="8629" y="17733"/>
                  </a:cubicBezTo>
                  <a:lnTo>
                    <a:pt x="8629" y="17733"/>
                  </a:lnTo>
                  <a:cubicBezTo>
                    <a:pt x="8695" y="17554"/>
                    <a:pt x="8748" y="17387"/>
                    <a:pt x="8788" y="17235"/>
                  </a:cubicBezTo>
                  <a:lnTo>
                    <a:pt x="8788" y="17235"/>
                  </a:lnTo>
                  <a:cubicBezTo>
                    <a:pt x="8721" y="17347"/>
                    <a:pt x="8653" y="17458"/>
                    <a:pt x="8585" y="17568"/>
                  </a:cubicBezTo>
                  <a:lnTo>
                    <a:pt x="8585" y="17568"/>
                  </a:lnTo>
                  <a:cubicBezTo>
                    <a:pt x="8677" y="17334"/>
                    <a:pt x="8767" y="17097"/>
                    <a:pt x="8860" y="16868"/>
                  </a:cubicBezTo>
                  <a:lnTo>
                    <a:pt x="8860" y="16868"/>
                  </a:lnTo>
                  <a:cubicBezTo>
                    <a:pt x="8848" y="16977"/>
                    <a:pt x="8824" y="17100"/>
                    <a:pt x="8788" y="17235"/>
                  </a:cubicBezTo>
                  <a:lnTo>
                    <a:pt x="8788" y="17235"/>
                  </a:lnTo>
                  <a:cubicBezTo>
                    <a:pt x="8933" y="16995"/>
                    <a:pt x="9075" y="16753"/>
                    <a:pt x="9216" y="16508"/>
                  </a:cubicBezTo>
                  <a:lnTo>
                    <a:pt x="9216" y="16508"/>
                  </a:lnTo>
                  <a:cubicBezTo>
                    <a:pt x="9131" y="16724"/>
                    <a:pt x="9042" y="16942"/>
                    <a:pt x="8949" y="17162"/>
                  </a:cubicBezTo>
                  <a:lnTo>
                    <a:pt x="8949" y="17162"/>
                  </a:lnTo>
                  <a:cubicBezTo>
                    <a:pt x="8843" y="17353"/>
                    <a:pt x="8737" y="17545"/>
                    <a:pt x="8629" y="17733"/>
                  </a:cubicBezTo>
                  <a:lnTo>
                    <a:pt x="8629" y="17733"/>
                  </a:lnTo>
                  <a:cubicBezTo>
                    <a:pt x="8265" y="18736"/>
                    <a:pt x="7533" y="20140"/>
                    <a:pt x="6758" y="21500"/>
                  </a:cubicBezTo>
                  <a:lnTo>
                    <a:pt x="6758" y="21500"/>
                  </a:lnTo>
                  <a:cubicBezTo>
                    <a:pt x="5438" y="23771"/>
                    <a:pt x="3831" y="25968"/>
                    <a:pt x="2221" y="27989"/>
                  </a:cubicBezTo>
                  <a:cubicBezTo>
                    <a:pt x="1806" y="28518"/>
                    <a:pt x="1401" y="29078"/>
                    <a:pt x="969" y="29584"/>
                  </a:cubicBezTo>
                  <a:cubicBezTo>
                    <a:pt x="385" y="30354"/>
                    <a:pt x="48" y="30928"/>
                    <a:pt x="16" y="31183"/>
                  </a:cubicBezTo>
                  <a:cubicBezTo>
                    <a:pt x="0" y="31293"/>
                    <a:pt x="36" y="31346"/>
                    <a:pt x="117" y="31346"/>
                  </a:cubicBezTo>
                  <a:cubicBezTo>
                    <a:pt x="253" y="31346"/>
                    <a:pt x="516" y="31195"/>
                    <a:pt x="874" y="30919"/>
                  </a:cubicBezTo>
                  <a:cubicBezTo>
                    <a:pt x="1446" y="30485"/>
                    <a:pt x="2255" y="29732"/>
                    <a:pt x="3133" y="28705"/>
                  </a:cubicBezTo>
                  <a:cubicBezTo>
                    <a:pt x="3820" y="27943"/>
                    <a:pt x="4474" y="27120"/>
                    <a:pt x="5132" y="26302"/>
                  </a:cubicBezTo>
                  <a:cubicBezTo>
                    <a:pt x="7616" y="23405"/>
                    <a:pt x="10563" y="19118"/>
                    <a:pt x="12329" y="14146"/>
                  </a:cubicBezTo>
                  <a:cubicBezTo>
                    <a:pt x="13219" y="11675"/>
                    <a:pt x="13719" y="8976"/>
                    <a:pt x="13782" y="6550"/>
                  </a:cubicBezTo>
                  <a:cubicBezTo>
                    <a:pt x="13787" y="5931"/>
                    <a:pt x="13776" y="5339"/>
                    <a:pt x="13754" y="4780"/>
                  </a:cubicBezTo>
                  <a:cubicBezTo>
                    <a:pt x="13718" y="4214"/>
                    <a:pt x="13626" y="3657"/>
                    <a:pt x="13550" y="3150"/>
                  </a:cubicBezTo>
                  <a:cubicBezTo>
                    <a:pt x="13418" y="2138"/>
                    <a:pt x="13122" y="1249"/>
                    <a:pt x="12867" y="554"/>
                  </a:cubicBezTo>
                  <a:cubicBezTo>
                    <a:pt x="12710" y="145"/>
                    <a:pt x="12596" y="0"/>
                    <a:pt x="125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664;p78">
              <a:extLst>
                <a:ext uri="{FF2B5EF4-FFF2-40B4-BE49-F238E27FC236}">
                  <a16:creationId xmlns:a16="http://schemas.microsoft.com/office/drawing/2014/main" id="{D4790235-70AF-BD79-98EA-60DFB7F4BC84}"/>
                </a:ext>
              </a:extLst>
            </p:cNvPr>
            <p:cNvSpPr/>
            <p:nvPr/>
          </p:nvSpPr>
          <p:spPr>
            <a:xfrm>
              <a:off x="4711275" y="2314625"/>
              <a:ext cx="12600" cy="106150"/>
            </a:xfrm>
            <a:custGeom>
              <a:avLst/>
              <a:gdLst/>
              <a:ahLst/>
              <a:cxnLst/>
              <a:rect l="l" t="t" r="r" b="b"/>
              <a:pathLst>
                <a:path w="504" h="4246" extrusionOk="0">
                  <a:moveTo>
                    <a:pt x="241" y="0"/>
                  </a:moveTo>
                  <a:cubicBezTo>
                    <a:pt x="231" y="571"/>
                    <a:pt x="235" y="1349"/>
                    <a:pt x="176" y="2102"/>
                  </a:cubicBezTo>
                  <a:cubicBezTo>
                    <a:pt x="1" y="3489"/>
                    <a:pt x="22" y="4245"/>
                    <a:pt x="135" y="4245"/>
                  </a:cubicBezTo>
                  <a:cubicBezTo>
                    <a:pt x="141" y="4245"/>
                    <a:pt x="146" y="4244"/>
                    <a:pt x="152" y="4240"/>
                  </a:cubicBezTo>
                  <a:cubicBezTo>
                    <a:pt x="286" y="3201"/>
                    <a:pt x="503" y="2215"/>
                    <a:pt x="357" y="653"/>
                  </a:cubicBezTo>
                  <a:cubicBezTo>
                    <a:pt x="291" y="285"/>
                    <a:pt x="257" y="97"/>
                    <a:pt x="241" y="0"/>
                  </a:cubicBezTo>
                  <a:close/>
                </a:path>
              </a:pathLst>
            </a:custGeom>
            <a:solidFill>
              <a:srgbClr val="786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665;p78">
              <a:extLst>
                <a:ext uri="{FF2B5EF4-FFF2-40B4-BE49-F238E27FC236}">
                  <a16:creationId xmlns:a16="http://schemas.microsoft.com/office/drawing/2014/main" id="{BD97C1EE-8082-193B-EC14-FE1D98D3CE13}"/>
                </a:ext>
              </a:extLst>
            </p:cNvPr>
            <p:cNvSpPr/>
            <p:nvPr/>
          </p:nvSpPr>
          <p:spPr>
            <a:xfrm>
              <a:off x="4716075" y="2292275"/>
              <a:ext cx="1350" cy="22375"/>
            </a:xfrm>
            <a:custGeom>
              <a:avLst/>
              <a:gdLst/>
              <a:ahLst/>
              <a:cxnLst/>
              <a:rect l="l" t="t" r="r" b="b"/>
              <a:pathLst>
                <a:path w="54" h="895" extrusionOk="0">
                  <a:moveTo>
                    <a:pt x="0" y="1"/>
                  </a:moveTo>
                  <a:cubicBezTo>
                    <a:pt x="2" y="210"/>
                    <a:pt x="5" y="411"/>
                    <a:pt x="8" y="605"/>
                  </a:cubicBezTo>
                  <a:lnTo>
                    <a:pt x="28" y="777"/>
                  </a:lnTo>
                  <a:cubicBezTo>
                    <a:pt x="28" y="777"/>
                    <a:pt x="28" y="783"/>
                    <a:pt x="49" y="894"/>
                  </a:cubicBezTo>
                  <a:cubicBezTo>
                    <a:pt x="54" y="679"/>
                    <a:pt x="45" y="462"/>
                    <a:pt x="22" y="248"/>
                  </a:cubicBezTo>
                  <a:cubicBezTo>
                    <a:pt x="9" y="9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786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666;p78">
              <a:extLst>
                <a:ext uri="{FF2B5EF4-FFF2-40B4-BE49-F238E27FC236}">
                  <a16:creationId xmlns:a16="http://schemas.microsoft.com/office/drawing/2014/main" id="{CE1FEE22-FEEB-1E19-5539-615448E18AF1}"/>
                </a:ext>
              </a:extLst>
            </p:cNvPr>
            <p:cNvSpPr/>
            <p:nvPr/>
          </p:nvSpPr>
          <p:spPr>
            <a:xfrm>
              <a:off x="1320450" y="2084200"/>
              <a:ext cx="1043450" cy="549850"/>
            </a:xfrm>
            <a:custGeom>
              <a:avLst/>
              <a:gdLst/>
              <a:ahLst/>
              <a:cxnLst/>
              <a:rect l="l" t="t" r="r" b="b"/>
              <a:pathLst>
                <a:path w="41738" h="21994" extrusionOk="0">
                  <a:moveTo>
                    <a:pt x="41703" y="0"/>
                  </a:moveTo>
                  <a:cubicBezTo>
                    <a:pt x="41602" y="0"/>
                    <a:pt x="41282" y="88"/>
                    <a:pt x="40928" y="223"/>
                  </a:cubicBezTo>
                  <a:cubicBezTo>
                    <a:pt x="33917" y="2865"/>
                    <a:pt x="27033" y="5855"/>
                    <a:pt x="20317" y="9303"/>
                  </a:cubicBezTo>
                  <a:cubicBezTo>
                    <a:pt x="13605" y="12760"/>
                    <a:pt x="7041" y="16627"/>
                    <a:pt x="761" y="21284"/>
                  </a:cubicBezTo>
                  <a:cubicBezTo>
                    <a:pt x="341" y="21599"/>
                    <a:pt x="21" y="21894"/>
                    <a:pt x="0" y="21981"/>
                  </a:cubicBezTo>
                  <a:cubicBezTo>
                    <a:pt x="3" y="21990"/>
                    <a:pt x="11" y="21994"/>
                    <a:pt x="24" y="21994"/>
                  </a:cubicBezTo>
                  <a:cubicBezTo>
                    <a:pt x="108" y="21994"/>
                    <a:pt x="398" y="21822"/>
                    <a:pt x="740" y="21572"/>
                  </a:cubicBezTo>
                  <a:cubicBezTo>
                    <a:pt x="6999" y="16905"/>
                    <a:pt x="13566" y="13024"/>
                    <a:pt x="20279" y="9545"/>
                  </a:cubicBezTo>
                  <a:cubicBezTo>
                    <a:pt x="26998" y="6083"/>
                    <a:pt x="33886" y="3078"/>
                    <a:pt x="40882" y="429"/>
                  </a:cubicBezTo>
                  <a:cubicBezTo>
                    <a:pt x="41352" y="255"/>
                    <a:pt x="41733" y="71"/>
                    <a:pt x="41736" y="14"/>
                  </a:cubicBezTo>
                  <a:cubicBezTo>
                    <a:pt x="41737" y="5"/>
                    <a:pt x="41725" y="0"/>
                    <a:pt x="417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667;p78">
              <a:extLst>
                <a:ext uri="{FF2B5EF4-FFF2-40B4-BE49-F238E27FC236}">
                  <a16:creationId xmlns:a16="http://schemas.microsoft.com/office/drawing/2014/main" id="{75D0535F-AF8D-7D0F-3907-D1412FA6CA4B}"/>
                </a:ext>
              </a:extLst>
            </p:cNvPr>
            <p:cNvSpPr/>
            <p:nvPr/>
          </p:nvSpPr>
          <p:spPr>
            <a:xfrm>
              <a:off x="2912700" y="2837675"/>
              <a:ext cx="48425" cy="29225"/>
            </a:xfrm>
            <a:custGeom>
              <a:avLst/>
              <a:gdLst/>
              <a:ahLst/>
              <a:cxnLst/>
              <a:rect l="l" t="t" r="r" b="b"/>
              <a:pathLst>
                <a:path w="1937" h="1169" extrusionOk="0">
                  <a:moveTo>
                    <a:pt x="1160" y="1"/>
                  </a:moveTo>
                  <a:lnTo>
                    <a:pt x="1160" y="1"/>
                  </a:lnTo>
                  <a:cubicBezTo>
                    <a:pt x="1152" y="26"/>
                    <a:pt x="1148" y="49"/>
                    <a:pt x="1147" y="72"/>
                  </a:cubicBezTo>
                  <a:lnTo>
                    <a:pt x="1147" y="72"/>
                  </a:lnTo>
                  <a:cubicBezTo>
                    <a:pt x="1151" y="49"/>
                    <a:pt x="1156" y="25"/>
                    <a:pt x="1160" y="1"/>
                  </a:cubicBezTo>
                  <a:close/>
                  <a:moveTo>
                    <a:pt x="1147" y="72"/>
                  </a:moveTo>
                  <a:cubicBezTo>
                    <a:pt x="923" y="1168"/>
                    <a:pt x="1" y="475"/>
                    <a:pt x="1120" y="1019"/>
                  </a:cubicBezTo>
                  <a:cubicBezTo>
                    <a:pt x="1936" y="506"/>
                    <a:pt x="1129" y="438"/>
                    <a:pt x="1147" y="72"/>
                  </a:cubicBezTo>
                  <a:close/>
                </a:path>
              </a:pathLst>
            </a:custGeom>
            <a:solidFill>
              <a:srgbClr val="786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6668;p78">
              <a:extLst>
                <a:ext uri="{FF2B5EF4-FFF2-40B4-BE49-F238E27FC236}">
                  <a16:creationId xmlns:a16="http://schemas.microsoft.com/office/drawing/2014/main" id="{B1011A14-9EAD-1556-6F47-50C891C40D96}"/>
                </a:ext>
              </a:extLst>
            </p:cNvPr>
            <p:cNvSpPr/>
            <p:nvPr/>
          </p:nvSpPr>
          <p:spPr>
            <a:xfrm>
              <a:off x="2867100" y="2889250"/>
              <a:ext cx="26300" cy="18075"/>
            </a:xfrm>
            <a:custGeom>
              <a:avLst/>
              <a:gdLst/>
              <a:ahLst/>
              <a:cxnLst/>
              <a:rect l="l" t="t" r="r" b="b"/>
              <a:pathLst>
                <a:path w="1052" h="723" extrusionOk="0">
                  <a:moveTo>
                    <a:pt x="765" y="0"/>
                  </a:moveTo>
                  <a:cubicBezTo>
                    <a:pt x="202" y="0"/>
                    <a:pt x="293" y="425"/>
                    <a:pt x="0" y="723"/>
                  </a:cubicBezTo>
                  <a:cubicBezTo>
                    <a:pt x="560" y="551"/>
                    <a:pt x="807" y="284"/>
                    <a:pt x="1051" y="28"/>
                  </a:cubicBezTo>
                  <a:cubicBezTo>
                    <a:pt x="940" y="9"/>
                    <a:pt x="846" y="0"/>
                    <a:pt x="765" y="0"/>
                  </a:cubicBezTo>
                  <a:close/>
                </a:path>
              </a:pathLst>
            </a:custGeom>
            <a:solidFill>
              <a:srgbClr val="786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6669;p78">
              <a:extLst>
                <a:ext uri="{FF2B5EF4-FFF2-40B4-BE49-F238E27FC236}">
                  <a16:creationId xmlns:a16="http://schemas.microsoft.com/office/drawing/2014/main" id="{54702E67-7201-F36B-FE9E-C90768895503}"/>
                </a:ext>
              </a:extLst>
            </p:cNvPr>
            <p:cNvSpPr/>
            <p:nvPr/>
          </p:nvSpPr>
          <p:spPr>
            <a:xfrm>
              <a:off x="2321825" y="2598450"/>
              <a:ext cx="949550" cy="414550"/>
            </a:xfrm>
            <a:custGeom>
              <a:avLst/>
              <a:gdLst/>
              <a:ahLst/>
              <a:cxnLst/>
              <a:rect l="l" t="t" r="r" b="b"/>
              <a:pathLst>
                <a:path w="37982" h="16582" extrusionOk="0">
                  <a:moveTo>
                    <a:pt x="32903" y="0"/>
                  </a:moveTo>
                  <a:cubicBezTo>
                    <a:pt x="32271" y="0"/>
                    <a:pt x="31581" y="33"/>
                    <a:pt x="30838" y="99"/>
                  </a:cubicBezTo>
                  <a:cubicBezTo>
                    <a:pt x="27033" y="437"/>
                    <a:pt x="22135" y="1625"/>
                    <a:pt x="17223" y="3400"/>
                  </a:cubicBezTo>
                  <a:cubicBezTo>
                    <a:pt x="12311" y="5175"/>
                    <a:pt x="7786" y="7393"/>
                    <a:pt x="4644" y="9566"/>
                  </a:cubicBezTo>
                  <a:cubicBezTo>
                    <a:pt x="1502" y="11738"/>
                    <a:pt x="0" y="13687"/>
                    <a:pt x="469" y="14984"/>
                  </a:cubicBezTo>
                  <a:cubicBezTo>
                    <a:pt x="847" y="16028"/>
                    <a:pt x="2475" y="16581"/>
                    <a:pt x="5078" y="16581"/>
                  </a:cubicBezTo>
                  <a:cubicBezTo>
                    <a:pt x="5711" y="16581"/>
                    <a:pt x="6400" y="16548"/>
                    <a:pt x="7144" y="16482"/>
                  </a:cubicBezTo>
                  <a:cubicBezTo>
                    <a:pt x="10949" y="16144"/>
                    <a:pt x="15846" y="14957"/>
                    <a:pt x="20758" y="13182"/>
                  </a:cubicBezTo>
                  <a:cubicBezTo>
                    <a:pt x="25671" y="11406"/>
                    <a:pt x="30195" y="9189"/>
                    <a:pt x="33337" y="7015"/>
                  </a:cubicBezTo>
                  <a:cubicBezTo>
                    <a:pt x="36479" y="4843"/>
                    <a:pt x="37981" y="2894"/>
                    <a:pt x="37512" y="1597"/>
                  </a:cubicBezTo>
                  <a:cubicBezTo>
                    <a:pt x="37135" y="553"/>
                    <a:pt x="35506" y="0"/>
                    <a:pt x="32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6670;p78">
              <a:extLst>
                <a:ext uri="{FF2B5EF4-FFF2-40B4-BE49-F238E27FC236}">
                  <a16:creationId xmlns:a16="http://schemas.microsoft.com/office/drawing/2014/main" id="{710F460A-646C-9CF2-19C9-987F55D0E417}"/>
                </a:ext>
              </a:extLst>
            </p:cNvPr>
            <p:cNvSpPr/>
            <p:nvPr/>
          </p:nvSpPr>
          <p:spPr>
            <a:xfrm flipH="1">
              <a:off x="1957598" y="2962147"/>
              <a:ext cx="59938" cy="60205"/>
            </a:xfrm>
            <a:custGeom>
              <a:avLst/>
              <a:gdLst/>
              <a:ahLst/>
              <a:cxnLst/>
              <a:rect l="l" t="t" r="r" b="b"/>
              <a:pathLst>
                <a:path w="4727" h="4748" extrusionOk="0">
                  <a:moveTo>
                    <a:pt x="4175" y="0"/>
                  </a:moveTo>
                  <a:cubicBezTo>
                    <a:pt x="4124" y="0"/>
                    <a:pt x="4056" y="11"/>
                    <a:pt x="3968" y="35"/>
                  </a:cubicBezTo>
                  <a:cubicBezTo>
                    <a:pt x="3688" y="108"/>
                    <a:pt x="3439" y="253"/>
                    <a:pt x="3158" y="347"/>
                  </a:cubicBezTo>
                  <a:cubicBezTo>
                    <a:pt x="2794" y="475"/>
                    <a:pt x="2449" y="559"/>
                    <a:pt x="2094" y="559"/>
                  </a:cubicBezTo>
                  <a:cubicBezTo>
                    <a:pt x="1873" y="559"/>
                    <a:pt x="1649" y="527"/>
                    <a:pt x="1413" y="451"/>
                  </a:cubicBezTo>
                  <a:cubicBezTo>
                    <a:pt x="1039" y="336"/>
                    <a:pt x="686" y="170"/>
                    <a:pt x="302" y="77"/>
                  </a:cubicBezTo>
                  <a:cubicBezTo>
                    <a:pt x="280" y="69"/>
                    <a:pt x="252" y="62"/>
                    <a:pt x="227" y="62"/>
                  </a:cubicBezTo>
                  <a:cubicBezTo>
                    <a:pt x="217" y="62"/>
                    <a:pt x="207" y="63"/>
                    <a:pt x="198" y="66"/>
                  </a:cubicBezTo>
                  <a:cubicBezTo>
                    <a:pt x="104" y="87"/>
                    <a:pt x="63" y="202"/>
                    <a:pt x="63" y="295"/>
                  </a:cubicBezTo>
                  <a:cubicBezTo>
                    <a:pt x="104" y="918"/>
                    <a:pt x="427" y="1552"/>
                    <a:pt x="603" y="2154"/>
                  </a:cubicBezTo>
                  <a:cubicBezTo>
                    <a:pt x="624" y="2247"/>
                    <a:pt x="655" y="2341"/>
                    <a:pt x="655" y="2434"/>
                  </a:cubicBezTo>
                  <a:cubicBezTo>
                    <a:pt x="665" y="2632"/>
                    <a:pt x="561" y="2798"/>
                    <a:pt x="520" y="2985"/>
                  </a:cubicBezTo>
                  <a:cubicBezTo>
                    <a:pt x="406" y="3484"/>
                    <a:pt x="291" y="3930"/>
                    <a:pt x="73" y="4398"/>
                  </a:cubicBezTo>
                  <a:cubicBezTo>
                    <a:pt x="32" y="4481"/>
                    <a:pt x="0" y="4585"/>
                    <a:pt x="42" y="4657"/>
                  </a:cubicBezTo>
                  <a:cubicBezTo>
                    <a:pt x="86" y="4722"/>
                    <a:pt x="148" y="4747"/>
                    <a:pt x="219" y="4747"/>
                  </a:cubicBezTo>
                  <a:cubicBezTo>
                    <a:pt x="432" y="4747"/>
                    <a:pt x="725" y="4515"/>
                    <a:pt x="842" y="4429"/>
                  </a:cubicBezTo>
                  <a:cubicBezTo>
                    <a:pt x="1143" y="4211"/>
                    <a:pt x="1528" y="4096"/>
                    <a:pt x="1891" y="3972"/>
                  </a:cubicBezTo>
                  <a:cubicBezTo>
                    <a:pt x="2101" y="3906"/>
                    <a:pt x="2315" y="3878"/>
                    <a:pt x="2529" y="3878"/>
                  </a:cubicBezTo>
                  <a:cubicBezTo>
                    <a:pt x="3196" y="3878"/>
                    <a:pt x="3870" y="4144"/>
                    <a:pt x="4467" y="4356"/>
                  </a:cubicBezTo>
                  <a:cubicBezTo>
                    <a:pt x="4505" y="4372"/>
                    <a:pt x="4555" y="4386"/>
                    <a:pt x="4601" y="4386"/>
                  </a:cubicBezTo>
                  <a:cubicBezTo>
                    <a:pt x="4643" y="4386"/>
                    <a:pt x="4681" y="4375"/>
                    <a:pt x="4706" y="4345"/>
                  </a:cubicBezTo>
                  <a:cubicBezTo>
                    <a:pt x="4727" y="4315"/>
                    <a:pt x="4727" y="4262"/>
                    <a:pt x="4727" y="4221"/>
                  </a:cubicBezTo>
                  <a:cubicBezTo>
                    <a:pt x="4706" y="3701"/>
                    <a:pt x="4290" y="3297"/>
                    <a:pt x="4083" y="2829"/>
                  </a:cubicBezTo>
                  <a:cubicBezTo>
                    <a:pt x="3760" y="2102"/>
                    <a:pt x="4051" y="1250"/>
                    <a:pt x="4228" y="523"/>
                  </a:cubicBezTo>
                  <a:cubicBezTo>
                    <a:pt x="4290" y="295"/>
                    <a:pt x="4363" y="108"/>
                    <a:pt x="4290" y="35"/>
                  </a:cubicBezTo>
                  <a:cubicBezTo>
                    <a:pt x="4269" y="13"/>
                    <a:pt x="4232" y="0"/>
                    <a:pt x="4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671;p78">
              <a:extLst>
                <a:ext uri="{FF2B5EF4-FFF2-40B4-BE49-F238E27FC236}">
                  <a16:creationId xmlns:a16="http://schemas.microsoft.com/office/drawing/2014/main" id="{EC2D4493-D4CE-504D-E01D-1ED4E6F97EBF}"/>
                </a:ext>
              </a:extLst>
            </p:cNvPr>
            <p:cNvSpPr/>
            <p:nvPr/>
          </p:nvSpPr>
          <p:spPr>
            <a:xfrm flipH="1">
              <a:off x="1812143" y="3146909"/>
              <a:ext cx="60065" cy="60230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672;p78">
              <a:extLst>
                <a:ext uri="{FF2B5EF4-FFF2-40B4-BE49-F238E27FC236}">
                  <a16:creationId xmlns:a16="http://schemas.microsoft.com/office/drawing/2014/main" id="{DCA3DDB6-085B-C5AE-FA5F-3A2AA546CD99}"/>
                </a:ext>
              </a:extLst>
            </p:cNvPr>
            <p:cNvSpPr/>
            <p:nvPr/>
          </p:nvSpPr>
          <p:spPr>
            <a:xfrm flipH="1">
              <a:off x="3896898" y="2438247"/>
              <a:ext cx="59938" cy="60205"/>
            </a:xfrm>
            <a:custGeom>
              <a:avLst/>
              <a:gdLst/>
              <a:ahLst/>
              <a:cxnLst/>
              <a:rect l="l" t="t" r="r" b="b"/>
              <a:pathLst>
                <a:path w="4727" h="4748" extrusionOk="0">
                  <a:moveTo>
                    <a:pt x="4175" y="0"/>
                  </a:moveTo>
                  <a:cubicBezTo>
                    <a:pt x="4124" y="0"/>
                    <a:pt x="4056" y="11"/>
                    <a:pt x="3968" y="35"/>
                  </a:cubicBezTo>
                  <a:cubicBezTo>
                    <a:pt x="3688" y="108"/>
                    <a:pt x="3439" y="253"/>
                    <a:pt x="3158" y="347"/>
                  </a:cubicBezTo>
                  <a:cubicBezTo>
                    <a:pt x="2794" y="475"/>
                    <a:pt x="2449" y="559"/>
                    <a:pt x="2094" y="559"/>
                  </a:cubicBezTo>
                  <a:cubicBezTo>
                    <a:pt x="1873" y="559"/>
                    <a:pt x="1649" y="527"/>
                    <a:pt x="1413" y="451"/>
                  </a:cubicBezTo>
                  <a:cubicBezTo>
                    <a:pt x="1039" y="336"/>
                    <a:pt x="686" y="170"/>
                    <a:pt x="302" y="77"/>
                  </a:cubicBezTo>
                  <a:cubicBezTo>
                    <a:pt x="280" y="69"/>
                    <a:pt x="252" y="62"/>
                    <a:pt x="227" y="62"/>
                  </a:cubicBezTo>
                  <a:cubicBezTo>
                    <a:pt x="217" y="62"/>
                    <a:pt x="207" y="63"/>
                    <a:pt x="198" y="66"/>
                  </a:cubicBezTo>
                  <a:cubicBezTo>
                    <a:pt x="104" y="87"/>
                    <a:pt x="63" y="202"/>
                    <a:pt x="63" y="295"/>
                  </a:cubicBezTo>
                  <a:cubicBezTo>
                    <a:pt x="104" y="918"/>
                    <a:pt x="427" y="1552"/>
                    <a:pt x="603" y="2154"/>
                  </a:cubicBezTo>
                  <a:cubicBezTo>
                    <a:pt x="624" y="2247"/>
                    <a:pt x="655" y="2341"/>
                    <a:pt x="655" y="2434"/>
                  </a:cubicBezTo>
                  <a:cubicBezTo>
                    <a:pt x="665" y="2632"/>
                    <a:pt x="561" y="2798"/>
                    <a:pt x="520" y="2985"/>
                  </a:cubicBezTo>
                  <a:cubicBezTo>
                    <a:pt x="406" y="3484"/>
                    <a:pt x="291" y="3930"/>
                    <a:pt x="73" y="4398"/>
                  </a:cubicBezTo>
                  <a:cubicBezTo>
                    <a:pt x="32" y="4481"/>
                    <a:pt x="0" y="4585"/>
                    <a:pt x="42" y="4657"/>
                  </a:cubicBezTo>
                  <a:cubicBezTo>
                    <a:pt x="86" y="4722"/>
                    <a:pt x="148" y="4747"/>
                    <a:pt x="219" y="4747"/>
                  </a:cubicBezTo>
                  <a:cubicBezTo>
                    <a:pt x="432" y="4747"/>
                    <a:pt x="725" y="4515"/>
                    <a:pt x="842" y="4429"/>
                  </a:cubicBezTo>
                  <a:cubicBezTo>
                    <a:pt x="1143" y="4211"/>
                    <a:pt x="1528" y="4096"/>
                    <a:pt x="1891" y="3972"/>
                  </a:cubicBezTo>
                  <a:cubicBezTo>
                    <a:pt x="2101" y="3906"/>
                    <a:pt x="2315" y="3878"/>
                    <a:pt x="2529" y="3878"/>
                  </a:cubicBezTo>
                  <a:cubicBezTo>
                    <a:pt x="3196" y="3878"/>
                    <a:pt x="3870" y="4144"/>
                    <a:pt x="4467" y="4356"/>
                  </a:cubicBezTo>
                  <a:cubicBezTo>
                    <a:pt x="4505" y="4372"/>
                    <a:pt x="4555" y="4386"/>
                    <a:pt x="4601" y="4386"/>
                  </a:cubicBezTo>
                  <a:cubicBezTo>
                    <a:pt x="4643" y="4386"/>
                    <a:pt x="4681" y="4375"/>
                    <a:pt x="4706" y="4345"/>
                  </a:cubicBezTo>
                  <a:cubicBezTo>
                    <a:pt x="4727" y="4315"/>
                    <a:pt x="4727" y="4262"/>
                    <a:pt x="4727" y="4221"/>
                  </a:cubicBezTo>
                  <a:cubicBezTo>
                    <a:pt x="4706" y="3701"/>
                    <a:pt x="4290" y="3297"/>
                    <a:pt x="4083" y="2829"/>
                  </a:cubicBezTo>
                  <a:cubicBezTo>
                    <a:pt x="3760" y="2102"/>
                    <a:pt x="4051" y="1250"/>
                    <a:pt x="4228" y="523"/>
                  </a:cubicBezTo>
                  <a:cubicBezTo>
                    <a:pt x="4290" y="295"/>
                    <a:pt x="4363" y="108"/>
                    <a:pt x="4290" y="35"/>
                  </a:cubicBezTo>
                  <a:cubicBezTo>
                    <a:pt x="4269" y="13"/>
                    <a:pt x="4232" y="0"/>
                    <a:pt x="41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673;p78">
              <a:extLst>
                <a:ext uri="{FF2B5EF4-FFF2-40B4-BE49-F238E27FC236}">
                  <a16:creationId xmlns:a16="http://schemas.microsoft.com/office/drawing/2014/main" id="{8AAD97AE-FE96-2FC9-B5B5-00C81BE0ECE4}"/>
                </a:ext>
              </a:extLst>
            </p:cNvPr>
            <p:cNvSpPr/>
            <p:nvPr/>
          </p:nvSpPr>
          <p:spPr>
            <a:xfrm flipH="1">
              <a:off x="2906880" y="2205084"/>
              <a:ext cx="60065" cy="60230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674;p78">
              <a:extLst>
                <a:ext uri="{FF2B5EF4-FFF2-40B4-BE49-F238E27FC236}">
                  <a16:creationId xmlns:a16="http://schemas.microsoft.com/office/drawing/2014/main" id="{750BB971-BAE8-2FA8-480B-1A1072D50A32}"/>
                </a:ext>
              </a:extLst>
            </p:cNvPr>
            <p:cNvSpPr/>
            <p:nvPr/>
          </p:nvSpPr>
          <p:spPr>
            <a:xfrm flipH="1">
              <a:off x="2211505" y="3032609"/>
              <a:ext cx="60065" cy="60230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675;p78">
              <a:extLst>
                <a:ext uri="{FF2B5EF4-FFF2-40B4-BE49-F238E27FC236}">
                  <a16:creationId xmlns:a16="http://schemas.microsoft.com/office/drawing/2014/main" id="{042587FB-DDD4-5231-557D-4BE7B3A38A0E}"/>
                </a:ext>
              </a:extLst>
            </p:cNvPr>
            <p:cNvSpPr/>
            <p:nvPr/>
          </p:nvSpPr>
          <p:spPr>
            <a:xfrm flipH="1">
              <a:off x="1260380" y="3332359"/>
              <a:ext cx="60065" cy="60230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676;p78">
              <a:extLst>
                <a:ext uri="{FF2B5EF4-FFF2-40B4-BE49-F238E27FC236}">
                  <a16:creationId xmlns:a16="http://schemas.microsoft.com/office/drawing/2014/main" id="{A56DB440-ECC6-BE6A-79A3-1008E6F73212}"/>
                </a:ext>
              </a:extLst>
            </p:cNvPr>
            <p:cNvSpPr/>
            <p:nvPr/>
          </p:nvSpPr>
          <p:spPr>
            <a:xfrm flipH="1">
              <a:off x="2074280" y="2515084"/>
              <a:ext cx="60065" cy="60230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677;p78">
              <a:extLst>
                <a:ext uri="{FF2B5EF4-FFF2-40B4-BE49-F238E27FC236}">
                  <a16:creationId xmlns:a16="http://schemas.microsoft.com/office/drawing/2014/main" id="{C3D6AC4D-B3F4-5C8F-87A3-0363371D74BB}"/>
                </a:ext>
              </a:extLst>
            </p:cNvPr>
            <p:cNvSpPr/>
            <p:nvPr/>
          </p:nvSpPr>
          <p:spPr>
            <a:xfrm flipH="1">
              <a:off x="4265280" y="2329009"/>
              <a:ext cx="60065" cy="60230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678;p78">
              <a:extLst>
                <a:ext uri="{FF2B5EF4-FFF2-40B4-BE49-F238E27FC236}">
                  <a16:creationId xmlns:a16="http://schemas.microsoft.com/office/drawing/2014/main" id="{002AB070-7C74-BCFC-B13A-CFED8DBA709E}"/>
                </a:ext>
              </a:extLst>
            </p:cNvPr>
            <p:cNvSpPr/>
            <p:nvPr/>
          </p:nvSpPr>
          <p:spPr>
            <a:xfrm flipH="1">
              <a:off x="3314171" y="2627776"/>
              <a:ext cx="60065" cy="60230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679;p78">
              <a:extLst>
                <a:ext uri="{FF2B5EF4-FFF2-40B4-BE49-F238E27FC236}">
                  <a16:creationId xmlns:a16="http://schemas.microsoft.com/office/drawing/2014/main" id="{49AAEE7E-1EA8-E7AB-43D4-1EBCDF17B9C1}"/>
                </a:ext>
              </a:extLst>
            </p:cNvPr>
            <p:cNvSpPr/>
            <p:nvPr/>
          </p:nvSpPr>
          <p:spPr>
            <a:xfrm flipH="1">
              <a:off x="3595580" y="2273347"/>
              <a:ext cx="60065" cy="60230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680;p78">
              <a:extLst>
                <a:ext uri="{FF2B5EF4-FFF2-40B4-BE49-F238E27FC236}">
                  <a16:creationId xmlns:a16="http://schemas.microsoft.com/office/drawing/2014/main" id="{054E32E2-3A0C-F41B-7272-38F8C34BE130}"/>
                </a:ext>
              </a:extLst>
            </p:cNvPr>
            <p:cNvSpPr/>
            <p:nvPr/>
          </p:nvSpPr>
          <p:spPr>
            <a:xfrm flipH="1">
              <a:off x="3896830" y="2084209"/>
              <a:ext cx="60065" cy="60230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681;p78">
              <a:extLst>
                <a:ext uri="{FF2B5EF4-FFF2-40B4-BE49-F238E27FC236}">
                  <a16:creationId xmlns:a16="http://schemas.microsoft.com/office/drawing/2014/main" id="{E13ECCA5-0C83-0C99-A2D4-168BBC8BE319}"/>
                </a:ext>
              </a:extLst>
            </p:cNvPr>
            <p:cNvSpPr/>
            <p:nvPr/>
          </p:nvSpPr>
          <p:spPr>
            <a:xfrm flipH="1">
              <a:off x="1596718" y="2832009"/>
              <a:ext cx="60065" cy="60230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8" name="Google Shape;25468;p69"/>
          <p:cNvSpPr txBox="1">
            <a:spLocks noGrp="1"/>
          </p:cNvSpPr>
          <p:nvPr>
            <p:ph type="title"/>
          </p:nvPr>
        </p:nvSpPr>
        <p:spPr>
          <a:xfrm>
            <a:off x="261297" y="245991"/>
            <a:ext cx="2122799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3200" dirty="0"/>
              <a:t>Innovation</a:t>
            </a:r>
            <a:endParaRPr sz="3200" dirty="0"/>
          </a:p>
        </p:txBody>
      </p:sp>
      <p:grpSp>
        <p:nvGrpSpPr>
          <p:cNvPr id="25545" name="Google Shape;25545;p69"/>
          <p:cNvGrpSpPr/>
          <p:nvPr/>
        </p:nvGrpSpPr>
        <p:grpSpPr>
          <a:xfrm>
            <a:off x="2119658" y="3533704"/>
            <a:ext cx="1488956" cy="1177089"/>
            <a:chOff x="713213" y="903659"/>
            <a:chExt cx="823401" cy="694393"/>
          </a:xfrm>
        </p:grpSpPr>
        <p:grpSp>
          <p:nvGrpSpPr>
            <p:cNvPr id="25546" name="Google Shape;25546;p69"/>
            <p:cNvGrpSpPr/>
            <p:nvPr/>
          </p:nvGrpSpPr>
          <p:grpSpPr>
            <a:xfrm>
              <a:off x="943050" y="1019525"/>
              <a:ext cx="410425" cy="405025"/>
              <a:chOff x="943050" y="1019525"/>
              <a:chExt cx="410425" cy="405025"/>
            </a:xfrm>
          </p:grpSpPr>
          <p:sp>
            <p:nvSpPr>
              <p:cNvPr id="25547" name="Google Shape;25547;p69"/>
              <p:cNvSpPr/>
              <p:nvPr/>
            </p:nvSpPr>
            <p:spPr>
              <a:xfrm>
                <a:off x="945125" y="1019525"/>
                <a:ext cx="405000" cy="405025"/>
              </a:xfrm>
              <a:custGeom>
                <a:avLst/>
                <a:gdLst/>
                <a:ahLst/>
                <a:cxnLst/>
                <a:rect l="l" t="t" r="r" b="b"/>
                <a:pathLst>
                  <a:path w="16200" h="16201" extrusionOk="0">
                    <a:moveTo>
                      <a:pt x="8100" y="1"/>
                    </a:moveTo>
                    <a:cubicBezTo>
                      <a:pt x="5952" y="1"/>
                      <a:pt x="3892" y="854"/>
                      <a:pt x="2373" y="2373"/>
                    </a:cubicBezTo>
                    <a:cubicBezTo>
                      <a:pt x="854" y="3892"/>
                      <a:pt x="0" y="5952"/>
                      <a:pt x="0" y="8100"/>
                    </a:cubicBezTo>
                    <a:cubicBezTo>
                      <a:pt x="0" y="10248"/>
                      <a:pt x="854" y="12309"/>
                      <a:pt x="2373" y="13828"/>
                    </a:cubicBezTo>
                    <a:cubicBezTo>
                      <a:pt x="3892" y="15347"/>
                      <a:pt x="5952" y="16201"/>
                      <a:pt x="8100" y="16201"/>
                    </a:cubicBezTo>
                    <a:cubicBezTo>
                      <a:pt x="10248" y="16201"/>
                      <a:pt x="12308" y="15347"/>
                      <a:pt x="13827" y="13828"/>
                    </a:cubicBezTo>
                    <a:cubicBezTo>
                      <a:pt x="15346" y="12309"/>
                      <a:pt x="16199" y="10248"/>
                      <a:pt x="16199" y="8100"/>
                    </a:cubicBezTo>
                    <a:cubicBezTo>
                      <a:pt x="16199" y="5952"/>
                      <a:pt x="15346" y="3892"/>
                      <a:pt x="13827" y="2373"/>
                    </a:cubicBezTo>
                    <a:cubicBezTo>
                      <a:pt x="12308" y="854"/>
                      <a:pt x="10248" y="1"/>
                      <a:pt x="81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8" name="Google Shape;25548;p69"/>
              <p:cNvSpPr/>
              <p:nvPr/>
            </p:nvSpPr>
            <p:spPr>
              <a:xfrm>
                <a:off x="966125" y="1019625"/>
                <a:ext cx="283750" cy="367125"/>
              </a:xfrm>
              <a:custGeom>
                <a:avLst/>
                <a:gdLst/>
                <a:ahLst/>
                <a:cxnLst/>
                <a:rect l="l" t="t" r="r" b="b"/>
                <a:pathLst>
                  <a:path w="11350" h="14685" extrusionOk="0">
                    <a:moveTo>
                      <a:pt x="7015" y="1"/>
                    </a:moveTo>
                    <a:cubicBezTo>
                      <a:pt x="6335" y="22"/>
                      <a:pt x="5681" y="135"/>
                      <a:pt x="5054" y="312"/>
                    </a:cubicBezTo>
                    <a:cubicBezTo>
                      <a:pt x="5105" y="1295"/>
                      <a:pt x="5054" y="2265"/>
                      <a:pt x="4875" y="3223"/>
                    </a:cubicBezTo>
                    <a:cubicBezTo>
                      <a:pt x="5539" y="3287"/>
                      <a:pt x="6178" y="3850"/>
                      <a:pt x="5966" y="4686"/>
                    </a:cubicBezTo>
                    <a:cubicBezTo>
                      <a:pt x="5458" y="6693"/>
                      <a:pt x="4334" y="8463"/>
                      <a:pt x="2783" y="9832"/>
                    </a:cubicBezTo>
                    <a:cubicBezTo>
                      <a:pt x="1975" y="10546"/>
                      <a:pt x="1028" y="11281"/>
                      <a:pt x="0" y="11668"/>
                    </a:cubicBezTo>
                    <a:cubicBezTo>
                      <a:pt x="373" y="12426"/>
                      <a:pt x="864" y="13112"/>
                      <a:pt x="1442" y="13712"/>
                    </a:cubicBezTo>
                    <a:cubicBezTo>
                      <a:pt x="2444" y="13287"/>
                      <a:pt x="3222" y="12494"/>
                      <a:pt x="3946" y="11675"/>
                    </a:cubicBezTo>
                    <a:cubicBezTo>
                      <a:pt x="4184" y="11406"/>
                      <a:pt x="4459" y="11293"/>
                      <a:pt x="4726" y="11293"/>
                    </a:cubicBezTo>
                    <a:cubicBezTo>
                      <a:pt x="5593" y="11293"/>
                      <a:pt x="6385" y="12479"/>
                      <a:pt x="5618" y="13347"/>
                    </a:cubicBezTo>
                    <a:cubicBezTo>
                      <a:pt x="5195" y="13825"/>
                      <a:pt x="4742" y="14277"/>
                      <a:pt x="4255" y="14685"/>
                    </a:cubicBezTo>
                    <a:cubicBezTo>
                      <a:pt x="6412" y="13500"/>
                      <a:pt x="8445" y="10893"/>
                      <a:pt x="9445" y="9025"/>
                    </a:cubicBezTo>
                    <a:cubicBezTo>
                      <a:pt x="10731" y="6618"/>
                      <a:pt x="11127" y="3830"/>
                      <a:pt x="11349" y="1120"/>
                    </a:cubicBezTo>
                    <a:cubicBezTo>
                      <a:pt x="10783" y="787"/>
                      <a:pt x="10180" y="513"/>
                      <a:pt x="9538" y="326"/>
                    </a:cubicBezTo>
                    <a:lnTo>
                      <a:pt x="9538" y="326"/>
                    </a:lnTo>
                    <a:cubicBezTo>
                      <a:pt x="10088" y="3248"/>
                      <a:pt x="9346" y="6044"/>
                      <a:pt x="7572" y="8596"/>
                    </a:cubicBezTo>
                    <a:cubicBezTo>
                      <a:pt x="7313" y="8968"/>
                      <a:pt x="6948" y="9123"/>
                      <a:pt x="6587" y="9123"/>
                    </a:cubicBezTo>
                    <a:cubicBezTo>
                      <a:pt x="5743" y="9123"/>
                      <a:pt x="4921" y="8279"/>
                      <a:pt x="5530" y="7402"/>
                    </a:cubicBezTo>
                    <a:cubicBezTo>
                      <a:pt x="7163" y="5053"/>
                      <a:pt x="7769" y="2692"/>
                      <a:pt x="70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9" name="Google Shape;25549;p69"/>
              <p:cNvSpPr/>
              <p:nvPr/>
            </p:nvSpPr>
            <p:spPr>
              <a:xfrm>
                <a:off x="1224675" y="1137525"/>
                <a:ext cx="128050" cy="271575"/>
              </a:xfrm>
              <a:custGeom>
                <a:avLst/>
                <a:gdLst/>
                <a:ahLst/>
                <a:cxnLst/>
                <a:rect l="l" t="t" r="r" b="b"/>
                <a:pathLst>
                  <a:path w="5122" h="10863" extrusionOk="0">
                    <a:moveTo>
                      <a:pt x="4281" y="0"/>
                    </a:moveTo>
                    <a:cubicBezTo>
                      <a:pt x="4226" y="594"/>
                      <a:pt x="4141" y="1189"/>
                      <a:pt x="4029" y="1783"/>
                    </a:cubicBezTo>
                    <a:cubicBezTo>
                      <a:pt x="3915" y="2378"/>
                      <a:pt x="3489" y="2634"/>
                      <a:pt x="3033" y="2634"/>
                    </a:cubicBezTo>
                    <a:cubicBezTo>
                      <a:pt x="2808" y="2634"/>
                      <a:pt x="2575" y="2571"/>
                      <a:pt x="2369" y="2456"/>
                    </a:cubicBezTo>
                    <a:cubicBezTo>
                      <a:pt x="2055" y="3533"/>
                      <a:pt x="1647" y="4579"/>
                      <a:pt x="1110" y="5568"/>
                    </a:cubicBezTo>
                    <a:cubicBezTo>
                      <a:pt x="1339" y="5403"/>
                      <a:pt x="1614" y="5327"/>
                      <a:pt x="1884" y="5327"/>
                    </a:cubicBezTo>
                    <a:cubicBezTo>
                      <a:pt x="2616" y="5327"/>
                      <a:pt x="3315" y="5885"/>
                      <a:pt x="2967" y="6737"/>
                    </a:cubicBezTo>
                    <a:cubicBezTo>
                      <a:pt x="2306" y="8353"/>
                      <a:pt x="1274" y="9750"/>
                      <a:pt x="0" y="10862"/>
                    </a:cubicBezTo>
                    <a:cubicBezTo>
                      <a:pt x="3029" y="9615"/>
                      <a:pt x="5121" y="6599"/>
                      <a:pt x="5016" y="3133"/>
                    </a:cubicBezTo>
                    <a:cubicBezTo>
                      <a:pt x="4981" y="2014"/>
                      <a:pt x="4721" y="955"/>
                      <a:pt x="4281" y="0"/>
                    </a:cubicBezTo>
                    <a:close/>
                  </a:path>
                </a:pathLst>
              </a:custGeom>
              <a:solidFill>
                <a:srgbClr val="E292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0" name="Google Shape;25550;p69"/>
              <p:cNvSpPr/>
              <p:nvPr/>
            </p:nvSpPr>
            <p:spPr>
              <a:xfrm>
                <a:off x="943050" y="1054375"/>
                <a:ext cx="91350" cy="175575"/>
              </a:xfrm>
              <a:custGeom>
                <a:avLst/>
                <a:gdLst/>
                <a:ahLst/>
                <a:cxnLst/>
                <a:rect l="l" t="t" r="r" b="b"/>
                <a:pathLst>
                  <a:path w="3654" h="7023" extrusionOk="0">
                    <a:moveTo>
                      <a:pt x="3653" y="1"/>
                    </a:moveTo>
                    <a:lnTo>
                      <a:pt x="3653" y="1"/>
                    </a:lnTo>
                    <a:cubicBezTo>
                      <a:pt x="1432" y="1505"/>
                      <a:pt x="1" y="4074"/>
                      <a:pt x="89" y="6952"/>
                    </a:cubicBezTo>
                    <a:cubicBezTo>
                      <a:pt x="90" y="6975"/>
                      <a:pt x="92" y="7000"/>
                      <a:pt x="94" y="7023"/>
                    </a:cubicBezTo>
                    <a:cubicBezTo>
                      <a:pt x="1431" y="6244"/>
                      <a:pt x="2488" y="4181"/>
                      <a:pt x="2992" y="3039"/>
                    </a:cubicBezTo>
                    <a:cubicBezTo>
                      <a:pt x="3435" y="2033"/>
                      <a:pt x="3621" y="1020"/>
                      <a:pt x="36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1" name="Google Shape;25551;p69"/>
              <p:cNvSpPr/>
              <p:nvPr/>
            </p:nvSpPr>
            <p:spPr>
              <a:xfrm>
                <a:off x="1026025" y="1069250"/>
                <a:ext cx="327450" cy="355275"/>
              </a:xfrm>
              <a:custGeom>
                <a:avLst/>
                <a:gdLst/>
                <a:ahLst/>
                <a:cxnLst/>
                <a:rect l="l" t="t" r="r" b="b"/>
                <a:pathLst>
                  <a:path w="13098" h="14211" extrusionOk="0">
                    <a:moveTo>
                      <a:pt x="10167" y="0"/>
                    </a:moveTo>
                    <a:cubicBezTo>
                      <a:pt x="11758" y="6025"/>
                      <a:pt x="6750" y="12795"/>
                      <a:pt x="1565" y="12795"/>
                    </a:cubicBezTo>
                    <a:cubicBezTo>
                      <a:pt x="1043" y="12795"/>
                      <a:pt x="519" y="12726"/>
                      <a:pt x="1" y="12581"/>
                    </a:cubicBezTo>
                    <a:lnTo>
                      <a:pt x="1" y="12581"/>
                    </a:lnTo>
                    <a:cubicBezTo>
                      <a:pt x="1358" y="13603"/>
                      <a:pt x="3040" y="14210"/>
                      <a:pt x="4858" y="14210"/>
                    </a:cubicBezTo>
                    <a:cubicBezTo>
                      <a:pt x="4943" y="14210"/>
                      <a:pt x="5028" y="14209"/>
                      <a:pt x="5113" y="14206"/>
                    </a:cubicBezTo>
                    <a:cubicBezTo>
                      <a:pt x="9585" y="14070"/>
                      <a:pt x="13098" y="10335"/>
                      <a:pt x="12961" y="5864"/>
                    </a:cubicBezTo>
                    <a:cubicBezTo>
                      <a:pt x="12889" y="3511"/>
                      <a:pt x="11814" y="1430"/>
                      <a:pt x="101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552" name="Google Shape;25552;p69"/>
            <p:cNvSpPr/>
            <p:nvPr/>
          </p:nvSpPr>
          <p:spPr>
            <a:xfrm flipH="1">
              <a:off x="878380" y="903659"/>
              <a:ext cx="60065" cy="60230"/>
            </a:xfrm>
            <a:custGeom>
              <a:avLst/>
              <a:gdLst/>
              <a:ahLst/>
              <a:cxnLst/>
              <a:rect l="l" t="t" r="r" b="b"/>
              <a:pathLst>
                <a:path w="4737" h="4750" extrusionOk="0">
                  <a:moveTo>
                    <a:pt x="4194" y="1"/>
                  </a:moveTo>
                  <a:cubicBezTo>
                    <a:pt x="4142" y="1"/>
                    <a:pt x="4072" y="11"/>
                    <a:pt x="3979" y="32"/>
                  </a:cubicBezTo>
                  <a:cubicBezTo>
                    <a:pt x="3698" y="104"/>
                    <a:pt x="3449" y="260"/>
                    <a:pt x="3169" y="354"/>
                  </a:cubicBezTo>
                  <a:cubicBezTo>
                    <a:pt x="2801" y="476"/>
                    <a:pt x="2453" y="559"/>
                    <a:pt x="2095" y="559"/>
                  </a:cubicBezTo>
                  <a:cubicBezTo>
                    <a:pt x="1877" y="559"/>
                    <a:pt x="1656" y="528"/>
                    <a:pt x="1424" y="457"/>
                  </a:cubicBezTo>
                  <a:cubicBezTo>
                    <a:pt x="1050" y="344"/>
                    <a:pt x="686" y="177"/>
                    <a:pt x="312" y="83"/>
                  </a:cubicBezTo>
                  <a:cubicBezTo>
                    <a:pt x="290" y="76"/>
                    <a:pt x="263" y="69"/>
                    <a:pt x="238" y="69"/>
                  </a:cubicBezTo>
                  <a:cubicBezTo>
                    <a:pt x="228" y="69"/>
                    <a:pt x="217" y="70"/>
                    <a:pt x="208" y="74"/>
                  </a:cubicBezTo>
                  <a:cubicBezTo>
                    <a:pt x="115" y="94"/>
                    <a:pt x="63" y="198"/>
                    <a:pt x="74" y="302"/>
                  </a:cubicBezTo>
                  <a:cubicBezTo>
                    <a:pt x="115" y="925"/>
                    <a:pt x="437" y="1558"/>
                    <a:pt x="603" y="2151"/>
                  </a:cubicBezTo>
                  <a:cubicBezTo>
                    <a:pt x="634" y="2244"/>
                    <a:pt x="665" y="2338"/>
                    <a:pt x="665" y="2431"/>
                  </a:cubicBezTo>
                  <a:cubicBezTo>
                    <a:pt x="676" y="2639"/>
                    <a:pt x="572" y="2805"/>
                    <a:pt x="531" y="2992"/>
                  </a:cubicBezTo>
                  <a:cubicBezTo>
                    <a:pt x="416" y="3490"/>
                    <a:pt x="302" y="3937"/>
                    <a:pt x="84" y="4394"/>
                  </a:cubicBezTo>
                  <a:cubicBezTo>
                    <a:pt x="42" y="4477"/>
                    <a:pt x="0" y="4581"/>
                    <a:pt x="53" y="4654"/>
                  </a:cubicBezTo>
                  <a:cubicBezTo>
                    <a:pt x="98" y="4723"/>
                    <a:pt x="162" y="4750"/>
                    <a:pt x="235" y="4750"/>
                  </a:cubicBezTo>
                  <a:cubicBezTo>
                    <a:pt x="448" y="4750"/>
                    <a:pt x="736" y="4521"/>
                    <a:pt x="852" y="4436"/>
                  </a:cubicBezTo>
                  <a:cubicBezTo>
                    <a:pt x="1154" y="4207"/>
                    <a:pt x="1538" y="4093"/>
                    <a:pt x="1902" y="3979"/>
                  </a:cubicBezTo>
                  <a:cubicBezTo>
                    <a:pt x="2115" y="3912"/>
                    <a:pt x="2332" y="3884"/>
                    <a:pt x="2550" y="3884"/>
                  </a:cubicBezTo>
                  <a:cubicBezTo>
                    <a:pt x="3212" y="3884"/>
                    <a:pt x="3883" y="4144"/>
                    <a:pt x="4477" y="4363"/>
                  </a:cubicBezTo>
                  <a:cubicBezTo>
                    <a:pt x="4516" y="4379"/>
                    <a:pt x="4563" y="4393"/>
                    <a:pt x="4606" y="4393"/>
                  </a:cubicBezTo>
                  <a:cubicBezTo>
                    <a:pt x="4645" y="4393"/>
                    <a:pt x="4681" y="4382"/>
                    <a:pt x="4706" y="4353"/>
                  </a:cubicBezTo>
                  <a:cubicBezTo>
                    <a:pt x="4737" y="4311"/>
                    <a:pt x="4737" y="4270"/>
                    <a:pt x="4737" y="4228"/>
                  </a:cubicBezTo>
                  <a:cubicBezTo>
                    <a:pt x="4716" y="3709"/>
                    <a:pt x="4301" y="3303"/>
                    <a:pt x="4093" y="2826"/>
                  </a:cubicBezTo>
                  <a:cubicBezTo>
                    <a:pt x="3771" y="2109"/>
                    <a:pt x="4062" y="1247"/>
                    <a:pt x="4238" y="520"/>
                  </a:cubicBezTo>
                  <a:cubicBezTo>
                    <a:pt x="4301" y="291"/>
                    <a:pt x="4374" y="104"/>
                    <a:pt x="4301" y="32"/>
                  </a:cubicBezTo>
                  <a:cubicBezTo>
                    <a:pt x="4280" y="11"/>
                    <a:pt x="4246" y="1"/>
                    <a:pt x="4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3" name="Google Shape;25553;p69"/>
            <p:cNvSpPr/>
            <p:nvPr/>
          </p:nvSpPr>
          <p:spPr>
            <a:xfrm flipH="1">
              <a:off x="1044661" y="1537797"/>
              <a:ext cx="60078" cy="60255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4" name="Google Shape;25554;p69"/>
            <p:cNvSpPr/>
            <p:nvPr/>
          </p:nvSpPr>
          <p:spPr>
            <a:xfrm flipH="1">
              <a:off x="713213" y="1288729"/>
              <a:ext cx="69284" cy="41844"/>
            </a:xfrm>
            <a:custGeom>
              <a:avLst/>
              <a:gdLst/>
              <a:ahLst/>
              <a:cxnLst/>
              <a:rect l="l" t="t" r="r" b="b"/>
              <a:pathLst>
                <a:path w="5464" h="3300" extrusionOk="0">
                  <a:moveTo>
                    <a:pt x="2746" y="1"/>
                  </a:moveTo>
                  <a:cubicBezTo>
                    <a:pt x="2688" y="1"/>
                    <a:pt x="2628" y="2"/>
                    <a:pt x="2566" y="6"/>
                  </a:cubicBezTo>
                  <a:cubicBezTo>
                    <a:pt x="821" y="89"/>
                    <a:pt x="0" y="1947"/>
                    <a:pt x="1309" y="2882"/>
                  </a:cubicBezTo>
                  <a:cubicBezTo>
                    <a:pt x="1454" y="2986"/>
                    <a:pt x="1590" y="3059"/>
                    <a:pt x="1714" y="3122"/>
                  </a:cubicBezTo>
                  <a:cubicBezTo>
                    <a:pt x="1981" y="3245"/>
                    <a:pt x="2241" y="3299"/>
                    <a:pt x="2486" y="3299"/>
                  </a:cubicBezTo>
                  <a:cubicBezTo>
                    <a:pt x="4396" y="3299"/>
                    <a:pt x="5463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5" name="Google Shape;25555;p69"/>
            <p:cNvSpPr/>
            <p:nvPr/>
          </p:nvSpPr>
          <p:spPr>
            <a:xfrm flipH="1">
              <a:off x="1353463" y="963911"/>
              <a:ext cx="91962" cy="55606"/>
            </a:xfrm>
            <a:custGeom>
              <a:avLst/>
              <a:gdLst/>
              <a:ahLst/>
              <a:cxnLst/>
              <a:rect l="l" t="t" r="r" b="b"/>
              <a:pathLst>
                <a:path w="18739" h="11325" extrusionOk="0">
                  <a:moveTo>
                    <a:pt x="9395" y="1"/>
                  </a:moveTo>
                  <a:cubicBezTo>
                    <a:pt x="9201" y="1"/>
                    <a:pt x="9002" y="6"/>
                    <a:pt x="8798" y="16"/>
                  </a:cubicBezTo>
                  <a:cubicBezTo>
                    <a:pt x="2815" y="306"/>
                    <a:pt x="1" y="6674"/>
                    <a:pt x="4508" y="9904"/>
                  </a:cubicBezTo>
                  <a:cubicBezTo>
                    <a:pt x="4975" y="10236"/>
                    <a:pt x="5443" y="10506"/>
                    <a:pt x="5900" y="10714"/>
                  </a:cubicBezTo>
                  <a:cubicBezTo>
                    <a:pt x="6817" y="11137"/>
                    <a:pt x="7707" y="11325"/>
                    <a:pt x="8548" y="11325"/>
                  </a:cubicBezTo>
                  <a:cubicBezTo>
                    <a:pt x="15091" y="11325"/>
                    <a:pt x="18739" y="1"/>
                    <a:pt x="93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6" name="Google Shape;25556;p69"/>
            <p:cNvSpPr/>
            <p:nvPr/>
          </p:nvSpPr>
          <p:spPr>
            <a:xfrm flipH="1">
              <a:off x="1476536" y="1360422"/>
              <a:ext cx="60078" cy="60255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CD67F522-8176-D1E1-5688-DA7F4E9B1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78" y="1064387"/>
            <a:ext cx="490390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🔹 Real-time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3D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AI clustering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for debris zones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Predictive risk modeling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in orbital shells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Operator-friendly dashboards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BCF16E8-935F-9AE4-5BEB-D21E07D77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996" y="871672"/>
            <a:ext cx="3904542" cy="26620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2" name="Google Shape;25562;p70"/>
          <p:cNvSpPr txBox="1">
            <a:spLocks noGrp="1"/>
          </p:cNvSpPr>
          <p:nvPr>
            <p:ph type="subTitle" idx="1"/>
          </p:nvPr>
        </p:nvSpPr>
        <p:spPr>
          <a:xfrm>
            <a:off x="119173" y="293917"/>
            <a:ext cx="3854784" cy="6368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N" sz="3200" dirty="0"/>
              <a:t>Expected Outcomes</a:t>
            </a:r>
            <a:endParaRPr sz="32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E56B107-E98F-F9C2-920B-EBF9D9298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6228"/>
            <a:ext cx="696211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✅ Risk heatmaps of orbital debris density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✅ Interactive tool for satellite operators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✅ Scalable → handles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thousands of debris objects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✅ Supports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safe &amp; sustainable space missions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533265-8033-C1A2-C650-051739836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055" y="2182547"/>
            <a:ext cx="3276771" cy="2421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2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0" name="Google Shape;25800;p73"/>
          <p:cNvSpPr txBox="1">
            <a:spLocks noGrp="1"/>
          </p:cNvSpPr>
          <p:nvPr>
            <p:ph type="title"/>
          </p:nvPr>
        </p:nvSpPr>
        <p:spPr>
          <a:xfrm>
            <a:off x="256025" y="281750"/>
            <a:ext cx="126253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Impact</a:t>
            </a:r>
            <a:endParaRPr dirty="0"/>
          </a:p>
        </p:txBody>
      </p:sp>
      <p:grpSp>
        <p:nvGrpSpPr>
          <p:cNvPr id="25802" name="Google Shape;25802;p73"/>
          <p:cNvGrpSpPr/>
          <p:nvPr/>
        </p:nvGrpSpPr>
        <p:grpSpPr>
          <a:xfrm>
            <a:off x="2713521" y="-1042442"/>
            <a:ext cx="9396663" cy="9396655"/>
            <a:chOff x="2831584" y="-723946"/>
            <a:chExt cx="9002359" cy="9002352"/>
          </a:xfrm>
        </p:grpSpPr>
        <p:grpSp>
          <p:nvGrpSpPr>
            <p:cNvPr id="25803" name="Google Shape;25803;p73"/>
            <p:cNvGrpSpPr/>
            <p:nvPr/>
          </p:nvGrpSpPr>
          <p:grpSpPr>
            <a:xfrm rot="5508363" flipH="1">
              <a:off x="4971888" y="1381129"/>
              <a:ext cx="4063007" cy="3958708"/>
              <a:chOff x="5272775" y="2011375"/>
              <a:chExt cx="3027200" cy="2935100"/>
            </a:xfrm>
          </p:grpSpPr>
          <p:sp>
            <p:nvSpPr>
              <p:cNvPr id="25804" name="Google Shape;25804;p73"/>
              <p:cNvSpPr/>
              <p:nvPr/>
            </p:nvSpPr>
            <p:spPr>
              <a:xfrm>
                <a:off x="6106700" y="2471800"/>
                <a:ext cx="1337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85" extrusionOk="0">
                    <a:moveTo>
                      <a:pt x="280" y="1"/>
                    </a:moveTo>
                    <a:cubicBezTo>
                      <a:pt x="218" y="1"/>
                      <a:pt x="151" y="26"/>
                      <a:pt x="101" y="76"/>
                    </a:cubicBezTo>
                    <a:cubicBezTo>
                      <a:pt x="1" y="142"/>
                      <a:pt x="1" y="309"/>
                      <a:pt x="101" y="409"/>
                    </a:cubicBezTo>
                    <a:cubicBezTo>
                      <a:pt x="134" y="459"/>
                      <a:pt x="193" y="484"/>
                      <a:pt x="255" y="484"/>
                    </a:cubicBezTo>
                    <a:cubicBezTo>
                      <a:pt x="318" y="484"/>
                      <a:pt x="384" y="459"/>
                      <a:pt x="435" y="409"/>
                    </a:cubicBezTo>
                    <a:cubicBezTo>
                      <a:pt x="535" y="309"/>
                      <a:pt x="535" y="176"/>
                      <a:pt x="435" y="76"/>
                    </a:cubicBezTo>
                    <a:cubicBezTo>
                      <a:pt x="401" y="26"/>
                      <a:pt x="343" y="1"/>
                      <a:pt x="2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5" name="Google Shape;25805;p73"/>
              <p:cNvSpPr/>
              <p:nvPr/>
            </p:nvSpPr>
            <p:spPr>
              <a:xfrm>
                <a:off x="5595700" y="3047225"/>
                <a:ext cx="1402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80" extrusionOk="0">
                    <a:moveTo>
                      <a:pt x="293" y="0"/>
                    </a:moveTo>
                    <a:cubicBezTo>
                      <a:pt x="235" y="0"/>
                      <a:pt x="176" y="25"/>
                      <a:pt x="126" y="75"/>
                    </a:cubicBezTo>
                    <a:lnTo>
                      <a:pt x="126" y="108"/>
                    </a:lnTo>
                    <a:cubicBezTo>
                      <a:pt x="1" y="284"/>
                      <a:pt x="140" y="479"/>
                      <a:pt x="316" y="479"/>
                    </a:cubicBezTo>
                    <a:cubicBezTo>
                      <a:pt x="374" y="479"/>
                      <a:pt x="436" y="458"/>
                      <a:pt x="493" y="409"/>
                    </a:cubicBezTo>
                    <a:cubicBezTo>
                      <a:pt x="560" y="309"/>
                      <a:pt x="560" y="175"/>
                      <a:pt x="460" y="75"/>
                    </a:cubicBezTo>
                    <a:cubicBezTo>
                      <a:pt x="410" y="25"/>
                      <a:pt x="352" y="0"/>
                      <a:pt x="2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6" name="Google Shape;25806;p73"/>
              <p:cNvSpPr/>
              <p:nvPr/>
            </p:nvSpPr>
            <p:spPr>
              <a:xfrm>
                <a:off x="5931575" y="2955475"/>
                <a:ext cx="1337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89" extrusionOk="0">
                    <a:moveTo>
                      <a:pt x="238" y="0"/>
                    </a:moveTo>
                    <a:cubicBezTo>
                      <a:pt x="215" y="0"/>
                      <a:pt x="191" y="3"/>
                      <a:pt x="168" y="9"/>
                    </a:cubicBezTo>
                    <a:cubicBezTo>
                      <a:pt x="68" y="76"/>
                      <a:pt x="1" y="209"/>
                      <a:pt x="34" y="343"/>
                    </a:cubicBezTo>
                    <a:cubicBezTo>
                      <a:pt x="85" y="445"/>
                      <a:pt x="175" y="488"/>
                      <a:pt x="274" y="488"/>
                    </a:cubicBezTo>
                    <a:cubicBezTo>
                      <a:pt x="305" y="488"/>
                      <a:pt x="336" y="484"/>
                      <a:pt x="368" y="476"/>
                    </a:cubicBezTo>
                    <a:cubicBezTo>
                      <a:pt x="501" y="409"/>
                      <a:pt x="535" y="276"/>
                      <a:pt x="501" y="143"/>
                    </a:cubicBezTo>
                    <a:cubicBezTo>
                      <a:pt x="446" y="60"/>
                      <a:pt x="346" y="0"/>
                      <a:pt x="2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7" name="Google Shape;25807;p73"/>
              <p:cNvSpPr/>
              <p:nvPr/>
            </p:nvSpPr>
            <p:spPr>
              <a:xfrm>
                <a:off x="8152325" y="2173500"/>
                <a:ext cx="1632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653" h="508" extrusionOk="0">
                    <a:moveTo>
                      <a:pt x="293" y="0"/>
                    </a:moveTo>
                    <a:cubicBezTo>
                      <a:pt x="254" y="0"/>
                      <a:pt x="212" y="10"/>
                      <a:pt x="168" y="32"/>
                    </a:cubicBezTo>
                    <a:cubicBezTo>
                      <a:pt x="68" y="66"/>
                      <a:pt x="1" y="199"/>
                      <a:pt x="34" y="333"/>
                    </a:cubicBezTo>
                    <a:cubicBezTo>
                      <a:pt x="62" y="443"/>
                      <a:pt x="158" y="508"/>
                      <a:pt x="266" y="508"/>
                    </a:cubicBezTo>
                    <a:cubicBezTo>
                      <a:pt x="289" y="508"/>
                      <a:pt x="312" y="505"/>
                      <a:pt x="335" y="499"/>
                    </a:cubicBezTo>
                    <a:cubicBezTo>
                      <a:pt x="653" y="413"/>
                      <a:pt x="545" y="0"/>
                      <a:pt x="2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8" name="Google Shape;25808;p73"/>
              <p:cNvSpPr/>
              <p:nvPr/>
            </p:nvSpPr>
            <p:spPr>
              <a:xfrm>
                <a:off x="8125650" y="2210475"/>
                <a:ext cx="1317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89" extrusionOk="0">
                    <a:moveTo>
                      <a:pt x="264" y="0"/>
                    </a:moveTo>
                    <a:cubicBezTo>
                      <a:pt x="186" y="0"/>
                      <a:pt x="109" y="37"/>
                      <a:pt x="67" y="121"/>
                    </a:cubicBezTo>
                    <a:cubicBezTo>
                      <a:pt x="1" y="221"/>
                      <a:pt x="1" y="355"/>
                      <a:pt x="134" y="455"/>
                    </a:cubicBezTo>
                    <a:cubicBezTo>
                      <a:pt x="172" y="478"/>
                      <a:pt x="214" y="488"/>
                      <a:pt x="255" y="488"/>
                    </a:cubicBezTo>
                    <a:cubicBezTo>
                      <a:pt x="394" y="488"/>
                      <a:pt x="527" y="368"/>
                      <a:pt x="501" y="188"/>
                    </a:cubicBezTo>
                    <a:cubicBezTo>
                      <a:pt x="482" y="72"/>
                      <a:pt x="372" y="0"/>
                      <a:pt x="2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9" name="Google Shape;25809;p73"/>
              <p:cNvSpPr/>
              <p:nvPr/>
            </p:nvSpPr>
            <p:spPr>
              <a:xfrm>
                <a:off x="6069175" y="3281375"/>
                <a:ext cx="13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558" h="484" extrusionOk="0">
                    <a:moveTo>
                      <a:pt x="247" y="1"/>
                    </a:moveTo>
                    <a:cubicBezTo>
                      <a:pt x="220" y="1"/>
                      <a:pt x="193" y="6"/>
                      <a:pt x="168" y="16"/>
                    </a:cubicBezTo>
                    <a:cubicBezTo>
                      <a:pt x="34" y="82"/>
                      <a:pt x="1" y="249"/>
                      <a:pt x="68" y="349"/>
                    </a:cubicBezTo>
                    <a:cubicBezTo>
                      <a:pt x="113" y="441"/>
                      <a:pt x="194" y="484"/>
                      <a:pt x="275" y="484"/>
                    </a:cubicBezTo>
                    <a:cubicBezTo>
                      <a:pt x="370" y="484"/>
                      <a:pt x="465" y="424"/>
                      <a:pt x="501" y="316"/>
                    </a:cubicBezTo>
                    <a:cubicBezTo>
                      <a:pt x="558" y="146"/>
                      <a:pt x="399" y="1"/>
                      <a:pt x="2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0" name="Google Shape;25810;p73"/>
              <p:cNvSpPr/>
              <p:nvPr/>
            </p:nvSpPr>
            <p:spPr>
              <a:xfrm>
                <a:off x="5326975" y="3766100"/>
                <a:ext cx="164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658" h="508" extrusionOk="0">
                    <a:moveTo>
                      <a:pt x="298" y="1"/>
                    </a:moveTo>
                    <a:cubicBezTo>
                      <a:pt x="256" y="1"/>
                      <a:pt x="212" y="13"/>
                      <a:pt x="168" y="41"/>
                    </a:cubicBezTo>
                    <a:cubicBezTo>
                      <a:pt x="34" y="107"/>
                      <a:pt x="1" y="274"/>
                      <a:pt x="101" y="374"/>
                    </a:cubicBezTo>
                    <a:cubicBezTo>
                      <a:pt x="145" y="463"/>
                      <a:pt x="234" y="508"/>
                      <a:pt x="318" y="508"/>
                    </a:cubicBezTo>
                    <a:cubicBezTo>
                      <a:pt x="360" y="508"/>
                      <a:pt x="401" y="497"/>
                      <a:pt x="435" y="474"/>
                    </a:cubicBezTo>
                    <a:cubicBezTo>
                      <a:pt x="657" y="307"/>
                      <a:pt x="508" y="1"/>
                      <a:pt x="2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1" name="Google Shape;25811;p73"/>
              <p:cNvSpPr/>
              <p:nvPr/>
            </p:nvSpPr>
            <p:spPr>
              <a:xfrm>
                <a:off x="6218575" y="3441950"/>
                <a:ext cx="1075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13" extrusionOk="0">
                    <a:moveTo>
                      <a:pt x="302" y="0"/>
                    </a:moveTo>
                    <a:cubicBezTo>
                      <a:pt x="165" y="0"/>
                      <a:pt x="1" y="413"/>
                      <a:pt x="189" y="413"/>
                    </a:cubicBezTo>
                    <a:cubicBezTo>
                      <a:pt x="210" y="413"/>
                      <a:pt x="234" y="408"/>
                      <a:pt x="263" y="398"/>
                    </a:cubicBezTo>
                    <a:cubicBezTo>
                      <a:pt x="363" y="364"/>
                      <a:pt x="429" y="231"/>
                      <a:pt x="396" y="97"/>
                    </a:cubicBezTo>
                    <a:cubicBezTo>
                      <a:pt x="371" y="28"/>
                      <a:pt x="337" y="0"/>
                      <a:pt x="3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2" name="Google Shape;25812;p73"/>
              <p:cNvSpPr/>
              <p:nvPr/>
            </p:nvSpPr>
            <p:spPr>
              <a:xfrm>
                <a:off x="6526175" y="4097550"/>
                <a:ext cx="142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94" extrusionOk="0">
                    <a:moveTo>
                      <a:pt x="288" y="1"/>
                    </a:moveTo>
                    <a:cubicBezTo>
                      <a:pt x="239" y="1"/>
                      <a:pt x="187" y="19"/>
                      <a:pt x="134" y="59"/>
                    </a:cubicBezTo>
                    <a:cubicBezTo>
                      <a:pt x="34" y="126"/>
                      <a:pt x="1" y="259"/>
                      <a:pt x="67" y="392"/>
                    </a:cubicBezTo>
                    <a:cubicBezTo>
                      <a:pt x="132" y="457"/>
                      <a:pt x="210" y="494"/>
                      <a:pt x="285" y="494"/>
                    </a:cubicBezTo>
                    <a:cubicBezTo>
                      <a:pt x="326" y="494"/>
                      <a:pt x="365" y="483"/>
                      <a:pt x="401" y="459"/>
                    </a:cubicBezTo>
                    <a:cubicBezTo>
                      <a:pt x="534" y="359"/>
                      <a:pt x="568" y="226"/>
                      <a:pt x="468" y="126"/>
                    </a:cubicBezTo>
                    <a:cubicBezTo>
                      <a:pt x="427" y="45"/>
                      <a:pt x="362" y="1"/>
                      <a:pt x="2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3" name="Google Shape;25813;p73"/>
              <p:cNvSpPr/>
              <p:nvPr/>
            </p:nvSpPr>
            <p:spPr>
              <a:xfrm>
                <a:off x="6346050" y="4366175"/>
                <a:ext cx="138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89" extrusionOk="0">
                    <a:moveTo>
                      <a:pt x="278" y="1"/>
                    </a:moveTo>
                    <a:cubicBezTo>
                      <a:pt x="202" y="1"/>
                      <a:pt x="123" y="38"/>
                      <a:pt x="67" y="122"/>
                    </a:cubicBezTo>
                    <a:cubicBezTo>
                      <a:pt x="0" y="222"/>
                      <a:pt x="34" y="388"/>
                      <a:pt x="134" y="455"/>
                    </a:cubicBezTo>
                    <a:cubicBezTo>
                      <a:pt x="180" y="478"/>
                      <a:pt x="227" y="489"/>
                      <a:pt x="273" y="489"/>
                    </a:cubicBezTo>
                    <a:cubicBezTo>
                      <a:pt x="425" y="489"/>
                      <a:pt x="552" y="368"/>
                      <a:pt x="501" y="188"/>
                    </a:cubicBezTo>
                    <a:cubicBezTo>
                      <a:pt x="481" y="72"/>
                      <a:pt x="383" y="1"/>
                      <a:pt x="2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4" name="Google Shape;25814;p73"/>
              <p:cNvSpPr/>
              <p:nvPr/>
            </p:nvSpPr>
            <p:spPr>
              <a:xfrm>
                <a:off x="8083500" y="3369150"/>
                <a:ext cx="1382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85" extrusionOk="0">
                    <a:moveTo>
                      <a:pt x="292" y="1"/>
                    </a:moveTo>
                    <a:cubicBezTo>
                      <a:pt x="192" y="1"/>
                      <a:pt x="90" y="60"/>
                      <a:pt x="52" y="174"/>
                    </a:cubicBezTo>
                    <a:cubicBezTo>
                      <a:pt x="0" y="329"/>
                      <a:pt x="129" y="484"/>
                      <a:pt x="282" y="484"/>
                    </a:cubicBezTo>
                    <a:cubicBezTo>
                      <a:pt x="327" y="484"/>
                      <a:pt x="374" y="471"/>
                      <a:pt x="419" y="441"/>
                    </a:cubicBezTo>
                    <a:cubicBezTo>
                      <a:pt x="519" y="374"/>
                      <a:pt x="552" y="241"/>
                      <a:pt x="486" y="107"/>
                    </a:cubicBezTo>
                    <a:cubicBezTo>
                      <a:pt x="442" y="35"/>
                      <a:pt x="368" y="1"/>
                      <a:pt x="2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5" name="Google Shape;25815;p73"/>
              <p:cNvSpPr/>
              <p:nvPr/>
            </p:nvSpPr>
            <p:spPr>
              <a:xfrm>
                <a:off x="7163850" y="4549850"/>
                <a:ext cx="153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89" extrusionOk="0">
                    <a:moveTo>
                      <a:pt x="336" y="0"/>
                    </a:moveTo>
                    <a:cubicBezTo>
                      <a:pt x="151" y="0"/>
                      <a:pt x="1" y="236"/>
                      <a:pt x="179" y="413"/>
                    </a:cubicBezTo>
                    <a:cubicBezTo>
                      <a:pt x="212" y="463"/>
                      <a:pt x="270" y="488"/>
                      <a:pt x="333" y="488"/>
                    </a:cubicBezTo>
                    <a:cubicBezTo>
                      <a:pt x="395" y="488"/>
                      <a:pt x="462" y="463"/>
                      <a:pt x="512" y="413"/>
                    </a:cubicBezTo>
                    <a:cubicBezTo>
                      <a:pt x="612" y="347"/>
                      <a:pt x="612" y="180"/>
                      <a:pt x="512" y="80"/>
                    </a:cubicBezTo>
                    <a:cubicBezTo>
                      <a:pt x="456" y="24"/>
                      <a:pt x="394" y="0"/>
                      <a:pt x="3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6" name="Google Shape;25816;p73"/>
              <p:cNvSpPr/>
              <p:nvPr/>
            </p:nvSpPr>
            <p:spPr>
              <a:xfrm>
                <a:off x="5533200" y="4799325"/>
                <a:ext cx="164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659" h="492" extrusionOk="0">
                    <a:moveTo>
                      <a:pt x="362" y="1"/>
                    </a:moveTo>
                    <a:cubicBezTo>
                      <a:pt x="166" y="1"/>
                      <a:pt x="1" y="267"/>
                      <a:pt x="225" y="442"/>
                    </a:cubicBezTo>
                    <a:cubicBezTo>
                      <a:pt x="258" y="475"/>
                      <a:pt x="316" y="492"/>
                      <a:pt x="379" y="492"/>
                    </a:cubicBezTo>
                    <a:cubicBezTo>
                      <a:pt x="441" y="492"/>
                      <a:pt x="508" y="475"/>
                      <a:pt x="558" y="442"/>
                    </a:cubicBezTo>
                    <a:cubicBezTo>
                      <a:pt x="625" y="341"/>
                      <a:pt x="658" y="175"/>
                      <a:pt x="558" y="108"/>
                    </a:cubicBezTo>
                    <a:cubicBezTo>
                      <a:pt x="499" y="32"/>
                      <a:pt x="429" y="1"/>
                      <a:pt x="3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7" name="Google Shape;25817;p73"/>
              <p:cNvSpPr/>
              <p:nvPr/>
            </p:nvSpPr>
            <p:spPr>
              <a:xfrm>
                <a:off x="7781700" y="4934425"/>
                <a:ext cx="1660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664" h="482" extrusionOk="0">
                    <a:moveTo>
                      <a:pt x="310" y="1"/>
                    </a:moveTo>
                    <a:cubicBezTo>
                      <a:pt x="291" y="1"/>
                      <a:pt x="270" y="3"/>
                      <a:pt x="249" y="8"/>
                    </a:cubicBezTo>
                    <a:cubicBezTo>
                      <a:pt x="1" y="101"/>
                      <a:pt x="99" y="482"/>
                      <a:pt x="354" y="482"/>
                    </a:cubicBezTo>
                    <a:cubicBezTo>
                      <a:pt x="374" y="482"/>
                      <a:pt x="394" y="479"/>
                      <a:pt x="416" y="475"/>
                    </a:cubicBezTo>
                    <a:cubicBezTo>
                      <a:pt x="664" y="382"/>
                      <a:pt x="566" y="1"/>
                      <a:pt x="3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8" name="Google Shape;25818;p73"/>
              <p:cNvSpPr/>
              <p:nvPr/>
            </p:nvSpPr>
            <p:spPr>
              <a:xfrm>
                <a:off x="7923850" y="206587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67" y="1"/>
                    </a:moveTo>
                    <a:cubicBezTo>
                      <a:pt x="134" y="1"/>
                      <a:pt x="33" y="101"/>
                      <a:pt x="33" y="234"/>
                    </a:cubicBezTo>
                    <a:cubicBezTo>
                      <a:pt x="0" y="368"/>
                      <a:pt x="134" y="501"/>
                      <a:pt x="267" y="501"/>
                    </a:cubicBezTo>
                    <a:cubicBezTo>
                      <a:pt x="400" y="501"/>
                      <a:pt x="500" y="401"/>
                      <a:pt x="500" y="268"/>
                    </a:cubicBezTo>
                    <a:cubicBezTo>
                      <a:pt x="500" y="134"/>
                      <a:pt x="400" y="1"/>
                      <a:pt x="2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9" name="Google Shape;25819;p73"/>
              <p:cNvSpPr/>
              <p:nvPr/>
            </p:nvSpPr>
            <p:spPr>
              <a:xfrm>
                <a:off x="8007525" y="2054175"/>
                <a:ext cx="1697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679" h="471" extrusionOk="0">
                    <a:moveTo>
                      <a:pt x="353" y="0"/>
                    </a:moveTo>
                    <a:cubicBezTo>
                      <a:pt x="343" y="0"/>
                      <a:pt x="333" y="1"/>
                      <a:pt x="322" y="2"/>
                    </a:cubicBezTo>
                    <a:cubicBezTo>
                      <a:pt x="0" y="34"/>
                      <a:pt x="51" y="471"/>
                      <a:pt x="356" y="471"/>
                    </a:cubicBezTo>
                    <a:cubicBezTo>
                      <a:pt x="366" y="471"/>
                      <a:pt x="378" y="470"/>
                      <a:pt x="389" y="469"/>
                    </a:cubicBezTo>
                    <a:cubicBezTo>
                      <a:pt x="679" y="437"/>
                      <a:pt x="627" y="0"/>
                      <a:pt x="3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0" name="Google Shape;25820;p73"/>
              <p:cNvSpPr/>
              <p:nvPr/>
            </p:nvSpPr>
            <p:spPr>
              <a:xfrm>
                <a:off x="8209875" y="2482825"/>
                <a:ext cx="1337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89" extrusionOk="0">
                    <a:moveTo>
                      <a:pt x="270" y="0"/>
                    </a:moveTo>
                    <a:cubicBezTo>
                      <a:pt x="208" y="0"/>
                      <a:pt x="146" y="22"/>
                      <a:pt x="101" y="68"/>
                    </a:cubicBezTo>
                    <a:cubicBezTo>
                      <a:pt x="1" y="168"/>
                      <a:pt x="34" y="335"/>
                      <a:pt x="134" y="435"/>
                    </a:cubicBezTo>
                    <a:cubicBezTo>
                      <a:pt x="181" y="472"/>
                      <a:pt x="232" y="489"/>
                      <a:pt x="283" y="489"/>
                    </a:cubicBezTo>
                    <a:cubicBezTo>
                      <a:pt x="413" y="489"/>
                      <a:pt x="534" y="379"/>
                      <a:pt x="534" y="235"/>
                    </a:cubicBezTo>
                    <a:cubicBezTo>
                      <a:pt x="512" y="82"/>
                      <a:pt x="390" y="0"/>
                      <a:pt x="2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1" name="Google Shape;25821;p73"/>
              <p:cNvSpPr/>
              <p:nvPr/>
            </p:nvSpPr>
            <p:spPr>
              <a:xfrm>
                <a:off x="7394300" y="4304825"/>
                <a:ext cx="24625" cy="20625"/>
              </a:xfrm>
              <a:custGeom>
                <a:avLst/>
                <a:gdLst/>
                <a:ahLst/>
                <a:cxnLst/>
                <a:rect l="l" t="t" r="r" b="b"/>
                <a:pathLst>
                  <a:path w="985" h="825" extrusionOk="0">
                    <a:moveTo>
                      <a:pt x="475" y="0"/>
                    </a:moveTo>
                    <a:cubicBezTo>
                      <a:pt x="451" y="0"/>
                      <a:pt x="426" y="2"/>
                      <a:pt x="401" y="7"/>
                    </a:cubicBezTo>
                    <a:cubicBezTo>
                      <a:pt x="167" y="7"/>
                      <a:pt x="0" y="241"/>
                      <a:pt x="34" y="474"/>
                    </a:cubicBezTo>
                    <a:cubicBezTo>
                      <a:pt x="54" y="700"/>
                      <a:pt x="252" y="825"/>
                      <a:pt x="448" y="825"/>
                    </a:cubicBezTo>
                    <a:cubicBezTo>
                      <a:pt x="570" y="825"/>
                      <a:pt x="691" y="777"/>
                      <a:pt x="768" y="674"/>
                    </a:cubicBezTo>
                    <a:cubicBezTo>
                      <a:pt x="985" y="395"/>
                      <a:pt x="798" y="0"/>
                      <a:pt x="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2" name="Google Shape;25822;p73"/>
              <p:cNvSpPr/>
              <p:nvPr/>
            </p:nvSpPr>
            <p:spPr>
              <a:xfrm>
                <a:off x="7711550" y="3810525"/>
                <a:ext cx="23025" cy="213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855" extrusionOk="0">
                    <a:moveTo>
                      <a:pt x="465" y="1"/>
                    </a:moveTo>
                    <a:cubicBezTo>
                      <a:pt x="212" y="1"/>
                      <a:pt x="1" y="246"/>
                      <a:pt x="53" y="532"/>
                    </a:cubicBezTo>
                    <a:cubicBezTo>
                      <a:pt x="91" y="743"/>
                      <a:pt x="272" y="854"/>
                      <a:pt x="458" y="854"/>
                    </a:cubicBezTo>
                    <a:cubicBezTo>
                      <a:pt x="595" y="854"/>
                      <a:pt x="735" y="793"/>
                      <a:pt x="820" y="665"/>
                    </a:cubicBezTo>
                    <a:cubicBezTo>
                      <a:pt x="920" y="465"/>
                      <a:pt x="887" y="198"/>
                      <a:pt x="687" y="65"/>
                    </a:cubicBezTo>
                    <a:cubicBezTo>
                      <a:pt x="613" y="21"/>
                      <a:pt x="537" y="1"/>
                      <a:pt x="4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3" name="Google Shape;25823;p73"/>
              <p:cNvSpPr/>
              <p:nvPr/>
            </p:nvSpPr>
            <p:spPr>
              <a:xfrm>
                <a:off x="8108700" y="2112275"/>
                <a:ext cx="261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1046" h="831" extrusionOk="0">
                    <a:moveTo>
                      <a:pt x="547" y="0"/>
                    </a:moveTo>
                    <a:cubicBezTo>
                      <a:pt x="396" y="0"/>
                      <a:pt x="247" y="75"/>
                      <a:pt x="178" y="213"/>
                    </a:cubicBezTo>
                    <a:cubicBezTo>
                      <a:pt x="1" y="509"/>
                      <a:pt x="216" y="830"/>
                      <a:pt x="523" y="830"/>
                    </a:cubicBezTo>
                    <a:cubicBezTo>
                      <a:pt x="562" y="830"/>
                      <a:pt x="603" y="825"/>
                      <a:pt x="645" y="814"/>
                    </a:cubicBezTo>
                    <a:cubicBezTo>
                      <a:pt x="1012" y="713"/>
                      <a:pt x="1045" y="246"/>
                      <a:pt x="745" y="46"/>
                    </a:cubicBezTo>
                    <a:cubicBezTo>
                      <a:pt x="683" y="15"/>
                      <a:pt x="615" y="0"/>
                      <a:pt x="5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4" name="Google Shape;25824;p73"/>
              <p:cNvSpPr/>
              <p:nvPr/>
            </p:nvSpPr>
            <p:spPr>
              <a:xfrm>
                <a:off x="7454350" y="4887975"/>
                <a:ext cx="21700" cy="208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32" extrusionOk="0">
                    <a:moveTo>
                      <a:pt x="428" y="0"/>
                    </a:moveTo>
                    <a:cubicBezTo>
                      <a:pt x="219" y="0"/>
                      <a:pt x="22" y="155"/>
                      <a:pt x="0" y="398"/>
                    </a:cubicBezTo>
                    <a:cubicBezTo>
                      <a:pt x="0" y="656"/>
                      <a:pt x="215" y="832"/>
                      <a:pt x="435" y="832"/>
                    </a:cubicBezTo>
                    <a:cubicBezTo>
                      <a:pt x="528" y="832"/>
                      <a:pt x="621" y="801"/>
                      <a:pt x="701" y="732"/>
                    </a:cubicBezTo>
                    <a:cubicBezTo>
                      <a:pt x="867" y="565"/>
                      <a:pt x="867" y="298"/>
                      <a:pt x="734" y="131"/>
                    </a:cubicBezTo>
                    <a:cubicBezTo>
                      <a:pt x="644" y="41"/>
                      <a:pt x="534" y="0"/>
                      <a:pt x="4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5" name="Google Shape;25825;p73"/>
              <p:cNvSpPr/>
              <p:nvPr/>
            </p:nvSpPr>
            <p:spPr>
              <a:xfrm>
                <a:off x="7936600" y="4793775"/>
                <a:ext cx="44800" cy="38500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540" extrusionOk="0">
                    <a:moveTo>
                      <a:pt x="922" y="0"/>
                    </a:moveTo>
                    <a:cubicBezTo>
                      <a:pt x="410" y="0"/>
                      <a:pt x="0" y="532"/>
                      <a:pt x="224" y="1064"/>
                    </a:cubicBezTo>
                    <a:cubicBezTo>
                      <a:pt x="357" y="1381"/>
                      <a:pt x="649" y="1539"/>
                      <a:pt x="937" y="1539"/>
                    </a:cubicBezTo>
                    <a:cubicBezTo>
                      <a:pt x="1225" y="1539"/>
                      <a:pt x="1508" y="1381"/>
                      <a:pt x="1625" y="1064"/>
                    </a:cubicBezTo>
                    <a:cubicBezTo>
                      <a:pt x="1792" y="664"/>
                      <a:pt x="1592" y="230"/>
                      <a:pt x="1225" y="63"/>
                    </a:cubicBezTo>
                    <a:cubicBezTo>
                      <a:pt x="1123" y="20"/>
                      <a:pt x="1020" y="0"/>
                      <a:pt x="9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6" name="Google Shape;25826;p73"/>
              <p:cNvSpPr/>
              <p:nvPr/>
            </p:nvSpPr>
            <p:spPr>
              <a:xfrm>
                <a:off x="5984125" y="4653325"/>
                <a:ext cx="44025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1525" extrusionOk="0">
                    <a:moveTo>
                      <a:pt x="883" y="0"/>
                    </a:moveTo>
                    <a:cubicBezTo>
                      <a:pt x="780" y="0"/>
                      <a:pt x="673" y="24"/>
                      <a:pt x="567" y="77"/>
                    </a:cubicBezTo>
                    <a:cubicBezTo>
                      <a:pt x="167" y="244"/>
                      <a:pt x="0" y="678"/>
                      <a:pt x="167" y="1078"/>
                    </a:cubicBezTo>
                    <a:cubicBezTo>
                      <a:pt x="299" y="1374"/>
                      <a:pt x="585" y="1524"/>
                      <a:pt x="868" y="1524"/>
                    </a:cubicBezTo>
                    <a:cubicBezTo>
                      <a:pt x="1160" y="1524"/>
                      <a:pt x="1450" y="1366"/>
                      <a:pt x="1568" y="1044"/>
                    </a:cubicBezTo>
                    <a:cubicBezTo>
                      <a:pt x="1761" y="522"/>
                      <a:pt x="1364" y="0"/>
                      <a:pt x="8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7" name="Google Shape;25827;p73"/>
              <p:cNvSpPr/>
              <p:nvPr/>
            </p:nvSpPr>
            <p:spPr>
              <a:xfrm>
                <a:off x="5495625" y="4410425"/>
                <a:ext cx="47375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1534" extrusionOk="0">
                    <a:moveTo>
                      <a:pt x="956" y="1"/>
                    </a:moveTo>
                    <a:cubicBezTo>
                      <a:pt x="677" y="1"/>
                      <a:pt x="402" y="160"/>
                      <a:pt x="260" y="420"/>
                    </a:cubicBezTo>
                    <a:cubicBezTo>
                      <a:pt x="0" y="939"/>
                      <a:pt x="414" y="1533"/>
                      <a:pt x="941" y="1533"/>
                    </a:cubicBezTo>
                    <a:cubicBezTo>
                      <a:pt x="1023" y="1533"/>
                      <a:pt x="1108" y="1519"/>
                      <a:pt x="1194" y="1487"/>
                    </a:cubicBezTo>
                    <a:cubicBezTo>
                      <a:pt x="1828" y="1287"/>
                      <a:pt x="1894" y="386"/>
                      <a:pt x="1294" y="86"/>
                    </a:cubicBezTo>
                    <a:cubicBezTo>
                      <a:pt x="1187" y="28"/>
                      <a:pt x="1071" y="1"/>
                      <a:pt x="9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8" name="Google Shape;25828;p73"/>
              <p:cNvSpPr/>
              <p:nvPr/>
            </p:nvSpPr>
            <p:spPr>
              <a:xfrm>
                <a:off x="7260875" y="3364475"/>
                <a:ext cx="4337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521" extrusionOk="0">
                    <a:moveTo>
                      <a:pt x="866" y="0"/>
                    </a:moveTo>
                    <a:cubicBezTo>
                      <a:pt x="720" y="0"/>
                      <a:pt x="570" y="41"/>
                      <a:pt x="434" y="128"/>
                    </a:cubicBezTo>
                    <a:cubicBezTo>
                      <a:pt x="100" y="361"/>
                      <a:pt x="0" y="828"/>
                      <a:pt x="234" y="1162"/>
                    </a:cubicBezTo>
                    <a:cubicBezTo>
                      <a:pt x="382" y="1395"/>
                      <a:pt x="626" y="1521"/>
                      <a:pt x="878" y="1521"/>
                    </a:cubicBezTo>
                    <a:cubicBezTo>
                      <a:pt x="1021" y="1521"/>
                      <a:pt x="1168" y="1480"/>
                      <a:pt x="1301" y="1395"/>
                    </a:cubicBezTo>
                    <a:cubicBezTo>
                      <a:pt x="1635" y="1162"/>
                      <a:pt x="1735" y="695"/>
                      <a:pt x="1501" y="328"/>
                    </a:cubicBezTo>
                    <a:cubicBezTo>
                      <a:pt x="1354" y="118"/>
                      <a:pt x="1115" y="0"/>
                      <a:pt x="8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9" name="Google Shape;25829;p73"/>
              <p:cNvSpPr/>
              <p:nvPr/>
            </p:nvSpPr>
            <p:spPr>
              <a:xfrm>
                <a:off x="7432725" y="2516450"/>
                <a:ext cx="45000" cy="37875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1515" extrusionOk="0">
                    <a:moveTo>
                      <a:pt x="973" y="0"/>
                    </a:moveTo>
                    <a:cubicBezTo>
                      <a:pt x="402" y="0"/>
                      <a:pt x="0" y="647"/>
                      <a:pt x="331" y="1158"/>
                    </a:cubicBezTo>
                    <a:cubicBezTo>
                      <a:pt x="488" y="1400"/>
                      <a:pt x="735" y="1515"/>
                      <a:pt x="981" y="1515"/>
                    </a:cubicBezTo>
                    <a:cubicBezTo>
                      <a:pt x="1311" y="1515"/>
                      <a:pt x="1637" y="1307"/>
                      <a:pt x="1732" y="925"/>
                    </a:cubicBezTo>
                    <a:cubicBezTo>
                      <a:pt x="1799" y="525"/>
                      <a:pt x="1566" y="91"/>
                      <a:pt x="1165" y="24"/>
                    </a:cubicBezTo>
                    <a:cubicBezTo>
                      <a:pt x="1100" y="8"/>
                      <a:pt x="1035" y="0"/>
                      <a:pt x="9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0" name="Google Shape;25830;p73"/>
              <p:cNvSpPr/>
              <p:nvPr/>
            </p:nvSpPr>
            <p:spPr>
              <a:xfrm>
                <a:off x="7765300" y="2445900"/>
                <a:ext cx="45150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528" extrusionOk="0">
                    <a:moveTo>
                      <a:pt x="963" y="1"/>
                    </a:moveTo>
                    <a:cubicBezTo>
                      <a:pt x="727" y="1"/>
                      <a:pt x="490" y="110"/>
                      <a:pt x="338" y="344"/>
                    </a:cubicBezTo>
                    <a:cubicBezTo>
                      <a:pt x="1" y="866"/>
                      <a:pt x="396" y="1528"/>
                      <a:pt x="980" y="1528"/>
                    </a:cubicBezTo>
                    <a:cubicBezTo>
                      <a:pt x="1032" y="1528"/>
                      <a:pt x="1084" y="1523"/>
                      <a:pt x="1138" y="1512"/>
                    </a:cubicBezTo>
                    <a:cubicBezTo>
                      <a:pt x="1539" y="1412"/>
                      <a:pt x="1806" y="1012"/>
                      <a:pt x="1705" y="611"/>
                    </a:cubicBezTo>
                    <a:cubicBezTo>
                      <a:pt x="1627" y="220"/>
                      <a:pt x="1297" y="1"/>
                      <a:pt x="9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1" name="Google Shape;25831;p73"/>
              <p:cNvSpPr/>
              <p:nvPr/>
            </p:nvSpPr>
            <p:spPr>
              <a:xfrm>
                <a:off x="8059775" y="3876125"/>
                <a:ext cx="156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627" h="478" extrusionOk="0">
                    <a:moveTo>
                      <a:pt x="272" y="1"/>
                    </a:moveTo>
                    <a:cubicBezTo>
                      <a:pt x="228" y="1"/>
                      <a:pt x="181" y="13"/>
                      <a:pt x="134" y="43"/>
                    </a:cubicBezTo>
                    <a:cubicBezTo>
                      <a:pt x="34" y="110"/>
                      <a:pt x="0" y="276"/>
                      <a:pt x="100" y="376"/>
                    </a:cubicBezTo>
                    <a:cubicBezTo>
                      <a:pt x="143" y="441"/>
                      <a:pt x="214" y="478"/>
                      <a:pt x="295" y="478"/>
                    </a:cubicBezTo>
                    <a:cubicBezTo>
                      <a:pt x="339" y="478"/>
                      <a:pt x="387" y="467"/>
                      <a:pt x="434" y="443"/>
                    </a:cubicBezTo>
                    <a:cubicBezTo>
                      <a:pt x="626" y="278"/>
                      <a:pt x="479" y="1"/>
                      <a:pt x="2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2" name="Google Shape;25832;p73"/>
              <p:cNvSpPr/>
              <p:nvPr/>
            </p:nvSpPr>
            <p:spPr>
              <a:xfrm>
                <a:off x="7967200" y="3380650"/>
                <a:ext cx="1515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90" extrusionOk="0">
                    <a:moveTo>
                      <a:pt x="282" y="0"/>
                    </a:moveTo>
                    <a:cubicBezTo>
                      <a:pt x="257" y="0"/>
                      <a:pt x="230" y="5"/>
                      <a:pt x="201" y="14"/>
                    </a:cubicBezTo>
                    <a:cubicBezTo>
                      <a:pt x="67" y="48"/>
                      <a:pt x="1" y="181"/>
                      <a:pt x="34" y="314"/>
                    </a:cubicBezTo>
                    <a:cubicBezTo>
                      <a:pt x="62" y="425"/>
                      <a:pt x="158" y="490"/>
                      <a:pt x="266" y="490"/>
                    </a:cubicBezTo>
                    <a:cubicBezTo>
                      <a:pt x="288" y="490"/>
                      <a:pt x="311" y="487"/>
                      <a:pt x="334" y="481"/>
                    </a:cubicBezTo>
                    <a:cubicBezTo>
                      <a:pt x="606" y="391"/>
                      <a:pt x="523" y="0"/>
                      <a:pt x="2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3" name="Google Shape;25833;p73"/>
              <p:cNvSpPr/>
              <p:nvPr/>
            </p:nvSpPr>
            <p:spPr>
              <a:xfrm>
                <a:off x="7610275" y="2819725"/>
                <a:ext cx="11925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409" extrusionOk="0">
                    <a:moveTo>
                      <a:pt x="225" y="1"/>
                    </a:moveTo>
                    <a:cubicBezTo>
                      <a:pt x="218" y="1"/>
                      <a:pt x="210" y="1"/>
                      <a:pt x="201" y="2"/>
                    </a:cubicBezTo>
                    <a:cubicBezTo>
                      <a:pt x="68" y="35"/>
                      <a:pt x="1" y="169"/>
                      <a:pt x="1" y="302"/>
                    </a:cubicBezTo>
                    <a:cubicBezTo>
                      <a:pt x="15" y="379"/>
                      <a:pt x="48" y="409"/>
                      <a:pt x="87" y="409"/>
                    </a:cubicBezTo>
                    <a:cubicBezTo>
                      <a:pt x="234" y="409"/>
                      <a:pt x="477" y="1"/>
                      <a:pt x="2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4" name="Google Shape;25834;p73"/>
              <p:cNvSpPr/>
              <p:nvPr/>
            </p:nvSpPr>
            <p:spPr>
              <a:xfrm>
                <a:off x="8060125" y="2302950"/>
                <a:ext cx="163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501" extrusionOk="0">
                    <a:moveTo>
                      <a:pt x="371" y="0"/>
                    </a:moveTo>
                    <a:cubicBezTo>
                      <a:pt x="174" y="0"/>
                      <a:pt x="0" y="266"/>
                      <a:pt x="186" y="425"/>
                    </a:cubicBezTo>
                    <a:cubicBezTo>
                      <a:pt x="237" y="475"/>
                      <a:pt x="303" y="500"/>
                      <a:pt x="370" y="500"/>
                    </a:cubicBezTo>
                    <a:cubicBezTo>
                      <a:pt x="437" y="500"/>
                      <a:pt x="503" y="475"/>
                      <a:pt x="553" y="425"/>
                    </a:cubicBezTo>
                    <a:cubicBezTo>
                      <a:pt x="653" y="325"/>
                      <a:pt x="620" y="158"/>
                      <a:pt x="520" y="58"/>
                    </a:cubicBezTo>
                    <a:cubicBezTo>
                      <a:pt x="473" y="17"/>
                      <a:pt x="421" y="0"/>
                      <a:pt x="3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5" name="Google Shape;25835;p73"/>
              <p:cNvSpPr/>
              <p:nvPr/>
            </p:nvSpPr>
            <p:spPr>
              <a:xfrm>
                <a:off x="8283225" y="2064975"/>
                <a:ext cx="1675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670" h="513" extrusionOk="0">
                    <a:moveTo>
                      <a:pt x="352" y="1"/>
                    </a:moveTo>
                    <a:cubicBezTo>
                      <a:pt x="161" y="1"/>
                      <a:pt x="0" y="286"/>
                      <a:pt x="202" y="437"/>
                    </a:cubicBezTo>
                    <a:cubicBezTo>
                      <a:pt x="252" y="487"/>
                      <a:pt x="319" y="512"/>
                      <a:pt x="386" y="512"/>
                    </a:cubicBezTo>
                    <a:cubicBezTo>
                      <a:pt x="452" y="512"/>
                      <a:pt x="519" y="487"/>
                      <a:pt x="569" y="437"/>
                    </a:cubicBezTo>
                    <a:cubicBezTo>
                      <a:pt x="669" y="337"/>
                      <a:pt x="636" y="170"/>
                      <a:pt x="536" y="104"/>
                    </a:cubicBezTo>
                    <a:cubicBezTo>
                      <a:pt x="479" y="30"/>
                      <a:pt x="414" y="1"/>
                      <a:pt x="3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6" name="Google Shape;25836;p73"/>
              <p:cNvSpPr/>
              <p:nvPr/>
            </p:nvSpPr>
            <p:spPr>
              <a:xfrm>
                <a:off x="7496875" y="2065050"/>
                <a:ext cx="12525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60" extrusionOk="0">
                    <a:moveTo>
                      <a:pt x="267" y="1"/>
                    </a:moveTo>
                    <a:cubicBezTo>
                      <a:pt x="134" y="1"/>
                      <a:pt x="0" y="101"/>
                      <a:pt x="0" y="234"/>
                    </a:cubicBezTo>
                    <a:cubicBezTo>
                      <a:pt x="0" y="384"/>
                      <a:pt x="125" y="459"/>
                      <a:pt x="250" y="459"/>
                    </a:cubicBezTo>
                    <a:cubicBezTo>
                      <a:pt x="376" y="459"/>
                      <a:pt x="501" y="384"/>
                      <a:pt x="501" y="234"/>
                    </a:cubicBezTo>
                    <a:cubicBezTo>
                      <a:pt x="501" y="101"/>
                      <a:pt x="367" y="1"/>
                      <a:pt x="2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7" name="Google Shape;25837;p73"/>
              <p:cNvSpPr/>
              <p:nvPr/>
            </p:nvSpPr>
            <p:spPr>
              <a:xfrm>
                <a:off x="6738000" y="2077350"/>
                <a:ext cx="1420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85" extrusionOk="0">
                    <a:moveTo>
                      <a:pt x="269" y="0"/>
                    </a:moveTo>
                    <a:cubicBezTo>
                      <a:pt x="246" y="0"/>
                      <a:pt x="223" y="3"/>
                      <a:pt x="200" y="9"/>
                    </a:cubicBezTo>
                    <a:cubicBezTo>
                      <a:pt x="100" y="42"/>
                      <a:pt x="0" y="176"/>
                      <a:pt x="67" y="309"/>
                    </a:cubicBezTo>
                    <a:cubicBezTo>
                      <a:pt x="95" y="420"/>
                      <a:pt x="191" y="484"/>
                      <a:pt x="280" y="484"/>
                    </a:cubicBezTo>
                    <a:cubicBezTo>
                      <a:pt x="298" y="484"/>
                      <a:pt x="317" y="482"/>
                      <a:pt x="334" y="476"/>
                    </a:cubicBezTo>
                    <a:cubicBezTo>
                      <a:pt x="467" y="443"/>
                      <a:pt x="567" y="309"/>
                      <a:pt x="501" y="176"/>
                    </a:cubicBezTo>
                    <a:cubicBezTo>
                      <a:pt x="473" y="65"/>
                      <a:pt x="377" y="0"/>
                      <a:pt x="2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8" name="Google Shape;25838;p73"/>
              <p:cNvSpPr/>
              <p:nvPr/>
            </p:nvSpPr>
            <p:spPr>
              <a:xfrm>
                <a:off x="6400250" y="2372275"/>
                <a:ext cx="1315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05" extrusionOk="0">
                    <a:moveTo>
                      <a:pt x="252" y="1"/>
                    </a:moveTo>
                    <a:cubicBezTo>
                      <a:pt x="199" y="1"/>
                      <a:pt x="146" y="17"/>
                      <a:pt x="101" y="54"/>
                    </a:cubicBezTo>
                    <a:cubicBezTo>
                      <a:pt x="1" y="154"/>
                      <a:pt x="1" y="287"/>
                      <a:pt x="67" y="421"/>
                    </a:cubicBezTo>
                    <a:cubicBezTo>
                      <a:pt x="114" y="479"/>
                      <a:pt x="177" y="505"/>
                      <a:pt x="241" y="505"/>
                    </a:cubicBezTo>
                    <a:cubicBezTo>
                      <a:pt x="359" y="505"/>
                      <a:pt x="479" y="417"/>
                      <a:pt x="501" y="287"/>
                    </a:cubicBezTo>
                    <a:cubicBezTo>
                      <a:pt x="525" y="118"/>
                      <a:pt x="391" y="1"/>
                      <a:pt x="2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9" name="Google Shape;25839;p73"/>
              <p:cNvSpPr/>
              <p:nvPr/>
            </p:nvSpPr>
            <p:spPr>
              <a:xfrm>
                <a:off x="7253350" y="2963125"/>
                <a:ext cx="1572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98" extrusionOk="0">
                    <a:moveTo>
                      <a:pt x="339" y="0"/>
                    </a:moveTo>
                    <a:cubicBezTo>
                      <a:pt x="327" y="0"/>
                      <a:pt x="314" y="1"/>
                      <a:pt x="301" y="3"/>
                    </a:cubicBezTo>
                    <a:cubicBezTo>
                      <a:pt x="68" y="37"/>
                      <a:pt x="1" y="337"/>
                      <a:pt x="201" y="437"/>
                    </a:cubicBezTo>
                    <a:cubicBezTo>
                      <a:pt x="243" y="479"/>
                      <a:pt x="291" y="497"/>
                      <a:pt x="340" y="497"/>
                    </a:cubicBezTo>
                    <a:cubicBezTo>
                      <a:pt x="407" y="497"/>
                      <a:pt x="477" y="462"/>
                      <a:pt x="535" y="404"/>
                    </a:cubicBezTo>
                    <a:cubicBezTo>
                      <a:pt x="628" y="216"/>
                      <a:pt x="518" y="0"/>
                      <a:pt x="3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0" name="Google Shape;25840;p73"/>
              <p:cNvSpPr/>
              <p:nvPr/>
            </p:nvSpPr>
            <p:spPr>
              <a:xfrm>
                <a:off x="7628625" y="3308450"/>
                <a:ext cx="125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1" extrusionOk="0">
                    <a:moveTo>
                      <a:pt x="234" y="0"/>
                    </a:moveTo>
                    <a:cubicBezTo>
                      <a:pt x="101" y="34"/>
                      <a:pt x="1" y="134"/>
                      <a:pt x="34" y="267"/>
                    </a:cubicBezTo>
                    <a:cubicBezTo>
                      <a:pt x="34" y="400"/>
                      <a:pt x="134" y="501"/>
                      <a:pt x="268" y="501"/>
                    </a:cubicBezTo>
                    <a:cubicBezTo>
                      <a:pt x="401" y="501"/>
                      <a:pt x="501" y="367"/>
                      <a:pt x="501" y="234"/>
                    </a:cubicBezTo>
                    <a:cubicBezTo>
                      <a:pt x="501" y="100"/>
                      <a:pt x="368" y="0"/>
                      <a:pt x="2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1" name="Google Shape;25841;p73"/>
              <p:cNvSpPr/>
              <p:nvPr/>
            </p:nvSpPr>
            <p:spPr>
              <a:xfrm>
                <a:off x="7041550" y="3520875"/>
                <a:ext cx="14675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73" extrusionOk="0">
                    <a:moveTo>
                      <a:pt x="302" y="1"/>
                    </a:moveTo>
                    <a:cubicBezTo>
                      <a:pt x="280" y="1"/>
                      <a:pt x="257" y="4"/>
                      <a:pt x="234" y="9"/>
                    </a:cubicBezTo>
                    <a:cubicBezTo>
                      <a:pt x="34" y="76"/>
                      <a:pt x="0" y="376"/>
                      <a:pt x="200" y="443"/>
                    </a:cubicBezTo>
                    <a:cubicBezTo>
                      <a:pt x="242" y="464"/>
                      <a:pt x="283" y="473"/>
                      <a:pt x="322" y="473"/>
                    </a:cubicBezTo>
                    <a:cubicBezTo>
                      <a:pt x="472" y="473"/>
                      <a:pt x="587" y="335"/>
                      <a:pt x="534" y="176"/>
                    </a:cubicBezTo>
                    <a:cubicBezTo>
                      <a:pt x="506" y="66"/>
                      <a:pt x="410" y="1"/>
                      <a:pt x="3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2" name="Google Shape;25842;p73"/>
              <p:cNvSpPr/>
              <p:nvPr/>
            </p:nvSpPr>
            <p:spPr>
              <a:xfrm>
                <a:off x="7300900" y="2835400"/>
                <a:ext cx="1337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88" extrusionOk="0">
                    <a:moveTo>
                      <a:pt x="299" y="0"/>
                    </a:moveTo>
                    <a:cubicBezTo>
                      <a:pt x="190" y="0"/>
                      <a:pt x="89" y="65"/>
                      <a:pt x="34" y="175"/>
                    </a:cubicBezTo>
                    <a:cubicBezTo>
                      <a:pt x="0" y="275"/>
                      <a:pt x="67" y="409"/>
                      <a:pt x="167" y="476"/>
                    </a:cubicBezTo>
                    <a:cubicBezTo>
                      <a:pt x="199" y="484"/>
                      <a:pt x="230" y="488"/>
                      <a:pt x="261" y="488"/>
                    </a:cubicBezTo>
                    <a:cubicBezTo>
                      <a:pt x="360" y="488"/>
                      <a:pt x="450" y="444"/>
                      <a:pt x="501" y="342"/>
                    </a:cubicBezTo>
                    <a:cubicBezTo>
                      <a:pt x="534" y="209"/>
                      <a:pt x="467" y="75"/>
                      <a:pt x="367" y="9"/>
                    </a:cubicBezTo>
                    <a:cubicBezTo>
                      <a:pt x="344" y="3"/>
                      <a:pt x="321" y="0"/>
                      <a:pt x="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3" name="Google Shape;25843;p73"/>
              <p:cNvSpPr/>
              <p:nvPr/>
            </p:nvSpPr>
            <p:spPr>
              <a:xfrm>
                <a:off x="7146625" y="2396750"/>
                <a:ext cx="133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85" extrusionOk="0">
                    <a:moveTo>
                      <a:pt x="271" y="0"/>
                    </a:moveTo>
                    <a:cubicBezTo>
                      <a:pt x="248" y="0"/>
                      <a:pt x="224" y="3"/>
                      <a:pt x="200" y="9"/>
                    </a:cubicBezTo>
                    <a:cubicBezTo>
                      <a:pt x="67" y="42"/>
                      <a:pt x="0" y="176"/>
                      <a:pt x="34" y="309"/>
                    </a:cubicBezTo>
                    <a:cubicBezTo>
                      <a:pt x="89" y="419"/>
                      <a:pt x="190" y="484"/>
                      <a:pt x="299" y="484"/>
                    </a:cubicBezTo>
                    <a:cubicBezTo>
                      <a:pt x="321" y="484"/>
                      <a:pt x="344" y="481"/>
                      <a:pt x="367" y="476"/>
                    </a:cubicBezTo>
                    <a:cubicBezTo>
                      <a:pt x="467" y="409"/>
                      <a:pt x="534" y="276"/>
                      <a:pt x="501" y="142"/>
                    </a:cubicBezTo>
                    <a:cubicBezTo>
                      <a:pt x="473" y="60"/>
                      <a:pt x="378" y="0"/>
                      <a:pt x="2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4" name="Google Shape;25844;p73"/>
              <p:cNvSpPr/>
              <p:nvPr/>
            </p:nvSpPr>
            <p:spPr>
              <a:xfrm>
                <a:off x="6674025" y="2247475"/>
                <a:ext cx="148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491" extrusionOk="0">
                    <a:moveTo>
                      <a:pt x="289" y="0"/>
                    </a:moveTo>
                    <a:cubicBezTo>
                      <a:pt x="181" y="0"/>
                      <a:pt x="85" y="65"/>
                      <a:pt x="57" y="176"/>
                    </a:cubicBezTo>
                    <a:cubicBezTo>
                      <a:pt x="1" y="345"/>
                      <a:pt x="136" y="491"/>
                      <a:pt x="300" y="491"/>
                    </a:cubicBezTo>
                    <a:cubicBezTo>
                      <a:pt x="330" y="491"/>
                      <a:pt x="360" y="486"/>
                      <a:pt x="391" y="476"/>
                    </a:cubicBezTo>
                    <a:cubicBezTo>
                      <a:pt x="591" y="376"/>
                      <a:pt x="558" y="76"/>
                      <a:pt x="358" y="9"/>
                    </a:cubicBezTo>
                    <a:cubicBezTo>
                      <a:pt x="335" y="3"/>
                      <a:pt x="312" y="0"/>
                      <a:pt x="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5" name="Google Shape;25845;p73"/>
              <p:cNvSpPr/>
              <p:nvPr/>
            </p:nvSpPr>
            <p:spPr>
              <a:xfrm>
                <a:off x="6623075" y="2036025"/>
                <a:ext cx="1422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497" extrusionOk="0">
                    <a:moveTo>
                      <a:pt x="289" y="1"/>
                    </a:moveTo>
                    <a:cubicBezTo>
                      <a:pt x="143" y="1"/>
                      <a:pt x="1" y="129"/>
                      <a:pt x="61" y="328"/>
                    </a:cubicBezTo>
                    <a:cubicBezTo>
                      <a:pt x="87" y="446"/>
                      <a:pt x="175" y="497"/>
                      <a:pt x="269" y="497"/>
                    </a:cubicBezTo>
                    <a:cubicBezTo>
                      <a:pt x="412" y="497"/>
                      <a:pt x="568" y="376"/>
                      <a:pt x="528" y="194"/>
                    </a:cubicBezTo>
                    <a:cubicBezTo>
                      <a:pt x="487" y="60"/>
                      <a:pt x="387" y="1"/>
                      <a:pt x="2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6" name="Google Shape;25846;p73"/>
              <p:cNvSpPr/>
              <p:nvPr/>
            </p:nvSpPr>
            <p:spPr>
              <a:xfrm>
                <a:off x="5813175" y="2152275"/>
                <a:ext cx="138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83" extrusionOk="0">
                    <a:moveTo>
                      <a:pt x="247" y="1"/>
                    </a:moveTo>
                    <a:cubicBezTo>
                      <a:pt x="221" y="1"/>
                      <a:pt x="194" y="5"/>
                      <a:pt x="167" y="14"/>
                    </a:cubicBezTo>
                    <a:cubicBezTo>
                      <a:pt x="67" y="47"/>
                      <a:pt x="0" y="181"/>
                      <a:pt x="34" y="314"/>
                    </a:cubicBezTo>
                    <a:cubicBezTo>
                      <a:pt x="70" y="423"/>
                      <a:pt x="174" y="482"/>
                      <a:pt x="273" y="482"/>
                    </a:cubicBezTo>
                    <a:cubicBezTo>
                      <a:pt x="357" y="482"/>
                      <a:pt x="437" y="439"/>
                      <a:pt x="467" y="348"/>
                    </a:cubicBezTo>
                    <a:cubicBezTo>
                      <a:pt x="554" y="174"/>
                      <a:pt x="415" y="1"/>
                      <a:pt x="2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7" name="Google Shape;25847;p73"/>
              <p:cNvSpPr/>
              <p:nvPr/>
            </p:nvSpPr>
            <p:spPr>
              <a:xfrm>
                <a:off x="5915850" y="2557625"/>
                <a:ext cx="1477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1" extrusionOk="0">
                    <a:moveTo>
                      <a:pt x="111" y="0"/>
                    </a:moveTo>
                    <a:cubicBezTo>
                      <a:pt x="44" y="0"/>
                      <a:pt x="1" y="39"/>
                      <a:pt x="29" y="145"/>
                    </a:cubicBezTo>
                    <a:cubicBezTo>
                      <a:pt x="57" y="256"/>
                      <a:pt x="153" y="320"/>
                      <a:pt x="261" y="320"/>
                    </a:cubicBezTo>
                    <a:cubicBezTo>
                      <a:pt x="284" y="320"/>
                      <a:pt x="307" y="318"/>
                      <a:pt x="330" y="312"/>
                    </a:cubicBezTo>
                    <a:cubicBezTo>
                      <a:pt x="591" y="241"/>
                      <a:pt x="277" y="0"/>
                      <a:pt x="1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8" name="Google Shape;25848;p73"/>
              <p:cNvSpPr/>
              <p:nvPr/>
            </p:nvSpPr>
            <p:spPr>
              <a:xfrm>
                <a:off x="6492250" y="2926350"/>
                <a:ext cx="178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481" extrusionOk="0">
                    <a:moveTo>
                      <a:pt x="359" y="0"/>
                    </a:moveTo>
                    <a:cubicBezTo>
                      <a:pt x="149" y="0"/>
                      <a:pt x="1" y="301"/>
                      <a:pt x="223" y="440"/>
                    </a:cubicBezTo>
                    <a:cubicBezTo>
                      <a:pt x="273" y="468"/>
                      <a:pt x="322" y="480"/>
                      <a:pt x="366" y="480"/>
                    </a:cubicBezTo>
                    <a:cubicBezTo>
                      <a:pt x="588" y="480"/>
                      <a:pt x="713" y="179"/>
                      <a:pt x="490" y="40"/>
                    </a:cubicBezTo>
                    <a:cubicBezTo>
                      <a:pt x="446" y="12"/>
                      <a:pt x="401" y="0"/>
                      <a:pt x="3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9" name="Google Shape;25849;p73"/>
              <p:cNvSpPr/>
              <p:nvPr/>
            </p:nvSpPr>
            <p:spPr>
              <a:xfrm>
                <a:off x="6717150" y="2748575"/>
                <a:ext cx="15600" cy="1185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74" extrusionOk="0">
                    <a:moveTo>
                      <a:pt x="269" y="1"/>
                    </a:moveTo>
                    <a:cubicBezTo>
                      <a:pt x="225" y="1"/>
                      <a:pt x="178" y="14"/>
                      <a:pt x="134" y="46"/>
                    </a:cubicBezTo>
                    <a:cubicBezTo>
                      <a:pt x="34" y="113"/>
                      <a:pt x="0" y="279"/>
                      <a:pt x="100" y="379"/>
                    </a:cubicBezTo>
                    <a:cubicBezTo>
                      <a:pt x="139" y="438"/>
                      <a:pt x="212" y="473"/>
                      <a:pt x="285" y="473"/>
                    </a:cubicBezTo>
                    <a:cubicBezTo>
                      <a:pt x="338" y="473"/>
                      <a:pt x="392" y="455"/>
                      <a:pt x="434" y="413"/>
                    </a:cubicBezTo>
                    <a:cubicBezTo>
                      <a:pt x="623" y="251"/>
                      <a:pt x="462" y="1"/>
                      <a:pt x="2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0" name="Google Shape;25850;p73"/>
              <p:cNvSpPr/>
              <p:nvPr/>
            </p:nvSpPr>
            <p:spPr>
              <a:xfrm>
                <a:off x="6538675" y="2427775"/>
                <a:ext cx="1557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623" h="481" extrusionOk="0">
                    <a:moveTo>
                      <a:pt x="349" y="1"/>
                    </a:moveTo>
                    <a:cubicBezTo>
                      <a:pt x="309" y="1"/>
                      <a:pt x="270" y="12"/>
                      <a:pt x="234" y="35"/>
                    </a:cubicBezTo>
                    <a:cubicBezTo>
                      <a:pt x="1" y="102"/>
                      <a:pt x="34" y="402"/>
                      <a:pt x="268" y="469"/>
                    </a:cubicBezTo>
                    <a:cubicBezTo>
                      <a:pt x="292" y="477"/>
                      <a:pt x="315" y="481"/>
                      <a:pt x="337" y="481"/>
                    </a:cubicBezTo>
                    <a:cubicBezTo>
                      <a:pt x="504" y="481"/>
                      <a:pt x="623" y="278"/>
                      <a:pt x="535" y="102"/>
                    </a:cubicBezTo>
                    <a:cubicBezTo>
                      <a:pt x="492" y="37"/>
                      <a:pt x="421" y="1"/>
                      <a:pt x="3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1" name="Google Shape;25851;p73"/>
              <p:cNvSpPr/>
              <p:nvPr/>
            </p:nvSpPr>
            <p:spPr>
              <a:xfrm>
                <a:off x="6043325" y="2371950"/>
                <a:ext cx="12550" cy="1185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74" extrusionOk="0">
                    <a:moveTo>
                      <a:pt x="268" y="0"/>
                    </a:moveTo>
                    <a:cubicBezTo>
                      <a:pt x="134" y="0"/>
                      <a:pt x="34" y="100"/>
                      <a:pt x="1" y="200"/>
                    </a:cubicBezTo>
                    <a:cubicBezTo>
                      <a:pt x="1" y="334"/>
                      <a:pt x="101" y="467"/>
                      <a:pt x="234" y="467"/>
                    </a:cubicBezTo>
                    <a:cubicBezTo>
                      <a:pt x="252" y="471"/>
                      <a:pt x="269" y="473"/>
                      <a:pt x="285" y="473"/>
                    </a:cubicBezTo>
                    <a:cubicBezTo>
                      <a:pt x="393" y="473"/>
                      <a:pt x="472" y="383"/>
                      <a:pt x="501" y="267"/>
                    </a:cubicBezTo>
                    <a:cubicBezTo>
                      <a:pt x="501" y="133"/>
                      <a:pt x="401" y="0"/>
                      <a:pt x="2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2" name="Google Shape;25852;p73"/>
              <p:cNvSpPr/>
              <p:nvPr/>
            </p:nvSpPr>
            <p:spPr>
              <a:xfrm>
                <a:off x="5906575" y="2652125"/>
                <a:ext cx="1395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483" extrusionOk="0">
                    <a:moveTo>
                      <a:pt x="274" y="0"/>
                    </a:moveTo>
                    <a:cubicBezTo>
                      <a:pt x="194" y="0"/>
                      <a:pt x="113" y="43"/>
                      <a:pt x="67" y="134"/>
                    </a:cubicBezTo>
                    <a:cubicBezTo>
                      <a:pt x="0" y="235"/>
                      <a:pt x="67" y="401"/>
                      <a:pt x="167" y="468"/>
                    </a:cubicBezTo>
                    <a:cubicBezTo>
                      <a:pt x="198" y="478"/>
                      <a:pt x="228" y="483"/>
                      <a:pt x="258" y="483"/>
                    </a:cubicBezTo>
                    <a:cubicBezTo>
                      <a:pt x="422" y="483"/>
                      <a:pt x="557" y="337"/>
                      <a:pt x="501" y="168"/>
                    </a:cubicBezTo>
                    <a:cubicBezTo>
                      <a:pt x="464" y="59"/>
                      <a:pt x="370" y="0"/>
                      <a:pt x="2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3" name="Google Shape;25853;p73"/>
              <p:cNvSpPr/>
              <p:nvPr/>
            </p:nvSpPr>
            <p:spPr>
              <a:xfrm>
                <a:off x="5827350" y="3269075"/>
                <a:ext cx="1455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481" extrusionOk="0">
                    <a:moveTo>
                      <a:pt x="248" y="1"/>
                    </a:moveTo>
                    <a:cubicBezTo>
                      <a:pt x="134" y="1"/>
                      <a:pt x="34" y="92"/>
                      <a:pt x="34" y="208"/>
                    </a:cubicBezTo>
                    <a:cubicBezTo>
                      <a:pt x="0" y="341"/>
                      <a:pt x="100" y="474"/>
                      <a:pt x="234" y="474"/>
                    </a:cubicBezTo>
                    <a:cubicBezTo>
                      <a:pt x="252" y="479"/>
                      <a:pt x="270" y="481"/>
                      <a:pt x="287" y="481"/>
                    </a:cubicBezTo>
                    <a:cubicBezTo>
                      <a:pt x="541" y="481"/>
                      <a:pt x="582" y="39"/>
                      <a:pt x="300" y="7"/>
                    </a:cubicBezTo>
                    <a:cubicBezTo>
                      <a:pt x="283" y="3"/>
                      <a:pt x="265" y="1"/>
                      <a:pt x="2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4" name="Google Shape;25854;p73"/>
              <p:cNvSpPr/>
              <p:nvPr/>
            </p:nvSpPr>
            <p:spPr>
              <a:xfrm>
                <a:off x="6250425" y="3786550"/>
                <a:ext cx="147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70" extrusionOk="0">
                    <a:moveTo>
                      <a:pt x="324" y="0"/>
                    </a:moveTo>
                    <a:cubicBezTo>
                      <a:pt x="146" y="0"/>
                      <a:pt x="1" y="195"/>
                      <a:pt x="123" y="390"/>
                    </a:cubicBezTo>
                    <a:cubicBezTo>
                      <a:pt x="178" y="445"/>
                      <a:pt x="243" y="470"/>
                      <a:pt x="313" y="470"/>
                    </a:cubicBezTo>
                    <a:cubicBezTo>
                      <a:pt x="370" y="470"/>
                      <a:pt x="430" y="453"/>
                      <a:pt x="490" y="424"/>
                    </a:cubicBezTo>
                    <a:cubicBezTo>
                      <a:pt x="590" y="323"/>
                      <a:pt x="590" y="190"/>
                      <a:pt x="523" y="90"/>
                    </a:cubicBezTo>
                    <a:cubicBezTo>
                      <a:pt x="460" y="27"/>
                      <a:pt x="390" y="0"/>
                      <a:pt x="3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5" name="Google Shape;25855;p73"/>
              <p:cNvSpPr/>
              <p:nvPr/>
            </p:nvSpPr>
            <p:spPr>
              <a:xfrm>
                <a:off x="6830775" y="3420100"/>
                <a:ext cx="1565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05" extrusionOk="0">
                    <a:moveTo>
                      <a:pt x="320" y="1"/>
                    </a:moveTo>
                    <a:cubicBezTo>
                      <a:pt x="138" y="1"/>
                      <a:pt x="1" y="215"/>
                      <a:pt x="125" y="371"/>
                    </a:cubicBezTo>
                    <a:cubicBezTo>
                      <a:pt x="170" y="460"/>
                      <a:pt x="244" y="504"/>
                      <a:pt x="328" y="504"/>
                    </a:cubicBezTo>
                    <a:cubicBezTo>
                      <a:pt x="370" y="504"/>
                      <a:pt x="414" y="493"/>
                      <a:pt x="459" y="471"/>
                    </a:cubicBezTo>
                    <a:cubicBezTo>
                      <a:pt x="626" y="338"/>
                      <a:pt x="592" y="71"/>
                      <a:pt x="359" y="4"/>
                    </a:cubicBezTo>
                    <a:cubicBezTo>
                      <a:pt x="346" y="2"/>
                      <a:pt x="333" y="1"/>
                      <a:pt x="3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6" name="Google Shape;25856;p73"/>
              <p:cNvSpPr/>
              <p:nvPr/>
            </p:nvSpPr>
            <p:spPr>
              <a:xfrm>
                <a:off x="6683800" y="2885425"/>
                <a:ext cx="14675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73" extrusionOk="0">
                    <a:moveTo>
                      <a:pt x="302" y="1"/>
                    </a:moveTo>
                    <a:cubicBezTo>
                      <a:pt x="279" y="1"/>
                      <a:pt x="256" y="3"/>
                      <a:pt x="234" y="9"/>
                    </a:cubicBezTo>
                    <a:cubicBezTo>
                      <a:pt x="33" y="42"/>
                      <a:pt x="0" y="343"/>
                      <a:pt x="200" y="443"/>
                    </a:cubicBezTo>
                    <a:cubicBezTo>
                      <a:pt x="235" y="463"/>
                      <a:pt x="272" y="473"/>
                      <a:pt x="309" y="473"/>
                    </a:cubicBezTo>
                    <a:cubicBezTo>
                      <a:pt x="450" y="473"/>
                      <a:pt x="587" y="335"/>
                      <a:pt x="534" y="176"/>
                    </a:cubicBezTo>
                    <a:cubicBezTo>
                      <a:pt x="506" y="65"/>
                      <a:pt x="410" y="1"/>
                      <a:pt x="3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7" name="Google Shape;25857;p73"/>
              <p:cNvSpPr/>
              <p:nvPr/>
            </p:nvSpPr>
            <p:spPr>
              <a:xfrm>
                <a:off x="6211300" y="2631000"/>
                <a:ext cx="17675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707" h="491" extrusionOk="0">
                    <a:moveTo>
                      <a:pt x="355" y="1"/>
                    </a:moveTo>
                    <a:cubicBezTo>
                      <a:pt x="174" y="1"/>
                      <a:pt x="0" y="389"/>
                      <a:pt x="253" y="446"/>
                    </a:cubicBezTo>
                    <a:cubicBezTo>
                      <a:pt x="285" y="477"/>
                      <a:pt x="318" y="490"/>
                      <a:pt x="352" y="490"/>
                    </a:cubicBezTo>
                    <a:cubicBezTo>
                      <a:pt x="533" y="490"/>
                      <a:pt x="707" y="102"/>
                      <a:pt x="454" y="45"/>
                    </a:cubicBezTo>
                    <a:cubicBezTo>
                      <a:pt x="422" y="14"/>
                      <a:pt x="388" y="1"/>
                      <a:pt x="3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8" name="Google Shape;25858;p73"/>
              <p:cNvSpPr/>
              <p:nvPr/>
            </p:nvSpPr>
            <p:spPr>
              <a:xfrm>
                <a:off x="5730600" y="2838275"/>
                <a:ext cx="145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78" extrusionOk="0">
                    <a:moveTo>
                      <a:pt x="297" y="0"/>
                    </a:moveTo>
                    <a:cubicBezTo>
                      <a:pt x="264" y="0"/>
                      <a:pt x="232" y="9"/>
                      <a:pt x="201" y="27"/>
                    </a:cubicBezTo>
                    <a:cubicBezTo>
                      <a:pt x="68" y="94"/>
                      <a:pt x="1" y="227"/>
                      <a:pt x="68" y="327"/>
                    </a:cubicBezTo>
                    <a:cubicBezTo>
                      <a:pt x="101" y="427"/>
                      <a:pt x="193" y="477"/>
                      <a:pt x="284" y="477"/>
                    </a:cubicBezTo>
                    <a:cubicBezTo>
                      <a:pt x="376" y="477"/>
                      <a:pt x="468" y="427"/>
                      <a:pt x="501" y="327"/>
                    </a:cubicBezTo>
                    <a:cubicBezTo>
                      <a:pt x="583" y="164"/>
                      <a:pt x="442" y="0"/>
                      <a:pt x="2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9" name="Google Shape;25859;p73"/>
              <p:cNvSpPr/>
              <p:nvPr/>
            </p:nvSpPr>
            <p:spPr>
              <a:xfrm>
                <a:off x="5512125" y="3208325"/>
                <a:ext cx="15575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476" extrusionOk="0">
                    <a:moveTo>
                      <a:pt x="262" y="1"/>
                    </a:moveTo>
                    <a:cubicBezTo>
                      <a:pt x="181" y="1"/>
                      <a:pt x="110" y="38"/>
                      <a:pt x="67" y="102"/>
                    </a:cubicBezTo>
                    <a:cubicBezTo>
                      <a:pt x="0" y="236"/>
                      <a:pt x="34" y="369"/>
                      <a:pt x="134" y="436"/>
                    </a:cubicBezTo>
                    <a:cubicBezTo>
                      <a:pt x="184" y="464"/>
                      <a:pt x="232" y="476"/>
                      <a:pt x="276" y="476"/>
                    </a:cubicBezTo>
                    <a:cubicBezTo>
                      <a:pt x="498" y="476"/>
                      <a:pt x="623" y="175"/>
                      <a:pt x="401" y="36"/>
                    </a:cubicBezTo>
                    <a:cubicBezTo>
                      <a:pt x="353" y="12"/>
                      <a:pt x="306" y="1"/>
                      <a:pt x="2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0" name="Google Shape;25860;p73"/>
              <p:cNvSpPr/>
              <p:nvPr/>
            </p:nvSpPr>
            <p:spPr>
              <a:xfrm>
                <a:off x="5732275" y="3482725"/>
                <a:ext cx="15875" cy="1237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95" extrusionOk="0">
                    <a:moveTo>
                      <a:pt x="334" y="1"/>
                    </a:moveTo>
                    <a:cubicBezTo>
                      <a:pt x="134" y="1"/>
                      <a:pt x="1" y="234"/>
                      <a:pt x="134" y="401"/>
                    </a:cubicBezTo>
                    <a:cubicBezTo>
                      <a:pt x="173" y="459"/>
                      <a:pt x="245" y="495"/>
                      <a:pt x="319" y="495"/>
                    </a:cubicBezTo>
                    <a:cubicBezTo>
                      <a:pt x="372" y="495"/>
                      <a:pt x="426" y="476"/>
                      <a:pt x="468" y="434"/>
                    </a:cubicBezTo>
                    <a:cubicBezTo>
                      <a:pt x="634" y="301"/>
                      <a:pt x="568" y="34"/>
                      <a:pt x="3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1" name="Google Shape;25861;p73"/>
              <p:cNvSpPr/>
              <p:nvPr/>
            </p:nvSpPr>
            <p:spPr>
              <a:xfrm>
                <a:off x="6486850" y="3283900"/>
                <a:ext cx="1350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82" extrusionOk="0">
                    <a:moveTo>
                      <a:pt x="266" y="0"/>
                    </a:moveTo>
                    <a:cubicBezTo>
                      <a:pt x="131" y="0"/>
                      <a:pt x="0" y="107"/>
                      <a:pt x="39" y="282"/>
                    </a:cubicBezTo>
                    <a:cubicBezTo>
                      <a:pt x="72" y="415"/>
                      <a:pt x="173" y="482"/>
                      <a:pt x="306" y="482"/>
                    </a:cubicBezTo>
                    <a:cubicBezTo>
                      <a:pt x="439" y="415"/>
                      <a:pt x="539" y="282"/>
                      <a:pt x="506" y="182"/>
                    </a:cubicBezTo>
                    <a:cubicBezTo>
                      <a:pt x="464" y="56"/>
                      <a:pt x="364" y="0"/>
                      <a:pt x="2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2" name="Google Shape;25862;p73"/>
              <p:cNvSpPr/>
              <p:nvPr/>
            </p:nvSpPr>
            <p:spPr>
              <a:xfrm>
                <a:off x="6651275" y="2626625"/>
                <a:ext cx="1397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559" h="496" extrusionOk="0">
                    <a:moveTo>
                      <a:pt x="256" y="1"/>
                    </a:moveTo>
                    <a:cubicBezTo>
                      <a:pt x="149" y="1"/>
                      <a:pt x="47" y="67"/>
                      <a:pt x="33" y="220"/>
                    </a:cubicBezTo>
                    <a:cubicBezTo>
                      <a:pt x="0" y="321"/>
                      <a:pt x="67" y="454"/>
                      <a:pt x="200" y="487"/>
                    </a:cubicBezTo>
                    <a:cubicBezTo>
                      <a:pt x="223" y="493"/>
                      <a:pt x="246" y="496"/>
                      <a:pt x="268" y="496"/>
                    </a:cubicBezTo>
                    <a:cubicBezTo>
                      <a:pt x="377" y="496"/>
                      <a:pt x="473" y="431"/>
                      <a:pt x="500" y="321"/>
                    </a:cubicBezTo>
                    <a:cubicBezTo>
                      <a:pt x="559" y="127"/>
                      <a:pt x="403" y="1"/>
                      <a:pt x="2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3" name="Google Shape;25863;p73"/>
              <p:cNvSpPr/>
              <p:nvPr/>
            </p:nvSpPr>
            <p:spPr>
              <a:xfrm>
                <a:off x="6368000" y="2181775"/>
                <a:ext cx="1560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476" extrusionOk="0">
                    <a:moveTo>
                      <a:pt x="362" y="0"/>
                    </a:moveTo>
                    <a:cubicBezTo>
                      <a:pt x="318" y="0"/>
                      <a:pt x="270" y="11"/>
                      <a:pt x="223" y="35"/>
                    </a:cubicBezTo>
                    <a:cubicBezTo>
                      <a:pt x="1" y="174"/>
                      <a:pt x="149" y="475"/>
                      <a:pt x="359" y="475"/>
                    </a:cubicBezTo>
                    <a:cubicBezTo>
                      <a:pt x="401" y="475"/>
                      <a:pt x="446" y="463"/>
                      <a:pt x="490" y="435"/>
                    </a:cubicBezTo>
                    <a:cubicBezTo>
                      <a:pt x="590" y="369"/>
                      <a:pt x="623" y="202"/>
                      <a:pt x="557" y="102"/>
                    </a:cubicBezTo>
                    <a:cubicBezTo>
                      <a:pt x="514" y="37"/>
                      <a:pt x="443" y="0"/>
                      <a:pt x="3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4" name="Google Shape;25864;p73"/>
              <p:cNvSpPr/>
              <p:nvPr/>
            </p:nvSpPr>
            <p:spPr>
              <a:xfrm>
                <a:off x="5917400" y="2215125"/>
                <a:ext cx="164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658" h="503" extrusionOk="0">
                    <a:moveTo>
                      <a:pt x="332" y="0"/>
                    </a:moveTo>
                    <a:cubicBezTo>
                      <a:pt x="322" y="0"/>
                      <a:pt x="312" y="1"/>
                      <a:pt x="301" y="2"/>
                    </a:cubicBezTo>
                    <a:cubicBezTo>
                      <a:pt x="1" y="35"/>
                      <a:pt x="34" y="502"/>
                      <a:pt x="334" y="502"/>
                    </a:cubicBezTo>
                    <a:cubicBezTo>
                      <a:pt x="657" y="470"/>
                      <a:pt x="636" y="0"/>
                      <a:pt x="3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5" name="Google Shape;25865;p73"/>
              <p:cNvSpPr/>
              <p:nvPr/>
            </p:nvSpPr>
            <p:spPr>
              <a:xfrm>
                <a:off x="5521300" y="2595225"/>
                <a:ext cx="133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85" extrusionOk="0">
                    <a:moveTo>
                      <a:pt x="284" y="0"/>
                    </a:moveTo>
                    <a:cubicBezTo>
                      <a:pt x="217" y="0"/>
                      <a:pt x="150" y="25"/>
                      <a:pt x="100" y="75"/>
                    </a:cubicBezTo>
                    <a:cubicBezTo>
                      <a:pt x="0" y="176"/>
                      <a:pt x="0" y="342"/>
                      <a:pt x="100" y="409"/>
                    </a:cubicBezTo>
                    <a:cubicBezTo>
                      <a:pt x="150" y="459"/>
                      <a:pt x="217" y="484"/>
                      <a:pt x="284" y="484"/>
                    </a:cubicBezTo>
                    <a:cubicBezTo>
                      <a:pt x="350" y="484"/>
                      <a:pt x="417" y="459"/>
                      <a:pt x="467" y="409"/>
                    </a:cubicBezTo>
                    <a:cubicBezTo>
                      <a:pt x="534" y="342"/>
                      <a:pt x="534" y="176"/>
                      <a:pt x="467" y="75"/>
                    </a:cubicBezTo>
                    <a:cubicBezTo>
                      <a:pt x="417" y="25"/>
                      <a:pt x="350" y="0"/>
                      <a:pt x="2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6" name="Google Shape;25866;p73"/>
              <p:cNvSpPr/>
              <p:nvPr/>
            </p:nvSpPr>
            <p:spPr>
              <a:xfrm>
                <a:off x="5501275" y="3131500"/>
                <a:ext cx="117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491" extrusionOk="0">
                    <a:moveTo>
                      <a:pt x="184" y="0"/>
                    </a:moveTo>
                    <a:cubicBezTo>
                      <a:pt x="76" y="0"/>
                      <a:pt x="1" y="95"/>
                      <a:pt x="1" y="240"/>
                    </a:cubicBezTo>
                    <a:cubicBezTo>
                      <a:pt x="1" y="407"/>
                      <a:pt x="117" y="490"/>
                      <a:pt x="234" y="490"/>
                    </a:cubicBezTo>
                    <a:cubicBezTo>
                      <a:pt x="351" y="490"/>
                      <a:pt x="468" y="407"/>
                      <a:pt x="468" y="240"/>
                    </a:cubicBezTo>
                    <a:cubicBezTo>
                      <a:pt x="468" y="107"/>
                      <a:pt x="368" y="6"/>
                      <a:pt x="234" y="6"/>
                    </a:cubicBezTo>
                    <a:cubicBezTo>
                      <a:pt x="217" y="2"/>
                      <a:pt x="200" y="0"/>
                      <a:pt x="1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7" name="Google Shape;25867;p73"/>
              <p:cNvSpPr/>
              <p:nvPr/>
            </p:nvSpPr>
            <p:spPr>
              <a:xfrm>
                <a:off x="6099200" y="3701025"/>
                <a:ext cx="133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84" extrusionOk="0">
                    <a:moveTo>
                      <a:pt x="280" y="0"/>
                    </a:moveTo>
                    <a:cubicBezTo>
                      <a:pt x="217" y="0"/>
                      <a:pt x="151" y="25"/>
                      <a:pt x="101" y="75"/>
                    </a:cubicBezTo>
                    <a:cubicBezTo>
                      <a:pt x="1" y="142"/>
                      <a:pt x="1" y="309"/>
                      <a:pt x="101" y="409"/>
                    </a:cubicBezTo>
                    <a:cubicBezTo>
                      <a:pt x="151" y="459"/>
                      <a:pt x="217" y="484"/>
                      <a:pt x="280" y="484"/>
                    </a:cubicBezTo>
                    <a:cubicBezTo>
                      <a:pt x="343" y="484"/>
                      <a:pt x="401" y="459"/>
                      <a:pt x="434" y="409"/>
                    </a:cubicBezTo>
                    <a:cubicBezTo>
                      <a:pt x="534" y="309"/>
                      <a:pt x="534" y="142"/>
                      <a:pt x="434" y="75"/>
                    </a:cubicBezTo>
                    <a:cubicBezTo>
                      <a:pt x="401" y="25"/>
                      <a:pt x="343" y="0"/>
                      <a:pt x="2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8" name="Google Shape;25868;p73"/>
              <p:cNvSpPr/>
              <p:nvPr/>
            </p:nvSpPr>
            <p:spPr>
              <a:xfrm>
                <a:off x="6966500" y="3545200"/>
                <a:ext cx="117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409" extrusionOk="0">
                    <a:moveTo>
                      <a:pt x="372" y="0"/>
                    </a:moveTo>
                    <a:cubicBezTo>
                      <a:pt x="221" y="0"/>
                      <a:pt x="0" y="408"/>
                      <a:pt x="223" y="408"/>
                    </a:cubicBezTo>
                    <a:cubicBezTo>
                      <a:pt x="236" y="408"/>
                      <a:pt x="251" y="407"/>
                      <a:pt x="267" y="404"/>
                    </a:cubicBezTo>
                    <a:cubicBezTo>
                      <a:pt x="400" y="371"/>
                      <a:pt x="467" y="237"/>
                      <a:pt x="467" y="104"/>
                    </a:cubicBezTo>
                    <a:cubicBezTo>
                      <a:pt x="447" y="30"/>
                      <a:pt x="412" y="0"/>
                      <a:pt x="3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9" name="Google Shape;25869;p73"/>
              <p:cNvSpPr/>
              <p:nvPr/>
            </p:nvSpPr>
            <p:spPr>
              <a:xfrm>
                <a:off x="7250675" y="2937500"/>
                <a:ext cx="15225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609" h="473" extrusionOk="0">
                    <a:moveTo>
                      <a:pt x="346" y="1"/>
                    </a:moveTo>
                    <a:cubicBezTo>
                      <a:pt x="259" y="1"/>
                      <a:pt x="165" y="56"/>
                      <a:pt x="141" y="128"/>
                    </a:cubicBezTo>
                    <a:cubicBezTo>
                      <a:pt x="1" y="292"/>
                      <a:pt x="223" y="473"/>
                      <a:pt x="390" y="473"/>
                    </a:cubicBezTo>
                    <a:cubicBezTo>
                      <a:pt x="461" y="473"/>
                      <a:pt x="522" y="440"/>
                      <a:pt x="542" y="361"/>
                    </a:cubicBezTo>
                    <a:cubicBezTo>
                      <a:pt x="608" y="228"/>
                      <a:pt x="575" y="94"/>
                      <a:pt x="442" y="28"/>
                    </a:cubicBezTo>
                    <a:cubicBezTo>
                      <a:pt x="414" y="9"/>
                      <a:pt x="380" y="1"/>
                      <a:pt x="3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0" name="Google Shape;25870;p73"/>
              <p:cNvSpPr/>
              <p:nvPr/>
            </p:nvSpPr>
            <p:spPr>
              <a:xfrm>
                <a:off x="7016525" y="2532050"/>
                <a:ext cx="148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81" extrusionOk="0">
                    <a:moveTo>
                      <a:pt x="317" y="1"/>
                    </a:moveTo>
                    <a:cubicBezTo>
                      <a:pt x="275" y="1"/>
                      <a:pt x="234" y="12"/>
                      <a:pt x="201" y="34"/>
                    </a:cubicBezTo>
                    <a:cubicBezTo>
                      <a:pt x="1" y="134"/>
                      <a:pt x="34" y="401"/>
                      <a:pt x="234" y="468"/>
                    </a:cubicBezTo>
                    <a:cubicBezTo>
                      <a:pt x="261" y="477"/>
                      <a:pt x="287" y="481"/>
                      <a:pt x="312" y="481"/>
                    </a:cubicBezTo>
                    <a:cubicBezTo>
                      <a:pt x="475" y="481"/>
                      <a:pt x="592" y="307"/>
                      <a:pt x="534" y="134"/>
                    </a:cubicBezTo>
                    <a:cubicBezTo>
                      <a:pt x="490" y="45"/>
                      <a:pt x="401" y="1"/>
                      <a:pt x="3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1" name="Google Shape;25871;p73"/>
              <p:cNvSpPr/>
              <p:nvPr/>
            </p:nvSpPr>
            <p:spPr>
              <a:xfrm>
                <a:off x="6149700" y="2426000"/>
                <a:ext cx="1457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80" extrusionOk="0">
                    <a:moveTo>
                      <a:pt x="296" y="0"/>
                    </a:moveTo>
                    <a:cubicBezTo>
                      <a:pt x="42" y="0"/>
                      <a:pt x="1" y="442"/>
                      <a:pt x="282" y="473"/>
                    </a:cubicBezTo>
                    <a:cubicBezTo>
                      <a:pt x="300" y="478"/>
                      <a:pt x="317" y="480"/>
                      <a:pt x="335" y="480"/>
                    </a:cubicBezTo>
                    <a:cubicBezTo>
                      <a:pt x="449" y="480"/>
                      <a:pt x="549" y="389"/>
                      <a:pt x="549" y="273"/>
                    </a:cubicBezTo>
                    <a:cubicBezTo>
                      <a:pt x="583" y="140"/>
                      <a:pt x="482" y="6"/>
                      <a:pt x="349" y="6"/>
                    </a:cubicBezTo>
                    <a:cubicBezTo>
                      <a:pt x="330" y="2"/>
                      <a:pt x="312" y="0"/>
                      <a:pt x="2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2" name="Google Shape;25872;p73"/>
              <p:cNvSpPr/>
              <p:nvPr/>
            </p:nvSpPr>
            <p:spPr>
              <a:xfrm>
                <a:off x="5920750" y="3707050"/>
                <a:ext cx="13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70" extrusionOk="0">
                    <a:moveTo>
                      <a:pt x="270" y="1"/>
                    </a:moveTo>
                    <a:cubicBezTo>
                      <a:pt x="186" y="1"/>
                      <a:pt x="111" y="45"/>
                      <a:pt x="67" y="134"/>
                    </a:cubicBezTo>
                    <a:cubicBezTo>
                      <a:pt x="0" y="234"/>
                      <a:pt x="34" y="401"/>
                      <a:pt x="167" y="435"/>
                    </a:cubicBezTo>
                    <a:cubicBezTo>
                      <a:pt x="202" y="458"/>
                      <a:pt x="242" y="469"/>
                      <a:pt x="281" y="469"/>
                    </a:cubicBezTo>
                    <a:cubicBezTo>
                      <a:pt x="353" y="469"/>
                      <a:pt x="424" y="432"/>
                      <a:pt x="467" y="368"/>
                    </a:cubicBezTo>
                    <a:cubicBezTo>
                      <a:pt x="534" y="234"/>
                      <a:pt x="501" y="101"/>
                      <a:pt x="401" y="34"/>
                    </a:cubicBezTo>
                    <a:cubicBezTo>
                      <a:pt x="356" y="12"/>
                      <a:pt x="312" y="1"/>
                      <a:pt x="2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3" name="Google Shape;25873;p73"/>
              <p:cNvSpPr/>
              <p:nvPr/>
            </p:nvSpPr>
            <p:spPr>
              <a:xfrm>
                <a:off x="6843350" y="3549450"/>
                <a:ext cx="1307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08" extrusionOk="0">
                    <a:moveTo>
                      <a:pt x="284" y="1"/>
                    </a:moveTo>
                    <a:cubicBezTo>
                      <a:pt x="142" y="1"/>
                      <a:pt x="0" y="114"/>
                      <a:pt x="56" y="301"/>
                    </a:cubicBezTo>
                    <a:cubicBezTo>
                      <a:pt x="56" y="417"/>
                      <a:pt x="157" y="507"/>
                      <a:pt x="270" y="507"/>
                    </a:cubicBezTo>
                    <a:cubicBezTo>
                      <a:pt x="288" y="507"/>
                      <a:pt x="305" y="505"/>
                      <a:pt x="323" y="501"/>
                    </a:cubicBezTo>
                    <a:cubicBezTo>
                      <a:pt x="456" y="467"/>
                      <a:pt x="523" y="367"/>
                      <a:pt x="523" y="234"/>
                    </a:cubicBezTo>
                    <a:cubicBezTo>
                      <a:pt x="508" y="72"/>
                      <a:pt x="396" y="1"/>
                      <a:pt x="2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4" name="Google Shape;25874;p73"/>
              <p:cNvSpPr/>
              <p:nvPr/>
            </p:nvSpPr>
            <p:spPr>
              <a:xfrm>
                <a:off x="6896375" y="3010575"/>
                <a:ext cx="126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05" extrusionOk="0">
                    <a:moveTo>
                      <a:pt x="229" y="0"/>
                    </a:moveTo>
                    <a:cubicBezTo>
                      <a:pt x="137" y="0"/>
                      <a:pt x="36" y="91"/>
                      <a:pt x="36" y="207"/>
                    </a:cubicBezTo>
                    <a:cubicBezTo>
                      <a:pt x="1" y="403"/>
                      <a:pt x="137" y="504"/>
                      <a:pt x="272" y="504"/>
                    </a:cubicBezTo>
                    <a:cubicBezTo>
                      <a:pt x="388" y="504"/>
                      <a:pt x="503" y="428"/>
                      <a:pt x="503" y="274"/>
                    </a:cubicBezTo>
                    <a:cubicBezTo>
                      <a:pt x="503" y="140"/>
                      <a:pt x="437" y="7"/>
                      <a:pt x="270" y="7"/>
                    </a:cubicBezTo>
                    <a:cubicBezTo>
                      <a:pt x="257" y="2"/>
                      <a:pt x="243" y="0"/>
                      <a:pt x="2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5" name="Google Shape;25875;p73"/>
              <p:cNvSpPr/>
              <p:nvPr/>
            </p:nvSpPr>
            <p:spPr>
              <a:xfrm>
                <a:off x="6679625" y="2642100"/>
                <a:ext cx="1335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71" extrusionOk="0">
                    <a:moveTo>
                      <a:pt x="273" y="0"/>
                    </a:moveTo>
                    <a:cubicBezTo>
                      <a:pt x="228" y="0"/>
                      <a:pt x="181" y="11"/>
                      <a:pt x="134" y="35"/>
                    </a:cubicBezTo>
                    <a:cubicBezTo>
                      <a:pt x="34" y="102"/>
                      <a:pt x="0" y="235"/>
                      <a:pt x="67" y="369"/>
                    </a:cubicBezTo>
                    <a:cubicBezTo>
                      <a:pt x="110" y="433"/>
                      <a:pt x="181" y="470"/>
                      <a:pt x="262" y="470"/>
                    </a:cubicBezTo>
                    <a:cubicBezTo>
                      <a:pt x="306" y="470"/>
                      <a:pt x="353" y="459"/>
                      <a:pt x="401" y="435"/>
                    </a:cubicBezTo>
                    <a:cubicBezTo>
                      <a:pt x="501" y="369"/>
                      <a:pt x="534" y="235"/>
                      <a:pt x="467" y="102"/>
                    </a:cubicBezTo>
                    <a:cubicBezTo>
                      <a:pt x="424" y="37"/>
                      <a:pt x="353" y="0"/>
                      <a:pt x="2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6" name="Google Shape;25876;p73"/>
              <p:cNvSpPr/>
              <p:nvPr/>
            </p:nvSpPr>
            <p:spPr>
              <a:xfrm>
                <a:off x="5993300" y="2555250"/>
                <a:ext cx="1252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81" extrusionOk="0">
                    <a:moveTo>
                      <a:pt x="248" y="0"/>
                    </a:moveTo>
                    <a:cubicBezTo>
                      <a:pt x="134" y="0"/>
                      <a:pt x="29" y="91"/>
                      <a:pt x="0" y="207"/>
                    </a:cubicBezTo>
                    <a:cubicBezTo>
                      <a:pt x="0" y="340"/>
                      <a:pt x="100" y="474"/>
                      <a:pt x="234" y="474"/>
                    </a:cubicBezTo>
                    <a:cubicBezTo>
                      <a:pt x="251" y="478"/>
                      <a:pt x="268" y="480"/>
                      <a:pt x="285" y="480"/>
                    </a:cubicBezTo>
                    <a:cubicBezTo>
                      <a:pt x="392" y="480"/>
                      <a:pt x="472" y="389"/>
                      <a:pt x="501" y="273"/>
                    </a:cubicBezTo>
                    <a:cubicBezTo>
                      <a:pt x="501" y="140"/>
                      <a:pt x="434" y="7"/>
                      <a:pt x="301" y="7"/>
                    </a:cubicBezTo>
                    <a:cubicBezTo>
                      <a:pt x="283" y="2"/>
                      <a:pt x="265" y="0"/>
                      <a:pt x="2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7" name="Google Shape;25877;p73"/>
              <p:cNvSpPr/>
              <p:nvPr/>
            </p:nvSpPr>
            <p:spPr>
              <a:xfrm>
                <a:off x="5384525" y="2805750"/>
                <a:ext cx="13375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87" extrusionOk="0">
                    <a:moveTo>
                      <a:pt x="273" y="1"/>
                    </a:moveTo>
                    <a:cubicBezTo>
                      <a:pt x="239" y="1"/>
                      <a:pt x="203" y="9"/>
                      <a:pt x="167" y="27"/>
                    </a:cubicBezTo>
                    <a:cubicBezTo>
                      <a:pt x="34" y="60"/>
                      <a:pt x="1" y="194"/>
                      <a:pt x="34" y="327"/>
                    </a:cubicBezTo>
                    <a:cubicBezTo>
                      <a:pt x="83" y="425"/>
                      <a:pt x="167" y="487"/>
                      <a:pt x="262" y="487"/>
                    </a:cubicBezTo>
                    <a:cubicBezTo>
                      <a:pt x="296" y="487"/>
                      <a:pt x="332" y="479"/>
                      <a:pt x="368" y="461"/>
                    </a:cubicBezTo>
                    <a:cubicBezTo>
                      <a:pt x="468" y="427"/>
                      <a:pt x="534" y="261"/>
                      <a:pt x="501" y="161"/>
                    </a:cubicBezTo>
                    <a:cubicBezTo>
                      <a:pt x="452" y="63"/>
                      <a:pt x="368" y="1"/>
                      <a:pt x="2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8" name="Google Shape;25878;p73"/>
              <p:cNvSpPr/>
              <p:nvPr/>
            </p:nvSpPr>
            <p:spPr>
              <a:xfrm>
                <a:off x="5969100" y="3866300"/>
                <a:ext cx="1500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600" h="479" extrusionOk="0">
                    <a:moveTo>
                      <a:pt x="294" y="1"/>
                    </a:moveTo>
                    <a:cubicBezTo>
                      <a:pt x="211" y="1"/>
                      <a:pt x="132" y="38"/>
                      <a:pt x="68" y="102"/>
                    </a:cubicBezTo>
                    <a:cubicBezTo>
                      <a:pt x="1" y="202"/>
                      <a:pt x="34" y="369"/>
                      <a:pt x="134" y="436"/>
                    </a:cubicBezTo>
                    <a:cubicBezTo>
                      <a:pt x="182" y="465"/>
                      <a:pt x="228" y="478"/>
                      <a:pt x="271" y="478"/>
                    </a:cubicBezTo>
                    <a:cubicBezTo>
                      <a:pt x="470" y="478"/>
                      <a:pt x="599" y="200"/>
                      <a:pt x="435" y="36"/>
                    </a:cubicBezTo>
                    <a:cubicBezTo>
                      <a:pt x="387" y="12"/>
                      <a:pt x="340" y="1"/>
                      <a:pt x="2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9" name="Google Shape;25879;p73"/>
              <p:cNvSpPr/>
              <p:nvPr/>
            </p:nvSpPr>
            <p:spPr>
              <a:xfrm>
                <a:off x="7143250" y="3753175"/>
                <a:ext cx="125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503" h="393" extrusionOk="0">
                    <a:moveTo>
                      <a:pt x="416" y="0"/>
                    </a:moveTo>
                    <a:cubicBezTo>
                      <a:pt x="267" y="0"/>
                      <a:pt x="0" y="392"/>
                      <a:pt x="244" y="392"/>
                    </a:cubicBezTo>
                    <a:cubicBezTo>
                      <a:pt x="252" y="392"/>
                      <a:pt x="260" y="392"/>
                      <a:pt x="269" y="391"/>
                    </a:cubicBezTo>
                    <a:cubicBezTo>
                      <a:pt x="402" y="358"/>
                      <a:pt x="502" y="257"/>
                      <a:pt x="502" y="124"/>
                    </a:cubicBezTo>
                    <a:cubicBezTo>
                      <a:pt x="495" y="35"/>
                      <a:pt x="461" y="0"/>
                      <a:pt x="4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0" name="Google Shape;25880;p73"/>
              <p:cNvSpPr/>
              <p:nvPr/>
            </p:nvSpPr>
            <p:spPr>
              <a:xfrm>
                <a:off x="7211725" y="2953150"/>
                <a:ext cx="12475" cy="9100"/>
              </a:xfrm>
              <a:custGeom>
                <a:avLst/>
                <a:gdLst/>
                <a:ahLst/>
                <a:cxnLst/>
                <a:rect l="l" t="t" r="r" b="b"/>
                <a:pathLst>
                  <a:path w="499" h="364" extrusionOk="0">
                    <a:moveTo>
                      <a:pt x="240" y="1"/>
                    </a:moveTo>
                    <a:cubicBezTo>
                      <a:pt x="0" y="1"/>
                      <a:pt x="257" y="364"/>
                      <a:pt x="407" y="364"/>
                    </a:cubicBezTo>
                    <a:cubicBezTo>
                      <a:pt x="454" y="364"/>
                      <a:pt x="491" y="328"/>
                      <a:pt x="498" y="236"/>
                    </a:cubicBezTo>
                    <a:cubicBezTo>
                      <a:pt x="498" y="102"/>
                      <a:pt x="398" y="2"/>
                      <a:pt x="265" y="2"/>
                    </a:cubicBezTo>
                    <a:cubicBezTo>
                      <a:pt x="256" y="1"/>
                      <a:pt x="247" y="1"/>
                      <a:pt x="2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1" name="Google Shape;25881;p73"/>
              <p:cNvSpPr/>
              <p:nvPr/>
            </p:nvSpPr>
            <p:spPr>
              <a:xfrm>
                <a:off x="6864750" y="2408600"/>
                <a:ext cx="1557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623" h="481" extrusionOk="0">
                    <a:moveTo>
                      <a:pt x="308" y="0"/>
                    </a:moveTo>
                    <a:cubicBezTo>
                      <a:pt x="262" y="0"/>
                      <a:pt x="215" y="11"/>
                      <a:pt x="167" y="35"/>
                    </a:cubicBezTo>
                    <a:cubicBezTo>
                      <a:pt x="1" y="135"/>
                      <a:pt x="34" y="435"/>
                      <a:pt x="267" y="469"/>
                    </a:cubicBezTo>
                    <a:cubicBezTo>
                      <a:pt x="291" y="477"/>
                      <a:pt x="315" y="480"/>
                      <a:pt x="337" y="480"/>
                    </a:cubicBezTo>
                    <a:cubicBezTo>
                      <a:pt x="503" y="480"/>
                      <a:pt x="622" y="278"/>
                      <a:pt x="534" y="102"/>
                    </a:cubicBezTo>
                    <a:cubicBezTo>
                      <a:pt x="470" y="37"/>
                      <a:pt x="391" y="0"/>
                      <a:pt x="3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2" name="Google Shape;25882;p73"/>
              <p:cNvSpPr/>
              <p:nvPr/>
            </p:nvSpPr>
            <p:spPr>
              <a:xfrm>
                <a:off x="6595400" y="2618100"/>
                <a:ext cx="15900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636" h="514" extrusionOk="0">
                    <a:moveTo>
                      <a:pt x="282" y="1"/>
                    </a:moveTo>
                    <a:cubicBezTo>
                      <a:pt x="229" y="1"/>
                      <a:pt x="176" y="19"/>
                      <a:pt x="134" y="61"/>
                    </a:cubicBezTo>
                    <a:cubicBezTo>
                      <a:pt x="34" y="128"/>
                      <a:pt x="0" y="295"/>
                      <a:pt x="100" y="395"/>
                    </a:cubicBezTo>
                    <a:cubicBezTo>
                      <a:pt x="147" y="479"/>
                      <a:pt x="215" y="513"/>
                      <a:pt x="283" y="513"/>
                    </a:cubicBezTo>
                    <a:cubicBezTo>
                      <a:pt x="458" y="513"/>
                      <a:pt x="635" y="287"/>
                      <a:pt x="467" y="94"/>
                    </a:cubicBezTo>
                    <a:cubicBezTo>
                      <a:pt x="428" y="36"/>
                      <a:pt x="356" y="1"/>
                      <a:pt x="2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3" name="Google Shape;25883;p73"/>
              <p:cNvSpPr/>
              <p:nvPr/>
            </p:nvSpPr>
            <p:spPr>
              <a:xfrm>
                <a:off x="5583600" y="3375725"/>
                <a:ext cx="1610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00" extrusionOk="0">
                    <a:moveTo>
                      <a:pt x="380" y="1"/>
                    </a:moveTo>
                    <a:cubicBezTo>
                      <a:pt x="332" y="1"/>
                      <a:pt x="285" y="17"/>
                      <a:pt x="243" y="44"/>
                    </a:cubicBezTo>
                    <a:cubicBezTo>
                      <a:pt x="1" y="206"/>
                      <a:pt x="151" y="499"/>
                      <a:pt x="358" y="499"/>
                    </a:cubicBezTo>
                    <a:cubicBezTo>
                      <a:pt x="407" y="499"/>
                      <a:pt x="459" y="483"/>
                      <a:pt x="510" y="445"/>
                    </a:cubicBezTo>
                    <a:cubicBezTo>
                      <a:pt x="610" y="345"/>
                      <a:pt x="644" y="211"/>
                      <a:pt x="577" y="111"/>
                    </a:cubicBezTo>
                    <a:cubicBezTo>
                      <a:pt x="518" y="33"/>
                      <a:pt x="448" y="1"/>
                      <a:pt x="3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4" name="Google Shape;25884;p73"/>
              <p:cNvSpPr/>
              <p:nvPr/>
            </p:nvSpPr>
            <p:spPr>
              <a:xfrm>
                <a:off x="5760625" y="3895200"/>
                <a:ext cx="1397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559" h="498" extrusionOk="0">
                    <a:moveTo>
                      <a:pt x="279" y="1"/>
                    </a:moveTo>
                    <a:cubicBezTo>
                      <a:pt x="254" y="1"/>
                      <a:pt x="228" y="5"/>
                      <a:pt x="201" y="14"/>
                    </a:cubicBezTo>
                    <a:cubicBezTo>
                      <a:pt x="67" y="80"/>
                      <a:pt x="1" y="214"/>
                      <a:pt x="34" y="347"/>
                    </a:cubicBezTo>
                    <a:cubicBezTo>
                      <a:pt x="67" y="447"/>
                      <a:pt x="159" y="497"/>
                      <a:pt x="255" y="497"/>
                    </a:cubicBezTo>
                    <a:cubicBezTo>
                      <a:pt x="351" y="497"/>
                      <a:pt x="451" y="447"/>
                      <a:pt x="501" y="347"/>
                    </a:cubicBezTo>
                    <a:cubicBezTo>
                      <a:pt x="559" y="174"/>
                      <a:pt x="441" y="1"/>
                      <a:pt x="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5" name="Google Shape;25885;p73"/>
              <p:cNvSpPr/>
              <p:nvPr/>
            </p:nvSpPr>
            <p:spPr>
              <a:xfrm>
                <a:off x="6544050" y="3766600"/>
                <a:ext cx="14375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328" extrusionOk="0">
                    <a:moveTo>
                      <a:pt x="110" y="0"/>
                    </a:moveTo>
                    <a:cubicBezTo>
                      <a:pt x="45" y="0"/>
                      <a:pt x="1" y="42"/>
                      <a:pt x="19" y="154"/>
                    </a:cubicBezTo>
                    <a:cubicBezTo>
                      <a:pt x="48" y="241"/>
                      <a:pt x="127" y="327"/>
                      <a:pt x="234" y="327"/>
                    </a:cubicBezTo>
                    <a:cubicBezTo>
                      <a:pt x="251" y="327"/>
                      <a:pt x="268" y="325"/>
                      <a:pt x="286" y="321"/>
                    </a:cubicBezTo>
                    <a:cubicBezTo>
                      <a:pt x="574" y="273"/>
                      <a:pt x="275" y="0"/>
                      <a:pt x="1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6" name="Google Shape;25886;p73"/>
              <p:cNvSpPr/>
              <p:nvPr/>
            </p:nvSpPr>
            <p:spPr>
              <a:xfrm>
                <a:off x="6748975" y="3073875"/>
                <a:ext cx="11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11" extrusionOk="0">
                    <a:moveTo>
                      <a:pt x="202" y="1"/>
                    </a:moveTo>
                    <a:cubicBezTo>
                      <a:pt x="1" y="1"/>
                      <a:pt x="201" y="410"/>
                      <a:pt x="340" y="410"/>
                    </a:cubicBezTo>
                    <a:cubicBezTo>
                      <a:pt x="377" y="410"/>
                      <a:pt x="409" y="382"/>
                      <a:pt x="429" y="310"/>
                    </a:cubicBezTo>
                    <a:cubicBezTo>
                      <a:pt x="462" y="177"/>
                      <a:pt x="395" y="43"/>
                      <a:pt x="262" y="10"/>
                    </a:cubicBezTo>
                    <a:cubicBezTo>
                      <a:pt x="239" y="4"/>
                      <a:pt x="219" y="1"/>
                      <a:pt x="2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7" name="Google Shape;25887;p73"/>
              <p:cNvSpPr/>
              <p:nvPr/>
            </p:nvSpPr>
            <p:spPr>
              <a:xfrm>
                <a:off x="6283300" y="2373350"/>
                <a:ext cx="171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684" h="489" extrusionOk="0">
                    <a:moveTo>
                      <a:pt x="350" y="0"/>
                    </a:moveTo>
                    <a:cubicBezTo>
                      <a:pt x="176" y="0"/>
                      <a:pt x="0" y="189"/>
                      <a:pt x="142" y="378"/>
                    </a:cubicBezTo>
                    <a:cubicBezTo>
                      <a:pt x="191" y="456"/>
                      <a:pt x="263" y="488"/>
                      <a:pt x="335" y="488"/>
                    </a:cubicBezTo>
                    <a:cubicBezTo>
                      <a:pt x="508" y="488"/>
                      <a:pt x="684" y="300"/>
                      <a:pt x="542" y="111"/>
                    </a:cubicBezTo>
                    <a:cubicBezTo>
                      <a:pt x="493" y="33"/>
                      <a:pt x="422" y="0"/>
                      <a:pt x="3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8" name="Google Shape;25888;p73"/>
              <p:cNvSpPr/>
              <p:nvPr/>
            </p:nvSpPr>
            <p:spPr>
              <a:xfrm>
                <a:off x="5384525" y="2532675"/>
                <a:ext cx="1252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83" extrusionOk="0">
                    <a:moveTo>
                      <a:pt x="269" y="0"/>
                    </a:moveTo>
                    <a:cubicBezTo>
                      <a:pt x="247" y="0"/>
                      <a:pt x="224" y="3"/>
                      <a:pt x="201" y="9"/>
                    </a:cubicBezTo>
                    <a:cubicBezTo>
                      <a:pt x="67" y="9"/>
                      <a:pt x="1" y="142"/>
                      <a:pt x="1" y="276"/>
                    </a:cubicBezTo>
                    <a:cubicBezTo>
                      <a:pt x="30" y="392"/>
                      <a:pt x="134" y="482"/>
                      <a:pt x="248" y="482"/>
                    </a:cubicBezTo>
                    <a:cubicBezTo>
                      <a:pt x="266" y="482"/>
                      <a:pt x="283" y="480"/>
                      <a:pt x="301" y="476"/>
                    </a:cubicBezTo>
                    <a:cubicBezTo>
                      <a:pt x="434" y="443"/>
                      <a:pt x="501" y="309"/>
                      <a:pt x="501" y="176"/>
                    </a:cubicBezTo>
                    <a:cubicBezTo>
                      <a:pt x="473" y="65"/>
                      <a:pt x="377" y="0"/>
                      <a:pt x="2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9" name="Google Shape;25889;p73"/>
              <p:cNvSpPr/>
              <p:nvPr/>
            </p:nvSpPr>
            <p:spPr>
              <a:xfrm>
                <a:off x="5870700" y="3356400"/>
                <a:ext cx="1390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78" extrusionOk="0">
                    <a:moveTo>
                      <a:pt x="268" y="0"/>
                    </a:moveTo>
                    <a:cubicBezTo>
                      <a:pt x="176" y="0"/>
                      <a:pt x="84" y="50"/>
                      <a:pt x="34" y="150"/>
                    </a:cubicBezTo>
                    <a:cubicBezTo>
                      <a:pt x="1" y="284"/>
                      <a:pt x="68" y="417"/>
                      <a:pt x="168" y="451"/>
                    </a:cubicBezTo>
                    <a:cubicBezTo>
                      <a:pt x="204" y="469"/>
                      <a:pt x="241" y="477"/>
                      <a:pt x="276" y="477"/>
                    </a:cubicBezTo>
                    <a:cubicBezTo>
                      <a:pt x="432" y="477"/>
                      <a:pt x="556" y="314"/>
                      <a:pt x="501" y="150"/>
                    </a:cubicBezTo>
                    <a:cubicBezTo>
                      <a:pt x="451" y="50"/>
                      <a:pt x="359" y="0"/>
                      <a:pt x="2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0" name="Google Shape;25890;p73"/>
              <p:cNvSpPr/>
              <p:nvPr/>
            </p:nvSpPr>
            <p:spPr>
              <a:xfrm>
                <a:off x="6813875" y="3151575"/>
                <a:ext cx="117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409" extrusionOk="0">
                    <a:moveTo>
                      <a:pt x="355" y="1"/>
                    </a:moveTo>
                    <a:cubicBezTo>
                      <a:pt x="221" y="1"/>
                      <a:pt x="1" y="409"/>
                      <a:pt x="224" y="409"/>
                    </a:cubicBezTo>
                    <a:cubicBezTo>
                      <a:pt x="237" y="409"/>
                      <a:pt x="251" y="407"/>
                      <a:pt x="268" y="404"/>
                    </a:cubicBezTo>
                    <a:cubicBezTo>
                      <a:pt x="401" y="371"/>
                      <a:pt x="468" y="238"/>
                      <a:pt x="434" y="104"/>
                    </a:cubicBezTo>
                    <a:cubicBezTo>
                      <a:pt x="421" y="30"/>
                      <a:pt x="391" y="1"/>
                      <a:pt x="3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1" name="Google Shape;25891;p73"/>
              <p:cNvSpPr/>
              <p:nvPr/>
            </p:nvSpPr>
            <p:spPr>
              <a:xfrm>
                <a:off x="6853625" y="2654900"/>
                <a:ext cx="1385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358" extrusionOk="0">
                    <a:moveTo>
                      <a:pt x="471" y="0"/>
                    </a:moveTo>
                    <a:cubicBezTo>
                      <a:pt x="316" y="0"/>
                      <a:pt x="1" y="332"/>
                      <a:pt x="279" y="357"/>
                    </a:cubicBezTo>
                    <a:cubicBezTo>
                      <a:pt x="412" y="357"/>
                      <a:pt x="546" y="257"/>
                      <a:pt x="546" y="124"/>
                    </a:cubicBezTo>
                    <a:cubicBezTo>
                      <a:pt x="554" y="34"/>
                      <a:pt x="521" y="0"/>
                      <a:pt x="4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2" name="Google Shape;25892;p73"/>
              <p:cNvSpPr/>
              <p:nvPr/>
            </p:nvSpPr>
            <p:spPr>
              <a:xfrm>
                <a:off x="6452375" y="2406800"/>
                <a:ext cx="1772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479" extrusionOk="0">
                    <a:moveTo>
                      <a:pt x="353" y="1"/>
                    </a:moveTo>
                    <a:cubicBezTo>
                      <a:pt x="144" y="1"/>
                      <a:pt x="0" y="302"/>
                      <a:pt x="251" y="441"/>
                    </a:cubicBezTo>
                    <a:cubicBezTo>
                      <a:pt x="293" y="467"/>
                      <a:pt x="334" y="478"/>
                      <a:pt x="372" y="478"/>
                    </a:cubicBezTo>
                    <a:cubicBezTo>
                      <a:pt x="579" y="478"/>
                      <a:pt x="709" y="153"/>
                      <a:pt x="484" y="40"/>
                    </a:cubicBezTo>
                    <a:cubicBezTo>
                      <a:pt x="440" y="13"/>
                      <a:pt x="395" y="1"/>
                      <a:pt x="3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3" name="Google Shape;25893;p73"/>
              <p:cNvSpPr/>
              <p:nvPr/>
            </p:nvSpPr>
            <p:spPr>
              <a:xfrm>
                <a:off x="5277775" y="2962400"/>
                <a:ext cx="149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99" h="478" extrusionOk="0">
                    <a:moveTo>
                      <a:pt x="250" y="0"/>
                    </a:moveTo>
                    <a:cubicBezTo>
                      <a:pt x="222" y="0"/>
                      <a:pt x="194" y="10"/>
                      <a:pt x="168" y="32"/>
                    </a:cubicBezTo>
                    <a:cubicBezTo>
                      <a:pt x="34" y="99"/>
                      <a:pt x="1" y="232"/>
                      <a:pt x="34" y="333"/>
                    </a:cubicBezTo>
                    <a:cubicBezTo>
                      <a:pt x="85" y="434"/>
                      <a:pt x="175" y="478"/>
                      <a:pt x="274" y="478"/>
                    </a:cubicBezTo>
                    <a:cubicBezTo>
                      <a:pt x="305" y="478"/>
                      <a:pt x="336" y="474"/>
                      <a:pt x="368" y="466"/>
                    </a:cubicBezTo>
                    <a:cubicBezTo>
                      <a:pt x="599" y="408"/>
                      <a:pt x="430" y="0"/>
                      <a:pt x="2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4" name="Google Shape;25894;p73"/>
              <p:cNvSpPr/>
              <p:nvPr/>
            </p:nvSpPr>
            <p:spPr>
              <a:xfrm>
                <a:off x="5272775" y="3564450"/>
                <a:ext cx="1255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68" extrusionOk="0">
                    <a:moveTo>
                      <a:pt x="234" y="1"/>
                    </a:moveTo>
                    <a:cubicBezTo>
                      <a:pt x="101" y="1"/>
                      <a:pt x="1" y="101"/>
                      <a:pt x="1" y="234"/>
                    </a:cubicBezTo>
                    <a:cubicBezTo>
                      <a:pt x="1" y="368"/>
                      <a:pt x="101" y="468"/>
                      <a:pt x="234" y="468"/>
                    </a:cubicBezTo>
                    <a:cubicBezTo>
                      <a:pt x="368" y="468"/>
                      <a:pt x="501" y="368"/>
                      <a:pt x="501" y="234"/>
                    </a:cubicBezTo>
                    <a:cubicBezTo>
                      <a:pt x="501" y="101"/>
                      <a:pt x="368" y="1"/>
                      <a:pt x="2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5" name="Google Shape;25895;p73"/>
              <p:cNvSpPr/>
              <p:nvPr/>
            </p:nvSpPr>
            <p:spPr>
              <a:xfrm>
                <a:off x="6536250" y="3854150"/>
                <a:ext cx="14000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28" extrusionOk="0">
                    <a:moveTo>
                      <a:pt x="462" y="1"/>
                    </a:moveTo>
                    <a:cubicBezTo>
                      <a:pt x="307" y="1"/>
                      <a:pt x="1" y="273"/>
                      <a:pt x="265" y="321"/>
                    </a:cubicBezTo>
                    <a:cubicBezTo>
                      <a:pt x="283" y="326"/>
                      <a:pt x="300" y="328"/>
                      <a:pt x="318" y="328"/>
                    </a:cubicBezTo>
                    <a:cubicBezTo>
                      <a:pt x="431" y="328"/>
                      <a:pt x="532" y="241"/>
                      <a:pt x="532" y="155"/>
                    </a:cubicBezTo>
                    <a:cubicBezTo>
                      <a:pt x="560" y="42"/>
                      <a:pt x="522" y="1"/>
                      <a:pt x="4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6" name="Google Shape;25896;p73"/>
              <p:cNvSpPr/>
              <p:nvPr/>
            </p:nvSpPr>
            <p:spPr>
              <a:xfrm>
                <a:off x="6898950" y="3558200"/>
                <a:ext cx="13850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98" extrusionOk="0">
                    <a:moveTo>
                      <a:pt x="250" y="1"/>
                    </a:moveTo>
                    <a:cubicBezTo>
                      <a:pt x="159" y="1"/>
                      <a:pt x="67" y="51"/>
                      <a:pt x="34" y="151"/>
                    </a:cubicBezTo>
                    <a:cubicBezTo>
                      <a:pt x="0" y="284"/>
                      <a:pt x="67" y="418"/>
                      <a:pt x="167" y="484"/>
                    </a:cubicBezTo>
                    <a:cubicBezTo>
                      <a:pt x="194" y="493"/>
                      <a:pt x="221" y="497"/>
                      <a:pt x="247" y="497"/>
                    </a:cubicBezTo>
                    <a:cubicBezTo>
                      <a:pt x="415" y="497"/>
                      <a:pt x="554" y="324"/>
                      <a:pt x="467" y="151"/>
                    </a:cubicBezTo>
                    <a:cubicBezTo>
                      <a:pt x="434" y="51"/>
                      <a:pt x="342" y="1"/>
                      <a:pt x="2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7" name="Google Shape;25897;p73"/>
              <p:cNvSpPr/>
              <p:nvPr/>
            </p:nvSpPr>
            <p:spPr>
              <a:xfrm>
                <a:off x="6953000" y="3455625"/>
                <a:ext cx="1517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607" h="485" extrusionOk="0">
                    <a:moveTo>
                      <a:pt x="350" y="0"/>
                    </a:moveTo>
                    <a:cubicBezTo>
                      <a:pt x="132" y="0"/>
                      <a:pt x="0" y="304"/>
                      <a:pt x="207" y="451"/>
                    </a:cubicBezTo>
                    <a:cubicBezTo>
                      <a:pt x="251" y="473"/>
                      <a:pt x="295" y="484"/>
                      <a:pt x="337" y="484"/>
                    </a:cubicBezTo>
                    <a:cubicBezTo>
                      <a:pt x="421" y="484"/>
                      <a:pt x="496" y="440"/>
                      <a:pt x="540" y="351"/>
                    </a:cubicBezTo>
                    <a:cubicBezTo>
                      <a:pt x="607" y="251"/>
                      <a:pt x="573" y="84"/>
                      <a:pt x="440" y="17"/>
                    </a:cubicBezTo>
                    <a:cubicBezTo>
                      <a:pt x="409" y="6"/>
                      <a:pt x="379" y="0"/>
                      <a:pt x="3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8" name="Google Shape;25898;p73"/>
              <p:cNvSpPr/>
              <p:nvPr/>
            </p:nvSpPr>
            <p:spPr>
              <a:xfrm>
                <a:off x="6989850" y="3365950"/>
                <a:ext cx="1335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69" extrusionOk="0">
                    <a:moveTo>
                      <a:pt x="244" y="0"/>
                    </a:moveTo>
                    <a:cubicBezTo>
                      <a:pt x="166" y="0"/>
                      <a:pt x="88" y="37"/>
                      <a:pt x="67" y="102"/>
                    </a:cubicBezTo>
                    <a:cubicBezTo>
                      <a:pt x="0" y="235"/>
                      <a:pt x="33" y="369"/>
                      <a:pt x="167" y="435"/>
                    </a:cubicBezTo>
                    <a:cubicBezTo>
                      <a:pt x="200" y="458"/>
                      <a:pt x="237" y="469"/>
                      <a:pt x="274" y="469"/>
                    </a:cubicBezTo>
                    <a:cubicBezTo>
                      <a:pt x="348" y="469"/>
                      <a:pt x="423" y="424"/>
                      <a:pt x="467" y="335"/>
                    </a:cubicBezTo>
                    <a:cubicBezTo>
                      <a:pt x="534" y="235"/>
                      <a:pt x="500" y="69"/>
                      <a:pt x="367" y="35"/>
                    </a:cubicBezTo>
                    <a:cubicBezTo>
                      <a:pt x="332" y="12"/>
                      <a:pt x="288" y="0"/>
                      <a:pt x="2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9" name="Google Shape;25899;p73"/>
              <p:cNvSpPr/>
              <p:nvPr/>
            </p:nvSpPr>
            <p:spPr>
              <a:xfrm>
                <a:off x="6923125" y="3484375"/>
                <a:ext cx="14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70" extrusionOk="0">
                    <a:moveTo>
                      <a:pt x="295" y="0"/>
                    </a:moveTo>
                    <a:cubicBezTo>
                      <a:pt x="215" y="0"/>
                      <a:pt x="144" y="37"/>
                      <a:pt x="101" y="102"/>
                    </a:cubicBezTo>
                    <a:cubicBezTo>
                      <a:pt x="1" y="235"/>
                      <a:pt x="34" y="368"/>
                      <a:pt x="167" y="435"/>
                    </a:cubicBezTo>
                    <a:cubicBezTo>
                      <a:pt x="203" y="459"/>
                      <a:pt x="247" y="470"/>
                      <a:pt x="291" y="470"/>
                    </a:cubicBezTo>
                    <a:cubicBezTo>
                      <a:pt x="373" y="470"/>
                      <a:pt x="458" y="433"/>
                      <a:pt x="501" y="368"/>
                    </a:cubicBezTo>
                    <a:cubicBezTo>
                      <a:pt x="568" y="268"/>
                      <a:pt x="534" y="102"/>
                      <a:pt x="434" y="35"/>
                    </a:cubicBezTo>
                    <a:cubicBezTo>
                      <a:pt x="387" y="11"/>
                      <a:pt x="340" y="0"/>
                      <a:pt x="2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0" name="Google Shape;25900;p73"/>
              <p:cNvSpPr/>
              <p:nvPr/>
            </p:nvSpPr>
            <p:spPr>
              <a:xfrm>
                <a:off x="6928975" y="3460975"/>
                <a:ext cx="156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26" h="484" extrusionOk="0">
                    <a:moveTo>
                      <a:pt x="311" y="0"/>
                    </a:moveTo>
                    <a:cubicBezTo>
                      <a:pt x="297" y="0"/>
                      <a:pt x="282" y="1"/>
                      <a:pt x="267" y="4"/>
                    </a:cubicBezTo>
                    <a:cubicBezTo>
                      <a:pt x="67" y="37"/>
                      <a:pt x="0" y="304"/>
                      <a:pt x="167" y="437"/>
                    </a:cubicBezTo>
                    <a:cubicBezTo>
                      <a:pt x="212" y="467"/>
                      <a:pt x="270" y="484"/>
                      <a:pt x="327" y="484"/>
                    </a:cubicBezTo>
                    <a:cubicBezTo>
                      <a:pt x="397" y="484"/>
                      <a:pt x="464" y="459"/>
                      <a:pt x="500" y="404"/>
                    </a:cubicBezTo>
                    <a:cubicBezTo>
                      <a:pt x="625" y="217"/>
                      <a:pt x="517" y="0"/>
                      <a:pt x="3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1" name="Google Shape;25901;p73"/>
              <p:cNvSpPr/>
              <p:nvPr/>
            </p:nvSpPr>
            <p:spPr>
              <a:xfrm>
                <a:off x="7024875" y="3300275"/>
                <a:ext cx="142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94" extrusionOk="0">
                    <a:moveTo>
                      <a:pt x="290" y="0"/>
                    </a:moveTo>
                    <a:cubicBezTo>
                      <a:pt x="198" y="0"/>
                      <a:pt x="115" y="55"/>
                      <a:pt x="67" y="127"/>
                    </a:cubicBezTo>
                    <a:cubicBezTo>
                      <a:pt x="0" y="260"/>
                      <a:pt x="33" y="394"/>
                      <a:pt x="167" y="461"/>
                    </a:cubicBezTo>
                    <a:cubicBezTo>
                      <a:pt x="200" y="483"/>
                      <a:pt x="241" y="494"/>
                      <a:pt x="283" y="494"/>
                    </a:cubicBezTo>
                    <a:cubicBezTo>
                      <a:pt x="367" y="494"/>
                      <a:pt x="456" y="449"/>
                      <a:pt x="500" y="361"/>
                    </a:cubicBezTo>
                    <a:cubicBezTo>
                      <a:pt x="567" y="260"/>
                      <a:pt x="500" y="94"/>
                      <a:pt x="400" y="27"/>
                    </a:cubicBezTo>
                    <a:cubicBezTo>
                      <a:pt x="363" y="8"/>
                      <a:pt x="326" y="0"/>
                      <a:pt x="2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2" name="Google Shape;25902;p73"/>
              <p:cNvSpPr/>
              <p:nvPr/>
            </p:nvSpPr>
            <p:spPr>
              <a:xfrm>
                <a:off x="7021525" y="3386675"/>
                <a:ext cx="14775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76" extrusionOk="0">
                    <a:moveTo>
                      <a:pt x="249" y="0"/>
                    </a:moveTo>
                    <a:cubicBezTo>
                      <a:pt x="135" y="0"/>
                      <a:pt x="34" y="91"/>
                      <a:pt x="34" y="207"/>
                    </a:cubicBezTo>
                    <a:cubicBezTo>
                      <a:pt x="1" y="340"/>
                      <a:pt x="101" y="474"/>
                      <a:pt x="234" y="474"/>
                    </a:cubicBezTo>
                    <a:cubicBezTo>
                      <a:pt x="245" y="475"/>
                      <a:pt x="255" y="475"/>
                      <a:pt x="264" y="475"/>
                    </a:cubicBezTo>
                    <a:cubicBezTo>
                      <a:pt x="539" y="475"/>
                      <a:pt x="591" y="39"/>
                      <a:pt x="301" y="7"/>
                    </a:cubicBezTo>
                    <a:cubicBezTo>
                      <a:pt x="283" y="2"/>
                      <a:pt x="266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3" name="Google Shape;25903;p73"/>
              <p:cNvSpPr/>
              <p:nvPr/>
            </p:nvSpPr>
            <p:spPr>
              <a:xfrm>
                <a:off x="7034725" y="3437350"/>
                <a:ext cx="1415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566" h="477" extrusionOk="0">
                    <a:moveTo>
                      <a:pt x="281" y="0"/>
                    </a:moveTo>
                    <a:cubicBezTo>
                      <a:pt x="142" y="0"/>
                      <a:pt x="1" y="107"/>
                      <a:pt x="40" y="281"/>
                    </a:cubicBezTo>
                    <a:cubicBezTo>
                      <a:pt x="67" y="419"/>
                      <a:pt x="168" y="477"/>
                      <a:pt x="270" y="477"/>
                    </a:cubicBezTo>
                    <a:cubicBezTo>
                      <a:pt x="417" y="477"/>
                      <a:pt x="566" y="358"/>
                      <a:pt x="507" y="181"/>
                    </a:cubicBezTo>
                    <a:cubicBezTo>
                      <a:pt x="479" y="56"/>
                      <a:pt x="381" y="0"/>
                      <a:pt x="2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4" name="Google Shape;25904;p73"/>
              <p:cNvSpPr/>
              <p:nvPr/>
            </p:nvSpPr>
            <p:spPr>
              <a:xfrm>
                <a:off x="7119925" y="3309850"/>
                <a:ext cx="14200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80" extrusionOk="0">
                    <a:moveTo>
                      <a:pt x="273" y="0"/>
                    </a:moveTo>
                    <a:cubicBezTo>
                      <a:pt x="202" y="0"/>
                      <a:pt x="140" y="33"/>
                      <a:pt x="101" y="111"/>
                    </a:cubicBezTo>
                    <a:cubicBezTo>
                      <a:pt x="1" y="211"/>
                      <a:pt x="34" y="344"/>
                      <a:pt x="134" y="445"/>
                    </a:cubicBezTo>
                    <a:cubicBezTo>
                      <a:pt x="182" y="468"/>
                      <a:pt x="229" y="479"/>
                      <a:pt x="273" y="479"/>
                    </a:cubicBezTo>
                    <a:cubicBezTo>
                      <a:pt x="354" y="479"/>
                      <a:pt x="425" y="442"/>
                      <a:pt x="468" y="378"/>
                    </a:cubicBezTo>
                    <a:cubicBezTo>
                      <a:pt x="568" y="278"/>
                      <a:pt x="535" y="111"/>
                      <a:pt x="434" y="44"/>
                    </a:cubicBezTo>
                    <a:cubicBezTo>
                      <a:pt x="379" y="17"/>
                      <a:pt x="324" y="0"/>
                      <a:pt x="2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5" name="Google Shape;25905;p73"/>
              <p:cNvSpPr/>
              <p:nvPr/>
            </p:nvSpPr>
            <p:spPr>
              <a:xfrm>
                <a:off x="7138375" y="3372225"/>
                <a:ext cx="14700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327" extrusionOk="0">
                    <a:moveTo>
                      <a:pt x="120" y="0"/>
                    </a:moveTo>
                    <a:cubicBezTo>
                      <a:pt x="48" y="0"/>
                      <a:pt x="0" y="41"/>
                      <a:pt x="30" y="151"/>
                    </a:cubicBezTo>
                    <a:cubicBezTo>
                      <a:pt x="85" y="262"/>
                      <a:pt x="186" y="326"/>
                      <a:pt x="276" y="326"/>
                    </a:cubicBezTo>
                    <a:cubicBezTo>
                      <a:pt x="295" y="326"/>
                      <a:pt x="313" y="324"/>
                      <a:pt x="330" y="318"/>
                    </a:cubicBezTo>
                    <a:cubicBezTo>
                      <a:pt x="587" y="224"/>
                      <a:pt x="288" y="0"/>
                      <a:pt x="1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6" name="Google Shape;25906;p73"/>
              <p:cNvSpPr/>
              <p:nvPr/>
            </p:nvSpPr>
            <p:spPr>
              <a:xfrm>
                <a:off x="7132775" y="3151000"/>
                <a:ext cx="14700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510" extrusionOk="0">
                    <a:moveTo>
                      <a:pt x="302" y="1"/>
                    </a:moveTo>
                    <a:cubicBezTo>
                      <a:pt x="221" y="1"/>
                      <a:pt x="136" y="63"/>
                      <a:pt x="87" y="160"/>
                    </a:cubicBezTo>
                    <a:cubicBezTo>
                      <a:pt x="0" y="356"/>
                      <a:pt x="154" y="509"/>
                      <a:pt x="309" y="509"/>
                    </a:cubicBezTo>
                    <a:cubicBezTo>
                      <a:pt x="391" y="509"/>
                      <a:pt x="474" y="465"/>
                      <a:pt x="521" y="361"/>
                    </a:cubicBezTo>
                    <a:cubicBezTo>
                      <a:pt x="588" y="227"/>
                      <a:pt x="521" y="94"/>
                      <a:pt x="387" y="27"/>
                    </a:cubicBezTo>
                    <a:cubicBezTo>
                      <a:pt x="361" y="9"/>
                      <a:pt x="331" y="1"/>
                      <a:pt x="3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7" name="Google Shape;25907;p73"/>
              <p:cNvSpPr/>
              <p:nvPr/>
            </p:nvSpPr>
            <p:spPr>
              <a:xfrm>
                <a:off x="7222725" y="3047900"/>
                <a:ext cx="131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00" extrusionOk="0">
                    <a:moveTo>
                      <a:pt x="288" y="0"/>
                    </a:moveTo>
                    <a:cubicBezTo>
                      <a:pt x="144" y="0"/>
                      <a:pt x="0" y="131"/>
                      <a:pt x="25" y="282"/>
                    </a:cubicBezTo>
                    <a:cubicBezTo>
                      <a:pt x="47" y="411"/>
                      <a:pt x="167" y="499"/>
                      <a:pt x="285" y="499"/>
                    </a:cubicBezTo>
                    <a:cubicBezTo>
                      <a:pt x="349" y="499"/>
                      <a:pt x="412" y="474"/>
                      <a:pt x="459" y="415"/>
                    </a:cubicBezTo>
                    <a:cubicBezTo>
                      <a:pt x="525" y="282"/>
                      <a:pt x="525" y="148"/>
                      <a:pt x="425" y="48"/>
                    </a:cubicBezTo>
                    <a:cubicBezTo>
                      <a:pt x="384" y="15"/>
                      <a:pt x="336" y="0"/>
                      <a:pt x="2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8" name="Google Shape;25908;p73"/>
              <p:cNvSpPr/>
              <p:nvPr/>
            </p:nvSpPr>
            <p:spPr>
              <a:xfrm>
                <a:off x="7119925" y="3180150"/>
                <a:ext cx="138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552" h="477" extrusionOk="0">
                    <a:moveTo>
                      <a:pt x="263" y="1"/>
                    </a:moveTo>
                    <a:cubicBezTo>
                      <a:pt x="192" y="1"/>
                      <a:pt x="120" y="30"/>
                      <a:pt x="68" y="95"/>
                    </a:cubicBezTo>
                    <a:cubicBezTo>
                      <a:pt x="1" y="229"/>
                      <a:pt x="34" y="362"/>
                      <a:pt x="134" y="429"/>
                    </a:cubicBezTo>
                    <a:cubicBezTo>
                      <a:pt x="176" y="462"/>
                      <a:pt x="224" y="477"/>
                      <a:pt x="271" y="477"/>
                    </a:cubicBezTo>
                    <a:cubicBezTo>
                      <a:pt x="414" y="477"/>
                      <a:pt x="551" y="345"/>
                      <a:pt x="501" y="195"/>
                    </a:cubicBezTo>
                    <a:cubicBezTo>
                      <a:pt x="481" y="73"/>
                      <a:pt x="373" y="1"/>
                      <a:pt x="2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9" name="Google Shape;25909;p73"/>
              <p:cNvSpPr/>
              <p:nvPr/>
            </p:nvSpPr>
            <p:spPr>
              <a:xfrm>
                <a:off x="7108175" y="3131475"/>
                <a:ext cx="159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87" extrusionOk="0">
                    <a:moveTo>
                      <a:pt x="390" y="1"/>
                    </a:moveTo>
                    <a:cubicBezTo>
                      <a:pt x="372" y="1"/>
                      <a:pt x="355" y="3"/>
                      <a:pt x="337" y="7"/>
                    </a:cubicBezTo>
                    <a:cubicBezTo>
                      <a:pt x="0" y="7"/>
                      <a:pt x="57" y="486"/>
                      <a:pt x="328" y="486"/>
                    </a:cubicBezTo>
                    <a:cubicBezTo>
                      <a:pt x="352" y="486"/>
                      <a:pt x="377" y="483"/>
                      <a:pt x="404" y="474"/>
                    </a:cubicBezTo>
                    <a:cubicBezTo>
                      <a:pt x="538" y="441"/>
                      <a:pt x="638" y="341"/>
                      <a:pt x="604" y="208"/>
                    </a:cubicBezTo>
                    <a:cubicBezTo>
                      <a:pt x="604" y="92"/>
                      <a:pt x="504" y="1"/>
                      <a:pt x="3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0" name="Google Shape;25910;p73"/>
              <p:cNvSpPr/>
              <p:nvPr/>
            </p:nvSpPr>
            <p:spPr>
              <a:xfrm>
                <a:off x="7112425" y="2972375"/>
                <a:ext cx="133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01" extrusionOk="0">
                    <a:moveTo>
                      <a:pt x="301" y="0"/>
                    </a:moveTo>
                    <a:cubicBezTo>
                      <a:pt x="1" y="34"/>
                      <a:pt x="1" y="467"/>
                      <a:pt x="301" y="501"/>
                    </a:cubicBezTo>
                    <a:cubicBezTo>
                      <a:pt x="434" y="501"/>
                      <a:pt x="534" y="401"/>
                      <a:pt x="534" y="267"/>
                    </a:cubicBezTo>
                    <a:cubicBezTo>
                      <a:pt x="534" y="134"/>
                      <a:pt x="434" y="0"/>
                      <a:pt x="3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1" name="Google Shape;25911;p73"/>
              <p:cNvSpPr/>
              <p:nvPr/>
            </p:nvSpPr>
            <p:spPr>
              <a:xfrm>
                <a:off x="7101125" y="3016350"/>
                <a:ext cx="1462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16" extrusionOk="0">
                    <a:moveTo>
                      <a:pt x="251" y="1"/>
                    </a:moveTo>
                    <a:cubicBezTo>
                      <a:pt x="143" y="1"/>
                      <a:pt x="47" y="65"/>
                      <a:pt x="19" y="176"/>
                    </a:cubicBezTo>
                    <a:cubicBezTo>
                      <a:pt x="1" y="277"/>
                      <a:pt x="43" y="315"/>
                      <a:pt x="107" y="315"/>
                    </a:cubicBezTo>
                    <a:cubicBezTo>
                      <a:pt x="274" y="315"/>
                      <a:pt x="585" y="57"/>
                      <a:pt x="319" y="9"/>
                    </a:cubicBezTo>
                    <a:cubicBezTo>
                      <a:pt x="296" y="3"/>
                      <a:pt x="273" y="1"/>
                      <a:pt x="2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2" name="Google Shape;25912;p73"/>
              <p:cNvSpPr/>
              <p:nvPr/>
            </p:nvSpPr>
            <p:spPr>
              <a:xfrm>
                <a:off x="7072400" y="3147325"/>
                <a:ext cx="14775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77" extrusionOk="0">
                    <a:moveTo>
                      <a:pt x="282" y="1"/>
                    </a:moveTo>
                    <a:cubicBezTo>
                      <a:pt x="167" y="1"/>
                      <a:pt x="63" y="91"/>
                      <a:pt x="34" y="207"/>
                    </a:cubicBezTo>
                    <a:cubicBezTo>
                      <a:pt x="0" y="341"/>
                      <a:pt x="101" y="441"/>
                      <a:pt x="234" y="474"/>
                    </a:cubicBezTo>
                    <a:cubicBezTo>
                      <a:pt x="246" y="476"/>
                      <a:pt x="257" y="476"/>
                      <a:pt x="269" y="476"/>
                    </a:cubicBezTo>
                    <a:cubicBezTo>
                      <a:pt x="539" y="476"/>
                      <a:pt x="590" y="103"/>
                      <a:pt x="334" y="7"/>
                    </a:cubicBezTo>
                    <a:cubicBezTo>
                      <a:pt x="316" y="3"/>
                      <a:pt x="299" y="1"/>
                      <a:pt x="2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3" name="Google Shape;25913;p73"/>
              <p:cNvSpPr/>
              <p:nvPr/>
            </p:nvSpPr>
            <p:spPr>
              <a:xfrm>
                <a:off x="7082375" y="2959850"/>
                <a:ext cx="1257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02" extrusionOk="0">
                    <a:moveTo>
                      <a:pt x="269" y="1"/>
                    </a:moveTo>
                    <a:cubicBezTo>
                      <a:pt x="135" y="1"/>
                      <a:pt x="35" y="101"/>
                      <a:pt x="35" y="234"/>
                    </a:cubicBezTo>
                    <a:cubicBezTo>
                      <a:pt x="0" y="409"/>
                      <a:pt x="131" y="502"/>
                      <a:pt x="262" y="502"/>
                    </a:cubicBezTo>
                    <a:cubicBezTo>
                      <a:pt x="382" y="502"/>
                      <a:pt x="502" y="426"/>
                      <a:pt x="502" y="268"/>
                    </a:cubicBezTo>
                    <a:cubicBezTo>
                      <a:pt x="502" y="134"/>
                      <a:pt x="402" y="1"/>
                      <a:pt x="2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4" name="Google Shape;25914;p73"/>
              <p:cNvSpPr/>
              <p:nvPr/>
            </p:nvSpPr>
            <p:spPr>
              <a:xfrm>
                <a:off x="7109400" y="2871425"/>
                <a:ext cx="1472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78" extrusionOk="0">
                    <a:moveTo>
                      <a:pt x="354" y="0"/>
                    </a:moveTo>
                    <a:cubicBezTo>
                      <a:pt x="81" y="0"/>
                      <a:pt x="0" y="373"/>
                      <a:pt x="288" y="469"/>
                    </a:cubicBezTo>
                    <a:cubicBezTo>
                      <a:pt x="306" y="475"/>
                      <a:pt x="324" y="478"/>
                      <a:pt x="342" y="478"/>
                    </a:cubicBezTo>
                    <a:cubicBezTo>
                      <a:pt x="431" y="478"/>
                      <a:pt x="528" y="413"/>
                      <a:pt x="555" y="302"/>
                    </a:cubicBezTo>
                    <a:cubicBezTo>
                      <a:pt x="589" y="169"/>
                      <a:pt x="522" y="35"/>
                      <a:pt x="388" y="2"/>
                    </a:cubicBezTo>
                    <a:cubicBezTo>
                      <a:pt x="377" y="1"/>
                      <a:pt x="365" y="0"/>
                      <a:pt x="3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5" name="Google Shape;25915;p73"/>
              <p:cNvSpPr/>
              <p:nvPr/>
            </p:nvSpPr>
            <p:spPr>
              <a:xfrm>
                <a:off x="7190275" y="2995425"/>
                <a:ext cx="1475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92" extrusionOk="0">
                    <a:moveTo>
                      <a:pt x="308" y="1"/>
                    </a:moveTo>
                    <a:cubicBezTo>
                      <a:pt x="119" y="1"/>
                      <a:pt x="1" y="199"/>
                      <a:pt x="89" y="346"/>
                    </a:cubicBezTo>
                    <a:cubicBezTo>
                      <a:pt x="114" y="448"/>
                      <a:pt x="218" y="491"/>
                      <a:pt x="310" y="491"/>
                    </a:cubicBezTo>
                    <a:cubicBezTo>
                      <a:pt x="338" y="491"/>
                      <a:pt x="365" y="487"/>
                      <a:pt x="389" y="479"/>
                    </a:cubicBezTo>
                    <a:cubicBezTo>
                      <a:pt x="589" y="379"/>
                      <a:pt x="589" y="112"/>
                      <a:pt x="389" y="12"/>
                    </a:cubicBezTo>
                    <a:cubicBezTo>
                      <a:pt x="361" y="4"/>
                      <a:pt x="334" y="1"/>
                      <a:pt x="3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6" name="Google Shape;25916;p73"/>
              <p:cNvSpPr/>
              <p:nvPr/>
            </p:nvSpPr>
            <p:spPr>
              <a:xfrm>
                <a:off x="7173300" y="3020700"/>
                <a:ext cx="13900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96" extrusionOk="0">
                    <a:moveTo>
                      <a:pt x="275" y="1"/>
                    </a:moveTo>
                    <a:cubicBezTo>
                      <a:pt x="194" y="1"/>
                      <a:pt x="113" y="44"/>
                      <a:pt x="67" y="135"/>
                    </a:cubicBezTo>
                    <a:cubicBezTo>
                      <a:pt x="1" y="269"/>
                      <a:pt x="34" y="402"/>
                      <a:pt x="167" y="469"/>
                    </a:cubicBezTo>
                    <a:cubicBezTo>
                      <a:pt x="204" y="487"/>
                      <a:pt x="241" y="496"/>
                      <a:pt x="276" y="496"/>
                    </a:cubicBezTo>
                    <a:cubicBezTo>
                      <a:pt x="432" y="496"/>
                      <a:pt x="556" y="332"/>
                      <a:pt x="501" y="169"/>
                    </a:cubicBezTo>
                    <a:cubicBezTo>
                      <a:pt x="465" y="60"/>
                      <a:pt x="370" y="1"/>
                      <a:pt x="2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7" name="Google Shape;25917;p73"/>
              <p:cNvSpPr/>
              <p:nvPr/>
            </p:nvSpPr>
            <p:spPr>
              <a:xfrm>
                <a:off x="7144675" y="2866050"/>
                <a:ext cx="11975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79" h="393" extrusionOk="0">
                    <a:moveTo>
                      <a:pt x="358" y="0"/>
                    </a:moveTo>
                    <a:cubicBezTo>
                      <a:pt x="220" y="0"/>
                      <a:pt x="0" y="393"/>
                      <a:pt x="214" y="393"/>
                    </a:cubicBezTo>
                    <a:cubicBezTo>
                      <a:pt x="232" y="393"/>
                      <a:pt x="253" y="390"/>
                      <a:pt x="278" y="384"/>
                    </a:cubicBezTo>
                    <a:cubicBezTo>
                      <a:pt x="378" y="350"/>
                      <a:pt x="479" y="250"/>
                      <a:pt x="445" y="117"/>
                    </a:cubicBezTo>
                    <a:cubicBezTo>
                      <a:pt x="431" y="33"/>
                      <a:pt x="398" y="0"/>
                      <a:pt x="3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8" name="Google Shape;25918;p73"/>
              <p:cNvSpPr/>
              <p:nvPr/>
            </p:nvSpPr>
            <p:spPr>
              <a:xfrm>
                <a:off x="7159875" y="2836900"/>
                <a:ext cx="1095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438" h="431" extrusionOk="0">
                    <a:moveTo>
                      <a:pt x="197" y="0"/>
                    </a:moveTo>
                    <a:cubicBezTo>
                      <a:pt x="1" y="0"/>
                      <a:pt x="158" y="431"/>
                      <a:pt x="306" y="431"/>
                    </a:cubicBezTo>
                    <a:cubicBezTo>
                      <a:pt x="341" y="431"/>
                      <a:pt x="375" y="407"/>
                      <a:pt x="404" y="349"/>
                    </a:cubicBezTo>
                    <a:cubicBezTo>
                      <a:pt x="438" y="215"/>
                      <a:pt x="371" y="82"/>
                      <a:pt x="271" y="15"/>
                    </a:cubicBezTo>
                    <a:cubicBezTo>
                      <a:pt x="242" y="5"/>
                      <a:pt x="218" y="0"/>
                      <a:pt x="1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9" name="Google Shape;25919;p73"/>
              <p:cNvSpPr/>
              <p:nvPr/>
            </p:nvSpPr>
            <p:spPr>
              <a:xfrm>
                <a:off x="7162375" y="2978550"/>
                <a:ext cx="13075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82" extrusionOk="0">
                    <a:moveTo>
                      <a:pt x="283" y="1"/>
                    </a:moveTo>
                    <a:cubicBezTo>
                      <a:pt x="145" y="1"/>
                      <a:pt x="1" y="104"/>
                      <a:pt x="37" y="287"/>
                    </a:cubicBezTo>
                    <a:cubicBezTo>
                      <a:pt x="52" y="421"/>
                      <a:pt x="153" y="481"/>
                      <a:pt x="257" y="481"/>
                    </a:cubicBezTo>
                    <a:cubicBezTo>
                      <a:pt x="387" y="481"/>
                      <a:pt x="523" y="387"/>
                      <a:pt x="504" y="220"/>
                    </a:cubicBezTo>
                    <a:cubicBezTo>
                      <a:pt x="504" y="70"/>
                      <a:pt x="396" y="1"/>
                      <a:pt x="2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0" name="Google Shape;25920;p73"/>
              <p:cNvSpPr/>
              <p:nvPr/>
            </p:nvSpPr>
            <p:spPr>
              <a:xfrm>
                <a:off x="7123125" y="2812725"/>
                <a:ext cx="14100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88" extrusionOk="0">
                    <a:moveTo>
                      <a:pt x="281" y="1"/>
                    </a:moveTo>
                    <a:cubicBezTo>
                      <a:pt x="142" y="1"/>
                      <a:pt x="1" y="107"/>
                      <a:pt x="40" y="282"/>
                    </a:cubicBezTo>
                    <a:cubicBezTo>
                      <a:pt x="68" y="424"/>
                      <a:pt x="175" y="488"/>
                      <a:pt x="281" y="488"/>
                    </a:cubicBezTo>
                    <a:cubicBezTo>
                      <a:pt x="424" y="488"/>
                      <a:pt x="564" y="373"/>
                      <a:pt x="507" y="182"/>
                    </a:cubicBezTo>
                    <a:cubicBezTo>
                      <a:pt x="479" y="56"/>
                      <a:pt x="380" y="1"/>
                      <a:pt x="2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1" name="Google Shape;25921;p73"/>
              <p:cNvSpPr/>
              <p:nvPr/>
            </p:nvSpPr>
            <p:spPr>
              <a:xfrm>
                <a:off x="7121600" y="2678825"/>
                <a:ext cx="12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34" y="0"/>
                    </a:moveTo>
                    <a:cubicBezTo>
                      <a:pt x="101" y="34"/>
                      <a:pt x="1" y="134"/>
                      <a:pt x="1" y="267"/>
                    </a:cubicBezTo>
                    <a:cubicBezTo>
                      <a:pt x="34" y="401"/>
                      <a:pt x="134" y="501"/>
                      <a:pt x="267" y="501"/>
                    </a:cubicBezTo>
                    <a:cubicBezTo>
                      <a:pt x="401" y="467"/>
                      <a:pt x="501" y="367"/>
                      <a:pt x="501" y="234"/>
                    </a:cubicBezTo>
                    <a:cubicBezTo>
                      <a:pt x="468" y="101"/>
                      <a:pt x="367" y="0"/>
                      <a:pt x="2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2" name="Google Shape;25922;p73"/>
              <p:cNvSpPr/>
              <p:nvPr/>
            </p:nvSpPr>
            <p:spPr>
              <a:xfrm>
                <a:off x="7113475" y="2652975"/>
                <a:ext cx="12325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93" h="410" extrusionOk="0">
                    <a:moveTo>
                      <a:pt x="367" y="0"/>
                    </a:moveTo>
                    <a:cubicBezTo>
                      <a:pt x="220" y="0"/>
                      <a:pt x="1" y="410"/>
                      <a:pt x="200" y="410"/>
                    </a:cubicBezTo>
                    <a:cubicBezTo>
                      <a:pt x="216" y="410"/>
                      <a:pt x="236" y="407"/>
                      <a:pt x="259" y="401"/>
                    </a:cubicBezTo>
                    <a:cubicBezTo>
                      <a:pt x="392" y="367"/>
                      <a:pt x="492" y="234"/>
                      <a:pt x="459" y="100"/>
                    </a:cubicBezTo>
                    <a:cubicBezTo>
                      <a:pt x="439" y="29"/>
                      <a:pt x="406" y="0"/>
                      <a:pt x="3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3" name="Google Shape;25923;p73"/>
              <p:cNvSpPr/>
              <p:nvPr/>
            </p:nvSpPr>
            <p:spPr>
              <a:xfrm>
                <a:off x="7058525" y="2566275"/>
                <a:ext cx="97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431" extrusionOk="0">
                    <a:moveTo>
                      <a:pt x="231" y="0"/>
                    </a:moveTo>
                    <a:cubicBezTo>
                      <a:pt x="93" y="0"/>
                      <a:pt x="0" y="431"/>
                      <a:pt x="164" y="431"/>
                    </a:cubicBezTo>
                    <a:cubicBezTo>
                      <a:pt x="189" y="431"/>
                      <a:pt x="219" y="421"/>
                      <a:pt x="255" y="400"/>
                    </a:cubicBezTo>
                    <a:cubicBezTo>
                      <a:pt x="355" y="333"/>
                      <a:pt x="389" y="199"/>
                      <a:pt x="322" y="66"/>
                    </a:cubicBezTo>
                    <a:cubicBezTo>
                      <a:pt x="291" y="19"/>
                      <a:pt x="260" y="0"/>
                      <a:pt x="2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4" name="Google Shape;25924;p73"/>
              <p:cNvSpPr/>
              <p:nvPr/>
            </p:nvSpPr>
            <p:spPr>
              <a:xfrm>
                <a:off x="7048225" y="2686300"/>
                <a:ext cx="1315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503" extrusionOk="0">
                    <a:moveTo>
                      <a:pt x="257" y="0"/>
                    </a:moveTo>
                    <a:cubicBezTo>
                      <a:pt x="250" y="0"/>
                      <a:pt x="242" y="1"/>
                      <a:pt x="234" y="2"/>
                    </a:cubicBezTo>
                    <a:cubicBezTo>
                      <a:pt x="100" y="35"/>
                      <a:pt x="0" y="135"/>
                      <a:pt x="0" y="269"/>
                    </a:cubicBezTo>
                    <a:cubicBezTo>
                      <a:pt x="0" y="402"/>
                      <a:pt x="100" y="502"/>
                      <a:pt x="267" y="502"/>
                    </a:cubicBezTo>
                    <a:cubicBezTo>
                      <a:pt x="526" y="502"/>
                      <a:pt x="502" y="0"/>
                      <a:pt x="2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5" name="Google Shape;25925;p73"/>
              <p:cNvSpPr/>
              <p:nvPr/>
            </p:nvSpPr>
            <p:spPr>
              <a:xfrm>
                <a:off x="7078650" y="2708700"/>
                <a:ext cx="1630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652" h="507" extrusionOk="0">
                    <a:moveTo>
                      <a:pt x="385" y="0"/>
                    </a:moveTo>
                    <a:cubicBezTo>
                      <a:pt x="168" y="0"/>
                      <a:pt x="0" y="306"/>
                      <a:pt x="251" y="473"/>
                    </a:cubicBezTo>
                    <a:cubicBezTo>
                      <a:pt x="284" y="496"/>
                      <a:pt x="325" y="507"/>
                      <a:pt x="367" y="507"/>
                    </a:cubicBezTo>
                    <a:cubicBezTo>
                      <a:pt x="451" y="507"/>
                      <a:pt x="540" y="462"/>
                      <a:pt x="584" y="373"/>
                    </a:cubicBezTo>
                    <a:cubicBezTo>
                      <a:pt x="651" y="273"/>
                      <a:pt x="618" y="106"/>
                      <a:pt x="518" y="40"/>
                    </a:cubicBezTo>
                    <a:cubicBezTo>
                      <a:pt x="473" y="12"/>
                      <a:pt x="428" y="0"/>
                      <a:pt x="3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6" name="Google Shape;25926;p73"/>
              <p:cNvSpPr/>
              <p:nvPr/>
            </p:nvSpPr>
            <p:spPr>
              <a:xfrm>
                <a:off x="7086800" y="2583725"/>
                <a:ext cx="1315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71" extrusionOk="0">
                    <a:moveTo>
                      <a:pt x="265" y="0"/>
                    </a:moveTo>
                    <a:cubicBezTo>
                      <a:pt x="0" y="0"/>
                      <a:pt x="0" y="470"/>
                      <a:pt x="265" y="470"/>
                    </a:cubicBezTo>
                    <a:cubicBezTo>
                      <a:pt x="274" y="470"/>
                      <a:pt x="283" y="470"/>
                      <a:pt x="292" y="469"/>
                    </a:cubicBezTo>
                    <a:cubicBezTo>
                      <a:pt x="425" y="469"/>
                      <a:pt x="525" y="369"/>
                      <a:pt x="525" y="235"/>
                    </a:cubicBezTo>
                    <a:cubicBezTo>
                      <a:pt x="492" y="102"/>
                      <a:pt x="392" y="2"/>
                      <a:pt x="292" y="2"/>
                    </a:cubicBezTo>
                    <a:cubicBezTo>
                      <a:pt x="283" y="1"/>
                      <a:pt x="274" y="0"/>
                      <a:pt x="2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7" name="Google Shape;25927;p73"/>
              <p:cNvSpPr/>
              <p:nvPr/>
            </p:nvSpPr>
            <p:spPr>
              <a:xfrm>
                <a:off x="6933275" y="2550250"/>
                <a:ext cx="14875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46" extrusionOk="0">
                    <a:moveTo>
                      <a:pt x="276" y="0"/>
                    </a:moveTo>
                    <a:cubicBezTo>
                      <a:pt x="162" y="0"/>
                      <a:pt x="57" y="91"/>
                      <a:pt x="28" y="207"/>
                    </a:cubicBezTo>
                    <a:cubicBezTo>
                      <a:pt x="1" y="307"/>
                      <a:pt x="38" y="345"/>
                      <a:pt x="100" y="345"/>
                    </a:cubicBezTo>
                    <a:cubicBezTo>
                      <a:pt x="263" y="345"/>
                      <a:pt x="595" y="79"/>
                      <a:pt x="328" y="6"/>
                    </a:cubicBezTo>
                    <a:cubicBezTo>
                      <a:pt x="311" y="2"/>
                      <a:pt x="293" y="0"/>
                      <a:pt x="2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8" name="Google Shape;25928;p73"/>
              <p:cNvSpPr/>
              <p:nvPr/>
            </p:nvSpPr>
            <p:spPr>
              <a:xfrm>
                <a:off x="6983175" y="2637850"/>
                <a:ext cx="156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499" extrusionOk="0">
                    <a:moveTo>
                      <a:pt x="268" y="1"/>
                    </a:moveTo>
                    <a:cubicBezTo>
                      <a:pt x="226" y="1"/>
                      <a:pt x="181" y="12"/>
                      <a:pt x="134" y="38"/>
                    </a:cubicBezTo>
                    <a:cubicBezTo>
                      <a:pt x="34" y="105"/>
                      <a:pt x="0" y="272"/>
                      <a:pt x="67" y="372"/>
                    </a:cubicBezTo>
                    <a:cubicBezTo>
                      <a:pt x="115" y="444"/>
                      <a:pt x="198" y="499"/>
                      <a:pt x="290" y="499"/>
                    </a:cubicBezTo>
                    <a:cubicBezTo>
                      <a:pt x="326" y="499"/>
                      <a:pt x="363" y="491"/>
                      <a:pt x="401" y="472"/>
                    </a:cubicBezTo>
                    <a:cubicBezTo>
                      <a:pt x="626" y="331"/>
                      <a:pt x="495" y="1"/>
                      <a:pt x="2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9" name="Google Shape;25929;p73"/>
              <p:cNvSpPr/>
              <p:nvPr/>
            </p:nvSpPr>
            <p:spPr>
              <a:xfrm>
                <a:off x="7041550" y="2545400"/>
                <a:ext cx="133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501" extrusionOk="0">
                    <a:moveTo>
                      <a:pt x="270" y="0"/>
                    </a:moveTo>
                    <a:cubicBezTo>
                      <a:pt x="186" y="0"/>
                      <a:pt x="111" y="45"/>
                      <a:pt x="67" y="134"/>
                    </a:cubicBezTo>
                    <a:cubicBezTo>
                      <a:pt x="0" y="234"/>
                      <a:pt x="34" y="401"/>
                      <a:pt x="134" y="467"/>
                    </a:cubicBezTo>
                    <a:cubicBezTo>
                      <a:pt x="178" y="490"/>
                      <a:pt x="223" y="501"/>
                      <a:pt x="265" y="501"/>
                    </a:cubicBezTo>
                    <a:cubicBezTo>
                      <a:pt x="349" y="501"/>
                      <a:pt x="423" y="456"/>
                      <a:pt x="467" y="367"/>
                    </a:cubicBezTo>
                    <a:cubicBezTo>
                      <a:pt x="534" y="267"/>
                      <a:pt x="501" y="100"/>
                      <a:pt x="401" y="34"/>
                    </a:cubicBezTo>
                    <a:cubicBezTo>
                      <a:pt x="356" y="11"/>
                      <a:pt x="312" y="0"/>
                      <a:pt x="2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0" name="Google Shape;25930;p73"/>
              <p:cNvSpPr/>
              <p:nvPr/>
            </p:nvSpPr>
            <p:spPr>
              <a:xfrm>
                <a:off x="6938675" y="2419375"/>
                <a:ext cx="1532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99" extrusionOk="0">
                    <a:moveTo>
                      <a:pt x="352" y="0"/>
                    </a:moveTo>
                    <a:cubicBezTo>
                      <a:pt x="171" y="0"/>
                      <a:pt x="1" y="211"/>
                      <a:pt x="146" y="405"/>
                    </a:cubicBezTo>
                    <a:cubicBezTo>
                      <a:pt x="204" y="463"/>
                      <a:pt x="273" y="498"/>
                      <a:pt x="341" y="498"/>
                    </a:cubicBezTo>
                    <a:cubicBezTo>
                      <a:pt x="390" y="498"/>
                      <a:pt x="437" y="480"/>
                      <a:pt x="479" y="438"/>
                    </a:cubicBezTo>
                    <a:cubicBezTo>
                      <a:pt x="613" y="338"/>
                      <a:pt x="613" y="205"/>
                      <a:pt x="546" y="104"/>
                    </a:cubicBezTo>
                    <a:cubicBezTo>
                      <a:pt x="491" y="31"/>
                      <a:pt x="421" y="0"/>
                      <a:pt x="3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1" name="Google Shape;25931;p73"/>
              <p:cNvSpPr/>
              <p:nvPr/>
            </p:nvSpPr>
            <p:spPr>
              <a:xfrm>
                <a:off x="6865225" y="2438500"/>
                <a:ext cx="14550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480" extrusionOk="0">
                    <a:moveTo>
                      <a:pt x="334" y="0"/>
                    </a:moveTo>
                    <a:cubicBezTo>
                      <a:pt x="317" y="0"/>
                      <a:pt x="299" y="2"/>
                      <a:pt x="282" y="7"/>
                    </a:cubicBezTo>
                    <a:cubicBezTo>
                      <a:pt x="0" y="38"/>
                      <a:pt x="41" y="480"/>
                      <a:pt x="295" y="480"/>
                    </a:cubicBezTo>
                    <a:cubicBezTo>
                      <a:pt x="312" y="480"/>
                      <a:pt x="330" y="478"/>
                      <a:pt x="348" y="474"/>
                    </a:cubicBezTo>
                    <a:cubicBezTo>
                      <a:pt x="482" y="474"/>
                      <a:pt x="582" y="340"/>
                      <a:pt x="582" y="207"/>
                    </a:cubicBezTo>
                    <a:cubicBezTo>
                      <a:pt x="553" y="91"/>
                      <a:pt x="449" y="0"/>
                      <a:pt x="3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2" name="Google Shape;25932;p73"/>
              <p:cNvSpPr/>
              <p:nvPr/>
            </p:nvSpPr>
            <p:spPr>
              <a:xfrm>
                <a:off x="6911850" y="2451200"/>
                <a:ext cx="163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508" extrusionOk="0">
                    <a:moveTo>
                      <a:pt x="359" y="0"/>
                    </a:moveTo>
                    <a:cubicBezTo>
                      <a:pt x="108" y="0"/>
                      <a:pt x="0" y="413"/>
                      <a:pt x="318" y="499"/>
                    </a:cubicBezTo>
                    <a:cubicBezTo>
                      <a:pt x="336" y="505"/>
                      <a:pt x="355" y="508"/>
                      <a:pt x="374" y="508"/>
                    </a:cubicBezTo>
                    <a:cubicBezTo>
                      <a:pt x="463" y="508"/>
                      <a:pt x="563" y="448"/>
                      <a:pt x="618" y="366"/>
                    </a:cubicBezTo>
                    <a:cubicBezTo>
                      <a:pt x="652" y="232"/>
                      <a:pt x="618" y="99"/>
                      <a:pt x="485" y="32"/>
                    </a:cubicBezTo>
                    <a:cubicBezTo>
                      <a:pt x="440" y="10"/>
                      <a:pt x="398" y="0"/>
                      <a:pt x="3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3" name="Google Shape;25933;p73"/>
              <p:cNvSpPr/>
              <p:nvPr/>
            </p:nvSpPr>
            <p:spPr>
              <a:xfrm>
                <a:off x="6966600" y="2335700"/>
                <a:ext cx="11600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14" extrusionOk="0">
                    <a:moveTo>
                      <a:pt x="190" y="0"/>
                    </a:moveTo>
                    <a:cubicBezTo>
                      <a:pt x="1" y="0"/>
                      <a:pt x="165" y="413"/>
                      <a:pt x="302" y="413"/>
                    </a:cubicBezTo>
                    <a:cubicBezTo>
                      <a:pt x="337" y="413"/>
                      <a:pt x="371" y="385"/>
                      <a:pt x="396" y="316"/>
                    </a:cubicBezTo>
                    <a:cubicBezTo>
                      <a:pt x="463" y="182"/>
                      <a:pt x="396" y="49"/>
                      <a:pt x="263" y="16"/>
                    </a:cubicBezTo>
                    <a:cubicBezTo>
                      <a:pt x="234" y="5"/>
                      <a:pt x="210" y="0"/>
                      <a:pt x="1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4" name="Google Shape;25934;p73"/>
              <p:cNvSpPr/>
              <p:nvPr/>
            </p:nvSpPr>
            <p:spPr>
              <a:xfrm>
                <a:off x="6884225" y="2308250"/>
                <a:ext cx="14750" cy="11850"/>
              </a:xfrm>
              <a:custGeom>
                <a:avLst/>
                <a:gdLst/>
                <a:ahLst/>
                <a:cxnLst/>
                <a:rect l="l" t="t" r="r" b="b"/>
                <a:pathLst>
                  <a:path w="590" h="474" extrusionOk="0">
                    <a:moveTo>
                      <a:pt x="262" y="1"/>
                    </a:moveTo>
                    <a:cubicBezTo>
                      <a:pt x="165" y="1"/>
                      <a:pt x="81" y="44"/>
                      <a:pt x="55" y="146"/>
                    </a:cubicBezTo>
                    <a:cubicBezTo>
                      <a:pt x="1" y="310"/>
                      <a:pt x="124" y="473"/>
                      <a:pt x="280" y="473"/>
                    </a:cubicBezTo>
                    <a:cubicBezTo>
                      <a:pt x="316" y="473"/>
                      <a:pt x="352" y="465"/>
                      <a:pt x="389" y="447"/>
                    </a:cubicBezTo>
                    <a:cubicBezTo>
                      <a:pt x="589" y="346"/>
                      <a:pt x="556" y="80"/>
                      <a:pt x="356" y="13"/>
                    </a:cubicBezTo>
                    <a:cubicBezTo>
                      <a:pt x="324" y="5"/>
                      <a:pt x="293" y="1"/>
                      <a:pt x="2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5" name="Google Shape;25935;p73"/>
              <p:cNvSpPr/>
              <p:nvPr/>
            </p:nvSpPr>
            <p:spPr>
              <a:xfrm>
                <a:off x="6868925" y="2327725"/>
                <a:ext cx="139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558" h="484" extrusionOk="0">
                    <a:moveTo>
                      <a:pt x="275" y="0"/>
                    </a:moveTo>
                    <a:cubicBezTo>
                      <a:pt x="194" y="0"/>
                      <a:pt x="113" y="43"/>
                      <a:pt x="67" y="135"/>
                    </a:cubicBezTo>
                    <a:cubicBezTo>
                      <a:pt x="0" y="235"/>
                      <a:pt x="67" y="401"/>
                      <a:pt x="167" y="468"/>
                    </a:cubicBezTo>
                    <a:cubicBezTo>
                      <a:pt x="198" y="478"/>
                      <a:pt x="228" y="483"/>
                      <a:pt x="258" y="483"/>
                    </a:cubicBezTo>
                    <a:cubicBezTo>
                      <a:pt x="422" y="483"/>
                      <a:pt x="557" y="337"/>
                      <a:pt x="501" y="168"/>
                    </a:cubicBezTo>
                    <a:cubicBezTo>
                      <a:pt x="465" y="60"/>
                      <a:pt x="370" y="0"/>
                      <a:pt x="2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6" name="Google Shape;25936;p73"/>
              <p:cNvSpPr/>
              <p:nvPr/>
            </p:nvSpPr>
            <p:spPr>
              <a:xfrm>
                <a:off x="6895750" y="2263300"/>
                <a:ext cx="115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10" extrusionOk="0">
                    <a:moveTo>
                      <a:pt x="202" y="1"/>
                    </a:moveTo>
                    <a:cubicBezTo>
                      <a:pt x="0" y="1"/>
                      <a:pt x="201" y="410"/>
                      <a:pt x="340" y="410"/>
                    </a:cubicBezTo>
                    <a:cubicBezTo>
                      <a:pt x="377" y="410"/>
                      <a:pt x="409" y="382"/>
                      <a:pt x="428" y="310"/>
                    </a:cubicBezTo>
                    <a:cubicBezTo>
                      <a:pt x="462" y="176"/>
                      <a:pt x="395" y="43"/>
                      <a:pt x="262" y="10"/>
                    </a:cubicBezTo>
                    <a:cubicBezTo>
                      <a:pt x="239" y="3"/>
                      <a:pt x="219" y="1"/>
                      <a:pt x="2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7" name="Google Shape;25937;p73"/>
              <p:cNvSpPr/>
              <p:nvPr/>
            </p:nvSpPr>
            <p:spPr>
              <a:xfrm>
                <a:off x="6772125" y="2166675"/>
                <a:ext cx="16775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514" extrusionOk="0">
                    <a:moveTo>
                      <a:pt x="376" y="1"/>
                    </a:moveTo>
                    <a:cubicBezTo>
                      <a:pt x="176" y="1"/>
                      <a:pt x="1" y="282"/>
                      <a:pt x="236" y="439"/>
                    </a:cubicBezTo>
                    <a:cubicBezTo>
                      <a:pt x="286" y="489"/>
                      <a:pt x="345" y="514"/>
                      <a:pt x="403" y="514"/>
                    </a:cubicBezTo>
                    <a:cubicBezTo>
                      <a:pt x="462" y="514"/>
                      <a:pt x="520" y="489"/>
                      <a:pt x="570" y="439"/>
                    </a:cubicBezTo>
                    <a:cubicBezTo>
                      <a:pt x="670" y="339"/>
                      <a:pt x="637" y="172"/>
                      <a:pt x="537" y="72"/>
                    </a:cubicBezTo>
                    <a:cubicBezTo>
                      <a:pt x="487" y="22"/>
                      <a:pt x="430" y="1"/>
                      <a:pt x="3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8" name="Google Shape;25938;p73"/>
              <p:cNvSpPr/>
              <p:nvPr/>
            </p:nvSpPr>
            <p:spPr>
              <a:xfrm>
                <a:off x="6738000" y="2180425"/>
                <a:ext cx="13350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96" extrusionOk="0">
                    <a:moveTo>
                      <a:pt x="287" y="1"/>
                    </a:moveTo>
                    <a:cubicBezTo>
                      <a:pt x="259" y="1"/>
                      <a:pt x="230" y="8"/>
                      <a:pt x="200" y="22"/>
                    </a:cubicBezTo>
                    <a:cubicBezTo>
                      <a:pt x="67" y="56"/>
                      <a:pt x="0" y="189"/>
                      <a:pt x="34" y="322"/>
                    </a:cubicBezTo>
                    <a:cubicBezTo>
                      <a:pt x="62" y="409"/>
                      <a:pt x="166" y="496"/>
                      <a:pt x="280" y="496"/>
                    </a:cubicBezTo>
                    <a:cubicBezTo>
                      <a:pt x="298" y="496"/>
                      <a:pt x="316" y="494"/>
                      <a:pt x="334" y="489"/>
                    </a:cubicBezTo>
                    <a:cubicBezTo>
                      <a:pt x="467" y="423"/>
                      <a:pt x="534" y="289"/>
                      <a:pt x="501" y="189"/>
                    </a:cubicBezTo>
                    <a:cubicBezTo>
                      <a:pt x="475" y="85"/>
                      <a:pt x="388" y="1"/>
                      <a:pt x="2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9" name="Google Shape;25939;p73"/>
              <p:cNvSpPr/>
              <p:nvPr/>
            </p:nvSpPr>
            <p:spPr>
              <a:xfrm>
                <a:off x="6841400" y="2189325"/>
                <a:ext cx="1310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07" extrusionOk="0">
                    <a:moveTo>
                      <a:pt x="240" y="0"/>
                    </a:moveTo>
                    <a:cubicBezTo>
                      <a:pt x="128" y="0"/>
                      <a:pt x="15" y="71"/>
                      <a:pt x="1" y="233"/>
                    </a:cubicBezTo>
                    <a:cubicBezTo>
                      <a:pt x="1" y="367"/>
                      <a:pt x="67" y="467"/>
                      <a:pt x="201" y="500"/>
                    </a:cubicBezTo>
                    <a:cubicBezTo>
                      <a:pt x="218" y="505"/>
                      <a:pt x="236" y="507"/>
                      <a:pt x="253" y="507"/>
                    </a:cubicBezTo>
                    <a:cubicBezTo>
                      <a:pt x="367" y="507"/>
                      <a:pt x="468" y="416"/>
                      <a:pt x="468" y="300"/>
                    </a:cubicBezTo>
                    <a:cubicBezTo>
                      <a:pt x="523" y="114"/>
                      <a:pt x="382" y="0"/>
                      <a:pt x="2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0" name="Google Shape;25940;p73"/>
              <p:cNvSpPr/>
              <p:nvPr/>
            </p:nvSpPr>
            <p:spPr>
              <a:xfrm>
                <a:off x="6831650" y="2120775"/>
                <a:ext cx="1395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558" h="476" extrusionOk="0">
                    <a:moveTo>
                      <a:pt x="309" y="0"/>
                    </a:moveTo>
                    <a:cubicBezTo>
                      <a:pt x="292" y="0"/>
                      <a:pt x="275" y="2"/>
                      <a:pt x="257" y="7"/>
                    </a:cubicBezTo>
                    <a:cubicBezTo>
                      <a:pt x="0" y="71"/>
                      <a:pt x="52" y="475"/>
                      <a:pt x="325" y="475"/>
                    </a:cubicBezTo>
                    <a:cubicBezTo>
                      <a:pt x="335" y="475"/>
                      <a:pt x="346" y="475"/>
                      <a:pt x="357" y="474"/>
                    </a:cubicBezTo>
                    <a:cubicBezTo>
                      <a:pt x="491" y="474"/>
                      <a:pt x="557" y="340"/>
                      <a:pt x="557" y="207"/>
                    </a:cubicBezTo>
                    <a:cubicBezTo>
                      <a:pt x="528" y="91"/>
                      <a:pt x="424" y="0"/>
                      <a:pt x="3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1" name="Google Shape;25941;p73"/>
              <p:cNvSpPr/>
              <p:nvPr/>
            </p:nvSpPr>
            <p:spPr>
              <a:xfrm>
                <a:off x="6687550" y="2129275"/>
                <a:ext cx="1335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68" extrusionOk="0">
                    <a:moveTo>
                      <a:pt x="284" y="0"/>
                    </a:moveTo>
                    <a:cubicBezTo>
                      <a:pt x="117" y="0"/>
                      <a:pt x="17" y="134"/>
                      <a:pt x="17" y="267"/>
                    </a:cubicBezTo>
                    <a:cubicBezTo>
                      <a:pt x="0" y="400"/>
                      <a:pt x="134" y="467"/>
                      <a:pt x="267" y="467"/>
                    </a:cubicBezTo>
                    <a:cubicBezTo>
                      <a:pt x="400" y="467"/>
                      <a:pt x="534" y="400"/>
                      <a:pt x="517" y="267"/>
                    </a:cubicBezTo>
                    <a:cubicBezTo>
                      <a:pt x="517" y="134"/>
                      <a:pt x="384" y="0"/>
                      <a:pt x="2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2" name="Google Shape;25942;p73"/>
              <p:cNvSpPr/>
              <p:nvPr/>
            </p:nvSpPr>
            <p:spPr>
              <a:xfrm>
                <a:off x="6703800" y="2114875"/>
                <a:ext cx="1337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85" extrusionOk="0">
                    <a:moveTo>
                      <a:pt x="284" y="1"/>
                    </a:moveTo>
                    <a:cubicBezTo>
                      <a:pt x="217" y="1"/>
                      <a:pt x="151" y="26"/>
                      <a:pt x="101" y="76"/>
                    </a:cubicBezTo>
                    <a:cubicBezTo>
                      <a:pt x="1" y="142"/>
                      <a:pt x="1" y="309"/>
                      <a:pt x="101" y="409"/>
                    </a:cubicBezTo>
                    <a:cubicBezTo>
                      <a:pt x="151" y="459"/>
                      <a:pt x="217" y="484"/>
                      <a:pt x="284" y="484"/>
                    </a:cubicBezTo>
                    <a:cubicBezTo>
                      <a:pt x="351" y="484"/>
                      <a:pt x="418" y="459"/>
                      <a:pt x="468" y="409"/>
                    </a:cubicBezTo>
                    <a:cubicBezTo>
                      <a:pt x="534" y="309"/>
                      <a:pt x="534" y="142"/>
                      <a:pt x="468" y="76"/>
                    </a:cubicBezTo>
                    <a:cubicBezTo>
                      <a:pt x="418" y="26"/>
                      <a:pt x="351" y="1"/>
                      <a:pt x="2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3" name="Google Shape;25943;p73"/>
              <p:cNvSpPr/>
              <p:nvPr/>
            </p:nvSpPr>
            <p:spPr>
              <a:xfrm>
                <a:off x="6727150" y="2040500"/>
                <a:ext cx="14600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25" extrusionOk="0">
                    <a:moveTo>
                      <a:pt x="252" y="0"/>
                    </a:moveTo>
                    <a:cubicBezTo>
                      <a:pt x="153" y="0"/>
                      <a:pt x="59" y="55"/>
                      <a:pt x="34" y="182"/>
                    </a:cubicBezTo>
                    <a:cubicBezTo>
                      <a:pt x="1" y="315"/>
                      <a:pt x="67" y="449"/>
                      <a:pt x="201" y="516"/>
                    </a:cubicBezTo>
                    <a:cubicBezTo>
                      <a:pt x="218" y="521"/>
                      <a:pt x="236" y="524"/>
                      <a:pt x="255" y="524"/>
                    </a:cubicBezTo>
                    <a:cubicBezTo>
                      <a:pt x="344" y="524"/>
                      <a:pt x="440" y="459"/>
                      <a:pt x="468" y="349"/>
                    </a:cubicBezTo>
                    <a:lnTo>
                      <a:pt x="501" y="349"/>
                    </a:lnTo>
                    <a:cubicBezTo>
                      <a:pt x="583" y="143"/>
                      <a:pt x="411" y="0"/>
                      <a:pt x="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4" name="Google Shape;25944;p73"/>
              <p:cNvSpPr/>
              <p:nvPr/>
            </p:nvSpPr>
            <p:spPr>
              <a:xfrm>
                <a:off x="6768575" y="3719775"/>
                <a:ext cx="15300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498" extrusionOk="0">
                    <a:moveTo>
                      <a:pt x="339" y="1"/>
                    </a:moveTo>
                    <a:cubicBezTo>
                      <a:pt x="262" y="1"/>
                      <a:pt x="185" y="45"/>
                      <a:pt x="145" y="126"/>
                    </a:cubicBezTo>
                    <a:cubicBezTo>
                      <a:pt x="1" y="294"/>
                      <a:pt x="169" y="497"/>
                      <a:pt x="349" y="497"/>
                    </a:cubicBezTo>
                    <a:cubicBezTo>
                      <a:pt x="418" y="497"/>
                      <a:pt x="489" y="467"/>
                      <a:pt x="545" y="393"/>
                    </a:cubicBezTo>
                    <a:cubicBezTo>
                      <a:pt x="612" y="293"/>
                      <a:pt x="579" y="126"/>
                      <a:pt x="478" y="59"/>
                    </a:cubicBezTo>
                    <a:cubicBezTo>
                      <a:pt x="439" y="20"/>
                      <a:pt x="389" y="1"/>
                      <a:pt x="3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5" name="Google Shape;25945;p73"/>
              <p:cNvSpPr/>
              <p:nvPr/>
            </p:nvSpPr>
            <p:spPr>
              <a:xfrm>
                <a:off x="6776400" y="3674425"/>
                <a:ext cx="125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09" extrusionOk="0">
                    <a:moveTo>
                      <a:pt x="222" y="1"/>
                    </a:moveTo>
                    <a:cubicBezTo>
                      <a:pt x="1" y="1"/>
                      <a:pt x="241" y="408"/>
                      <a:pt x="383" y="408"/>
                    </a:cubicBezTo>
                    <a:cubicBezTo>
                      <a:pt x="421" y="408"/>
                      <a:pt x="452" y="379"/>
                      <a:pt x="466" y="305"/>
                    </a:cubicBezTo>
                    <a:cubicBezTo>
                      <a:pt x="499" y="172"/>
                      <a:pt x="399" y="38"/>
                      <a:pt x="266" y="5"/>
                    </a:cubicBezTo>
                    <a:cubicBezTo>
                      <a:pt x="249" y="2"/>
                      <a:pt x="235" y="1"/>
                      <a:pt x="2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6" name="Google Shape;25946;p73"/>
              <p:cNvSpPr/>
              <p:nvPr/>
            </p:nvSpPr>
            <p:spPr>
              <a:xfrm>
                <a:off x="6855025" y="3571425"/>
                <a:ext cx="1560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500" extrusionOk="0">
                    <a:moveTo>
                      <a:pt x="353" y="1"/>
                    </a:moveTo>
                    <a:cubicBezTo>
                      <a:pt x="161" y="1"/>
                      <a:pt x="0" y="294"/>
                      <a:pt x="189" y="456"/>
                    </a:cubicBezTo>
                    <a:cubicBezTo>
                      <a:pt x="245" y="483"/>
                      <a:pt x="300" y="500"/>
                      <a:pt x="353" y="500"/>
                    </a:cubicBezTo>
                    <a:cubicBezTo>
                      <a:pt x="428" y="500"/>
                      <a:pt x="498" y="467"/>
                      <a:pt x="556" y="389"/>
                    </a:cubicBezTo>
                    <a:cubicBezTo>
                      <a:pt x="623" y="289"/>
                      <a:pt x="590" y="155"/>
                      <a:pt x="490" y="55"/>
                    </a:cubicBezTo>
                    <a:cubicBezTo>
                      <a:pt x="445" y="17"/>
                      <a:pt x="398" y="1"/>
                      <a:pt x="3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7" name="Google Shape;25947;p73"/>
              <p:cNvSpPr/>
              <p:nvPr/>
            </p:nvSpPr>
            <p:spPr>
              <a:xfrm>
                <a:off x="6803050" y="3645325"/>
                <a:ext cx="1420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82" extrusionOk="0">
                    <a:moveTo>
                      <a:pt x="310" y="0"/>
                    </a:moveTo>
                    <a:cubicBezTo>
                      <a:pt x="228" y="0"/>
                      <a:pt x="143" y="37"/>
                      <a:pt x="100" y="102"/>
                    </a:cubicBezTo>
                    <a:cubicBezTo>
                      <a:pt x="0" y="202"/>
                      <a:pt x="33" y="368"/>
                      <a:pt x="134" y="435"/>
                    </a:cubicBezTo>
                    <a:cubicBezTo>
                      <a:pt x="179" y="465"/>
                      <a:pt x="237" y="482"/>
                      <a:pt x="294" y="482"/>
                    </a:cubicBezTo>
                    <a:cubicBezTo>
                      <a:pt x="363" y="482"/>
                      <a:pt x="430" y="457"/>
                      <a:pt x="467" y="402"/>
                    </a:cubicBezTo>
                    <a:cubicBezTo>
                      <a:pt x="567" y="268"/>
                      <a:pt x="534" y="135"/>
                      <a:pt x="434" y="35"/>
                    </a:cubicBezTo>
                    <a:cubicBezTo>
                      <a:pt x="398" y="11"/>
                      <a:pt x="354" y="0"/>
                      <a:pt x="3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8" name="Google Shape;25948;p73"/>
              <p:cNvSpPr/>
              <p:nvPr/>
            </p:nvSpPr>
            <p:spPr>
              <a:xfrm>
                <a:off x="6660575" y="3707275"/>
                <a:ext cx="1807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723" h="485" extrusionOk="0">
                    <a:moveTo>
                      <a:pt x="374" y="0"/>
                    </a:moveTo>
                    <a:cubicBezTo>
                      <a:pt x="339" y="0"/>
                      <a:pt x="301" y="8"/>
                      <a:pt x="262" y="25"/>
                    </a:cubicBezTo>
                    <a:cubicBezTo>
                      <a:pt x="1" y="141"/>
                      <a:pt x="118" y="484"/>
                      <a:pt x="350" y="484"/>
                    </a:cubicBezTo>
                    <a:cubicBezTo>
                      <a:pt x="385" y="484"/>
                      <a:pt x="423" y="476"/>
                      <a:pt x="462" y="459"/>
                    </a:cubicBezTo>
                    <a:cubicBezTo>
                      <a:pt x="723" y="343"/>
                      <a:pt x="606" y="0"/>
                      <a:pt x="3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9" name="Google Shape;25949;p73"/>
              <p:cNvSpPr/>
              <p:nvPr/>
            </p:nvSpPr>
            <p:spPr>
              <a:xfrm>
                <a:off x="6675450" y="3585100"/>
                <a:ext cx="130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3" extrusionOk="0">
                    <a:moveTo>
                      <a:pt x="241" y="1"/>
                    </a:moveTo>
                    <a:cubicBezTo>
                      <a:pt x="135" y="1"/>
                      <a:pt x="30" y="64"/>
                      <a:pt x="0" y="209"/>
                    </a:cubicBezTo>
                    <a:cubicBezTo>
                      <a:pt x="0" y="342"/>
                      <a:pt x="67" y="442"/>
                      <a:pt x="201" y="476"/>
                    </a:cubicBezTo>
                    <a:cubicBezTo>
                      <a:pt x="218" y="480"/>
                      <a:pt x="236" y="482"/>
                      <a:pt x="253" y="482"/>
                    </a:cubicBezTo>
                    <a:cubicBezTo>
                      <a:pt x="367" y="482"/>
                      <a:pt x="472" y="392"/>
                      <a:pt x="501" y="276"/>
                    </a:cubicBezTo>
                    <a:cubicBezTo>
                      <a:pt x="520" y="106"/>
                      <a:pt x="379" y="1"/>
                      <a:pt x="2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0" name="Google Shape;25950;p73"/>
              <p:cNvSpPr/>
              <p:nvPr/>
            </p:nvSpPr>
            <p:spPr>
              <a:xfrm>
                <a:off x="6732400" y="3611550"/>
                <a:ext cx="14950" cy="8175"/>
              </a:xfrm>
              <a:custGeom>
                <a:avLst/>
                <a:gdLst/>
                <a:ahLst/>
                <a:cxnLst/>
                <a:rect l="l" t="t" r="r" b="b"/>
                <a:pathLst>
                  <a:path w="598" h="327" extrusionOk="0">
                    <a:moveTo>
                      <a:pt x="483" y="1"/>
                    </a:moveTo>
                    <a:cubicBezTo>
                      <a:pt x="316" y="1"/>
                      <a:pt x="1" y="225"/>
                      <a:pt x="258" y="318"/>
                    </a:cubicBezTo>
                    <a:cubicBezTo>
                      <a:pt x="280" y="324"/>
                      <a:pt x="303" y="327"/>
                      <a:pt x="326" y="327"/>
                    </a:cubicBezTo>
                    <a:cubicBezTo>
                      <a:pt x="434" y="327"/>
                      <a:pt x="530" y="262"/>
                      <a:pt x="558" y="152"/>
                    </a:cubicBezTo>
                    <a:cubicBezTo>
                      <a:pt x="598" y="42"/>
                      <a:pt x="554" y="1"/>
                      <a:pt x="4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1" name="Google Shape;25951;p73"/>
              <p:cNvSpPr/>
              <p:nvPr/>
            </p:nvSpPr>
            <p:spPr>
              <a:xfrm>
                <a:off x="6585375" y="3747625"/>
                <a:ext cx="14925" cy="11850"/>
              </a:xfrm>
              <a:custGeom>
                <a:avLst/>
                <a:gdLst/>
                <a:ahLst/>
                <a:cxnLst/>
                <a:rect l="l" t="t" r="r" b="b"/>
                <a:pathLst>
                  <a:path w="597" h="474" extrusionOk="0">
                    <a:moveTo>
                      <a:pt x="249" y="1"/>
                    </a:moveTo>
                    <a:cubicBezTo>
                      <a:pt x="202" y="1"/>
                      <a:pt x="151" y="14"/>
                      <a:pt x="101" y="46"/>
                    </a:cubicBezTo>
                    <a:cubicBezTo>
                      <a:pt x="1" y="146"/>
                      <a:pt x="1" y="279"/>
                      <a:pt x="68" y="379"/>
                    </a:cubicBezTo>
                    <a:cubicBezTo>
                      <a:pt x="126" y="438"/>
                      <a:pt x="206" y="473"/>
                      <a:pt x="283" y="473"/>
                    </a:cubicBezTo>
                    <a:cubicBezTo>
                      <a:pt x="339" y="473"/>
                      <a:pt x="393" y="455"/>
                      <a:pt x="435" y="413"/>
                    </a:cubicBezTo>
                    <a:cubicBezTo>
                      <a:pt x="597" y="250"/>
                      <a:pt x="452" y="1"/>
                      <a:pt x="2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2" name="Google Shape;25952;p73"/>
              <p:cNvSpPr/>
              <p:nvPr/>
            </p:nvSpPr>
            <p:spPr>
              <a:xfrm>
                <a:off x="6537850" y="3738750"/>
                <a:ext cx="1300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87" extrusionOk="0">
                    <a:moveTo>
                      <a:pt x="234" y="1"/>
                    </a:moveTo>
                    <a:cubicBezTo>
                      <a:pt x="101" y="34"/>
                      <a:pt x="1" y="134"/>
                      <a:pt x="34" y="267"/>
                    </a:cubicBezTo>
                    <a:cubicBezTo>
                      <a:pt x="49" y="418"/>
                      <a:pt x="152" y="487"/>
                      <a:pt x="258" y="487"/>
                    </a:cubicBezTo>
                    <a:cubicBezTo>
                      <a:pt x="386" y="487"/>
                      <a:pt x="519" y="384"/>
                      <a:pt x="501" y="201"/>
                    </a:cubicBezTo>
                    <a:cubicBezTo>
                      <a:pt x="468" y="67"/>
                      <a:pt x="367" y="1"/>
                      <a:pt x="2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3" name="Google Shape;25953;p73"/>
              <p:cNvSpPr/>
              <p:nvPr/>
            </p:nvSpPr>
            <p:spPr>
              <a:xfrm>
                <a:off x="6586225" y="3715375"/>
                <a:ext cx="1335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70" extrusionOk="0">
                    <a:moveTo>
                      <a:pt x="281" y="0"/>
                    </a:moveTo>
                    <a:cubicBezTo>
                      <a:pt x="242" y="0"/>
                      <a:pt x="202" y="11"/>
                      <a:pt x="167" y="35"/>
                    </a:cubicBezTo>
                    <a:cubicBezTo>
                      <a:pt x="34" y="102"/>
                      <a:pt x="0" y="235"/>
                      <a:pt x="67" y="368"/>
                    </a:cubicBezTo>
                    <a:cubicBezTo>
                      <a:pt x="110" y="433"/>
                      <a:pt x="195" y="470"/>
                      <a:pt x="276" y="470"/>
                    </a:cubicBezTo>
                    <a:cubicBezTo>
                      <a:pt x="321" y="470"/>
                      <a:pt x="365" y="459"/>
                      <a:pt x="401" y="435"/>
                    </a:cubicBezTo>
                    <a:cubicBezTo>
                      <a:pt x="501" y="368"/>
                      <a:pt x="534" y="235"/>
                      <a:pt x="467" y="102"/>
                    </a:cubicBezTo>
                    <a:cubicBezTo>
                      <a:pt x="424" y="37"/>
                      <a:pt x="353" y="0"/>
                      <a:pt x="2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4" name="Google Shape;25954;p73"/>
              <p:cNvSpPr/>
              <p:nvPr/>
            </p:nvSpPr>
            <p:spPr>
              <a:xfrm>
                <a:off x="6497825" y="3793300"/>
                <a:ext cx="13125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2" extrusionOk="0">
                    <a:moveTo>
                      <a:pt x="279" y="0"/>
                    </a:moveTo>
                    <a:cubicBezTo>
                      <a:pt x="230" y="0"/>
                      <a:pt x="179" y="17"/>
                      <a:pt x="134" y="53"/>
                    </a:cubicBezTo>
                    <a:cubicBezTo>
                      <a:pt x="0" y="154"/>
                      <a:pt x="0" y="287"/>
                      <a:pt x="100" y="387"/>
                    </a:cubicBezTo>
                    <a:cubicBezTo>
                      <a:pt x="152" y="452"/>
                      <a:pt x="225" y="482"/>
                      <a:pt x="294" y="482"/>
                    </a:cubicBezTo>
                    <a:cubicBezTo>
                      <a:pt x="401" y="482"/>
                      <a:pt x="501" y="409"/>
                      <a:pt x="501" y="287"/>
                    </a:cubicBezTo>
                    <a:cubicBezTo>
                      <a:pt x="525" y="117"/>
                      <a:pt x="408" y="0"/>
                      <a:pt x="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5" name="Google Shape;25955;p73"/>
              <p:cNvSpPr/>
              <p:nvPr/>
            </p:nvSpPr>
            <p:spPr>
              <a:xfrm>
                <a:off x="6233475" y="3810475"/>
                <a:ext cx="12525" cy="118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74" extrusionOk="0">
                    <a:moveTo>
                      <a:pt x="234" y="0"/>
                    </a:moveTo>
                    <a:cubicBezTo>
                      <a:pt x="67" y="0"/>
                      <a:pt x="0" y="134"/>
                      <a:pt x="0" y="267"/>
                    </a:cubicBezTo>
                    <a:cubicBezTo>
                      <a:pt x="0" y="383"/>
                      <a:pt x="101" y="474"/>
                      <a:pt x="215" y="474"/>
                    </a:cubicBezTo>
                    <a:cubicBezTo>
                      <a:pt x="232" y="474"/>
                      <a:pt x="249" y="472"/>
                      <a:pt x="267" y="467"/>
                    </a:cubicBezTo>
                    <a:cubicBezTo>
                      <a:pt x="400" y="467"/>
                      <a:pt x="501" y="334"/>
                      <a:pt x="467" y="234"/>
                    </a:cubicBezTo>
                    <a:cubicBezTo>
                      <a:pt x="467" y="100"/>
                      <a:pt x="334" y="0"/>
                      <a:pt x="2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6" name="Google Shape;25956;p73"/>
              <p:cNvSpPr/>
              <p:nvPr/>
            </p:nvSpPr>
            <p:spPr>
              <a:xfrm>
                <a:off x="6165175" y="3779025"/>
                <a:ext cx="1820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82" extrusionOk="0">
                    <a:moveTo>
                      <a:pt x="358" y="0"/>
                    </a:moveTo>
                    <a:cubicBezTo>
                      <a:pt x="122" y="0"/>
                      <a:pt x="1" y="370"/>
                      <a:pt x="264" y="458"/>
                    </a:cubicBezTo>
                    <a:cubicBezTo>
                      <a:pt x="301" y="474"/>
                      <a:pt x="336" y="481"/>
                      <a:pt x="370" y="481"/>
                    </a:cubicBezTo>
                    <a:cubicBezTo>
                      <a:pt x="606" y="481"/>
                      <a:pt x="727" y="112"/>
                      <a:pt x="464" y="24"/>
                    </a:cubicBezTo>
                    <a:cubicBezTo>
                      <a:pt x="427" y="8"/>
                      <a:pt x="391" y="0"/>
                      <a:pt x="3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7" name="Google Shape;25957;p73"/>
              <p:cNvSpPr/>
              <p:nvPr/>
            </p:nvSpPr>
            <p:spPr>
              <a:xfrm>
                <a:off x="6284325" y="3781700"/>
                <a:ext cx="1255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85" extrusionOk="0">
                    <a:moveTo>
                      <a:pt x="251" y="0"/>
                    </a:moveTo>
                    <a:cubicBezTo>
                      <a:pt x="126" y="0"/>
                      <a:pt x="1" y="84"/>
                      <a:pt x="1" y="251"/>
                    </a:cubicBezTo>
                    <a:cubicBezTo>
                      <a:pt x="1" y="384"/>
                      <a:pt x="101" y="484"/>
                      <a:pt x="234" y="484"/>
                    </a:cubicBezTo>
                    <a:cubicBezTo>
                      <a:pt x="368" y="484"/>
                      <a:pt x="501" y="384"/>
                      <a:pt x="501" y="251"/>
                    </a:cubicBezTo>
                    <a:cubicBezTo>
                      <a:pt x="501" y="84"/>
                      <a:pt x="376" y="0"/>
                      <a:pt x="25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8" name="Google Shape;25958;p73"/>
              <p:cNvSpPr/>
              <p:nvPr/>
            </p:nvSpPr>
            <p:spPr>
              <a:xfrm>
                <a:off x="6245975" y="3836475"/>
                <a:ext cx="1337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89" extrusionOk="0">
                    <a:moveTo>
                      <a:pt x="286" y="1"/>
                    </a:moveTo>
                    <a:cubicBezTo>
                      <a:pt x="212" y="1"/>
                      <a:pt x="139" y="36"/>
                      <a:pt x="101" y="94"/>
                    </a:cubicBezTo>
                    <a:cubicBezTo>
                      <a:pt x="1" y="194"/>
                      <a:pt x="34" y="328"/>
                      <a:pt x="134" y="428"/>
                    </a:cubicBezTo>
                    <a:cubicBezTo>
                      <a:pt x="176" y="470"/>
                      <a:pt x="229" y="488"/>
                      <a:pt x="283" y="488"/>
                    </a:cubicBezTo>
                    <a:cubicBezTo>
                      <a:pt x="356" y="488"/>
                      <a:pt x="429" y="453"/>
                      <a:pt x="468" y="395"/>
                    </a:cubicBezTo>
                    <a:cubicBezTo>
                      <a:pt x="534" y="295"/>
                      <a:pt x="534" y="128"/>
                      <a:pt x="434" y="61"/>
                    </a:cubicBezTo>
                    <a:cubicBezTo>
                      <a:pt x="392" y="19"/>
                      <a:pt x="339" y="1"/>
                      <a:pt x="2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9" name="Google Shape;25959;p73"/>
              <p:cNvSpPr/>
              <p:nvPr/>
            </p:nvSpPr>
            <p:spPr>
              <a:xfrm>
                <a:off x="6090150" y="3793575"/>
                <a:ext cx="1477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321" extrusionOk="0">
                    <a:moveTo>
                      <a:pt x="261" y="1"/>
                    </a:moveTo>
                    <a:cubicBezTo>
                      <a:pt x="153" y="1"/>
                      <a:pt x="57" y="65"/>
                      <a:pt x="29" y="176"/>
                    </a:cubicBezTo>
                    <a:cubicBezTo>
                      <a:pt x="0" y="281"/>
                      <a:pt x="43" y="321"/>
                      <a:pt x="111" y="321"/>
                    </a:cubicBezTo>
                    <a:cubicBezTo>
                      <a:pt x="277" y="321"/>
                      <a:pt x="591" y="80"/>
                      <a:pt x="329" y="9"/>
                    </a:cubicBezTo>
                    <a:cubicBezTo>
                      <a:pt x="306" y="3"/>
                      <a:pt x="284" y="1"/>
                      <a:pt x="2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0" name="Google Shape;25960;p73"/>
              <p:cNvSpPr/>
              <p:nvPr/>
            </p:nvSpPr>
            <p:spPr>
              <a:xfrm>
                <a:off x="6066200" y="3778025"/>
                <a:ext cx="13850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78" extrusionOk="0">
                    <a:moveTo>
                      <a:pt x="278" y="1"/>
                    </a:moveTo>
                    <a:cubicBezTo>
                      <a:pt x="136" y="1"/>
                      <a:pt x="0" y="139"/>
                      <a:pt x="53" y="298"/>
                    </a:cubicBezTo>
                    <a:cubicBezTo>
                      <a:pt x="88" y="419"/>
                      <a:pt x="185" y="477"/>
                      <a:pt x="285" y="477"/>
                    </a:cubicBezTo>
                    <a:cubicBezTo>
                      <a:pt x="378" y="477"/>
                      <a:pt x="472" y="427"/>
                      <a:pt x="520" y="331"/>
                    </a:cubicBezTo>
                    <a:cubicBezTo>
                      <a:pt x="553" y="231"/>
                      <a:pt x="520" y="64"/>
                      <a:pt x="387" y="31"/>
                    </a:cubicBezTo>
                    <a:cubicBezTo>
                      <a:pt x="352" y="10"/>
                      <a:pt x="315" y="1"/>
                      <a:pt x="2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1" name="Google Shape;25961;p73"/>
              <p:cNvSpPr/>
              <p:nvPr/>
            </p:nvSpPr>
            <p:spPr>
              <a:xfrm>
                <a:off x="6411950" y="3833125"/>
                <a:ext cx="14400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362" extrusionOk="0">
                    <a:moveTo>
                      <a:pt x="482" y="1"/>
                    </a:moveTo>
                    <a:cubicBezTo>
                      <a:pt x="317" y="1"/>
                      <a:pt x="0" y="312"/>
                      <a:pt x="300" y="362"/>
                    </a:cubicBezTo>
                    <a:cubicBezTo>
                      <a:pt x="433" y="362"/>
                      <a:pt x="533" y="262"/>
                      <a:pt x="567" y="128"/>
                    </a:cubicBezTo>
                    <a:cubicBezTo>
                      <a:pt x="575" y="36"/>
                      <a:pt x="537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2" name="Google Shape;25962;p73"/>
              <p:cNvSpPr/>
              <p:nvPr/>
            </p:nvSpPr>
            <p:spPr>
              <a:xfrm>
                <a:off x="6257650" y="3876175"/>
                <a:ext cx="135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540" h="489" extrusionOk="0">
                    <a:moveTo>
                      <a:pt x="253" y="1"/>
                    </a:moveTo>
                    <a:cubicBezTo>
                      <a:pt x="236" y="1"/>
                      <a:pt x="218" y="3"/>
                      <a:pt x="201" y="7"/>
                    </a:cubicBezTo>
                    <a:cubicBezTo>
                      <a:pt x="67" y="41"/>
                      <a:pt x="1" y="174"/>
                      <a:pt x="34" y="308"/>
                    </a:cubicBezTo>
                    <a:cubicBezTo>
                      <a:pt x="62" y="433"/>
                      <a:pt x="160" y="489"/>
                      <a:pt x="260" y="489"/>
                    </a:cubicBezTo>
                    <a:cubicBezTo>
                      <a:pt x="398" y="489"/>
                      <a:pt x="540" y="382"/>
                      <a:pt x="501" y="208"/>
                    </a:cubicBezTo>
                    <a:cubicBezTo>
                      <a:pt x="472" y="92"/>
                      <a:pt x="367" y="1"/>
                      <a:pt x="2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3" name="Google Shape;25963;p73"/>
              <p:cNvSpPr/>
              <p:nvPr/>
            </p:nvSpPr>
            <p:spPr>
              <a:xfrm>
                <a:off x="6157900" y="3849425"/>
                <a:ext cx="1137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81" extrusionOk="0">
                    <a:moveTo>
                      <a:pt x="193" y="1"/>
                    </a:moveTo>
                    <a:cubicBezTo>
                      <a:pt x="0" y="1"/>
                      <a:pt x="212" y="380"/>
                      <a:pt x="359" y="380"/>
                    </a:cubicBezTo>
                    <a:cubicBezTo>
                      <a:pt x="399" y="380"/>
                      <a:pt x="434" y="351"/>
                      <a:pt x="455" y="277"/>
                    </a:cubicBezTo>
                    <a:cubicBezTo>
                      <a:pt x="455" y="143"/>
                      <a:pt x="388" y="10"/>
                      <a:pt x="255" y="10"/>
                    </a:cubicBezTo>
                    <a:cubicBezTo>
                      <a:pt x="231" y="4"/>
                      <a:pt x="210" y="1"/>
                      <a:pt x="1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4" name="Google Shape;25964;p73"/>
              <p:cNvSpPr/>
              <p:nvPr/>
            </p:nvSpPr>
            <p:spPr>
              <a:xfrm>
                <a:off x="6178825" y="3869025"/>
                <a:ext cx="15250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610" h="294" extrusionOk="0">
                    <a:moveTo>
                      <a:pt x="453" y="0"/>
                    </a:moveTo>
                    <a:cubicBezTo>
                      <a:pt x="279" y="0"/>
                      <a:pt x="1" y="151"/>
                      <a:pt x="218" y="260"/>
                    </a:cubicBezTo>
                    <a:cubicBezTo>
                      <a:pt x="263" y="282"/>
                      <a:pt x="307" y="293"/>
                      <a:pt x="349" y="293"/>
                    </a:cubicBezTo>
                    <a:cubicBezTo>
                      <a:pt x="433" y="293"/>
                      <a:pt x="507" y="249"/>
                      <a:pt x="552" y="160"/>
                    </a:cubicBezTo>
                    <a:cubicBezTo>
                      <a:pt x="610" y="44"/>
                      <a:pt x="546" y="0"/>
                      <a:pt x="4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5" name="Google Shape;25965;p73"/>
              <p:cNvSpPr/>
              <p:nvPr/>
            </p:nvSpPr>
            <p:spPr>
              <a:xfrm>
                <a:off x="6010375" y="3796975"/>
                <a:ext cx="13975" cy="837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335" extrusionOk="0">
                    <a:moveTo>
                      <a:pt x="232" y="0"/>
                    </a:moveTo>
                    <a:cubicBezTo>
                      <a:pt x="118" y="0"/>
                      <a:pt x="18" y="91"/>
                      <a:pt x="18" y="207"/>
                    </a:cubicBezTo>
                    <a:cubicBezTo>
                      <a:pt x="1" y="300"/>
                      <a:pt x="33" y="335"/>
                      <a:pt x="85" y="335"/>
                    </a:cubicBezTo>
                    <a:cubicBezTo>
                      <a:pt x="238" y="335"/>
                      <a:pt x="558" y="31"/>
                      <a:pt x="285" y="7"/>
                    </a:cubicBezTo>
                    <a:cubicBezTo>
                      <a:pt x="267" y="2"/>
                      <a:pt x="250" y="0"/>
                      <a:pt x="2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6" name="Google Shape;25966;p73"/>
              <p:cNvSpPr/>
              <p:nvPr/>
            </p:nvSpPr>
            <p:spPr>
              <a:xfrm>
                <a:off x="5726650" y="3680525"/>
                <a:ext cx="14825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75" extrusionOk="0">
                    <a:moveTo>
                      <a:pt x="282" y="1"/>
                    </a:moveTo>
                    <a:cubicBezTo>
                      <a:pt x="190" y="1"/>
                      <a:pt x="107" y="56"/>
                      <a:pt x="59" y="128"/>
                    </a:cubicBezTo>
                    <a:cubicBezTo>
                      <a:pt x="1" y="301"/>
                      <a:pt x="143" y="475"/>
                      <a:pt x="312" y="475"/>
                    </a:cubicBezTo>
                    <a:cubicBezTo>
                      <a:pt x="339" y="475"/>
                      <a:pt x="365" y="470"/>
                      <a:pt x="392" y="461"/>
                    </a:cubicBezTo>
                    <a:cubicBezTo>
                      <a:pt x="592" y="395"/>
                      <a:pt x="592" y="95"/>
                      <a:pt x="392" y="28"/>
                    </a:cubicBezTo>
                    <a:cubicBezTo>
                      <a:pt x="355" y="9"/>
                      <a:pt x="318" y="1"/>
                      <a:pt x="2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7" name="Google Shape;25967;p73"/>
              <p:cNvSpPr/>
              <p:nvPr/>
            </p:nvSpPr>
            <p:spPr>
              <a:xfrm>
                <a:off x="5723250" y="3652850"/>
                <a:ext cx="115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411" extrusionOk="0">
                    <a:moveTo>
                      <a:pt x="340" y="1"/>
                    </a:moveTo>
                    <a:cubicBezTo>
                      <a:pt x="201" y="1"/>
                      <a:pt x="0" y="410"/>
                      <a:pt x="202" y="410"/>
                    </a:cubicBezTo>
                    <a:cubicBezTo>
                      <a:pt x="219" y="410"/>
                      <a:pt x="239" y="407"/>
                      <a:pt x="261" y="401"/>
                    </a:cubicBezTo>
                    <a:cubicBezTo>
                      <a:pt x="395" y="368"/>
                      <a:pt x="462" y="201"/>
                      <a:pt x="428" y="101"/>
                    </a:cubicBezTo>
                    <a:cubicBezTo>
                      <a:pt x="409" y="29"/>
                      <a:pt x="376" y="1"/>
                      <a:pt x="3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8" name="Google Shape;25968;p73"/>
              <p:cNvSpPr/>
              <p:nvPr/>
            </p:nvSpPr>
            <p:spPr>
              <a:xfrm>
                <a:off x="5810675" y="3717825"/>
                <a:ext cx="15700" cy="11800"/>
              </a:xfrm>
              <a:custGeom>
                <a:avLst/>
                <a:gdLst/>
                <a:ahLst/>
                <a:cxnLst/>
                <a:rect l="l" t="t" r="r" b="b"/>
                <a:pathLst>
                  <a:path w="628" h="472" extrusionOk="0">
                    <a:moveTo>
                      <a:pt x="339" y="0"/>
                    </a:moveTo>
                    <a:cubicBezTo>
                      <a:pt x="326" y="0"/>
                      <a:pt x="313" y="1"/>
                      <a:pt x="300" y="4"/>
                    </a:cubicBezTo>
                    <a:cubicBezTo>
                      <a:pt x="67" y="37"/>
                      <a:pt x="0" y="304"/>
                      <a:pt x="200" y="437"/>
                    </a:cubicBezTo>
                    <a:cubicBezTo>
                      <a:pt x="236" y="461"/>
                      <a:pt x="275" y="472"/>
                      <a:pt x="316" y="472"/>
                    </a:cubicBezTo>
                    <a:cubicBezTo>
                      <a:pt x="391" y="472"/>
                      <a:pt x="469" y="435"/>
                      <a:pt x="534" y="371"/>
                    </a:cubicBezTo>
                    <a:cubicBezTo>
                      <a:pt x="627" y="215"/>
                      <a:pt x="517" y="0"/>
                      <a:pt x="3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9" name="Google Shape;25969;p73"/>
              <p:cNvSpPr/>
              <p:nvPr/>
            </p:nvSpPr>
            <p:spPr>
              <a:xfrm>
                <a:off x="5814000" y="3734575"/>
                <a:ext cx="117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502" extrusionOk="0">
                    <a:moveTo>
                      <a:pt x="234" y="1"/>
                    </a:moveTo>
                    <a:cubicBezTo>
                      <a:pt x="101" y="1"/>
                      <a:pt x="1" y="101"/>
                      <a:pt x="1" y="234"/>
                    </a:cubicBezTo>
                    <a:cubicBezTo>
                      <a:pt x="1" y="401"/>
                      <a:pt x="101" y="501"/>
                      <a:pt x="234" y="501"/>
                    </a:cubicBezTo>
                    <a:cubicBezTo>
                      <a:pt x="367" y="501"/>
                      <a:pt x="468" y="401"/>
                      <a:pt x="468" y="234"/>
                    </a:cubicBezTo>
                    <a:cubicBezTo>
                      <a:pt x="468" y="101"/>
                      <a:pt x="367" y="1"/>
                      <a:pt x="2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0" name="Google Shape;25970;p73"/>
              <p:cNvSpPr/>
              <p:nvPr/>
            </p:nvSpPr>
            <p:spPr>
              <a:xfrm>
                <a:off x="5571525" y="3628900"/>
                <a:ext cx="18875" cy="12875"/>
              </a:xfrm>
              <a:custGeom>
                <a:avLst/>
                <a:gdLst/>
                <a:ahLst/>
                <a:cxnLst/>
                <a:rect l="l" t="t" r="r" b="b"/>
                <a:pathLst>
                  <a:path w="755" h="515" extrusionOk="0">
                    <a:moveTo>
                      <a:pt x="354" y="1"/>
                    </a:moveTo>
                    <a:cubicBezTo>
                      <a:pt x="118" y="1"/>
                      <a:pt x="0" y="375"/>
                      <a:pt x="293" y="492"/>
                    </a:cubicBezTo>
                    <a:cubicBezTo>
                      <a:pt x="328" y="507"/>
                      <a:pt x="361" y="514"/>
                      <a:pt x="393" y="514"/>
                    </a:cubicBezTo>
                    <a:cubicBezTo>
                      <a:pt x="632" y="514"/>
                      <a:pt x="754" y="113"/>
                      <a:pt x="460" y="25"/>
                    </a:cubicBezTo>
                    <a:cubicBezTo>
                      <a:pt x="423" y="8"/>
                      <a:pt x="387" y="1"/>
                      <a:pt x="3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1" name="Google Shape;25971;p73"/>
              <p:cNvSpPr/>
              <p:nvPr/>
            </p:nvSpPr>
            <p:spPr>
              <a:xfrm>
                <a:off x="5408700" y="3487525"/>
                <a:ext cx="155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501" extrusionOk="0">
                    <a:moveTo>
                      <a:pt x="239" y="1"/>
                    </a:moveTo>
                    <a:cubicBezTo>
                      <a:pt x="176" y="1"/>
                      <a:pt x="118" y="26"/>
                      <a:pt x="68" y="76"/>
                    </a:cubicBezTo>
                    <a:cubicBezTo>
                      <a:pt x="1" y="176"/>
                      <a:pt x="1" y="343"/>
                      <a:pt x="101" y="443"/>
                    </a:cubicBezTo>
                    <a:cubicBezTo>
                      <a:pt x="155" y="483"/>
                      <a:pt x="211" y="501"/>
                      <a:pt x="263" y="501"/>
                    </a:cubicBezTo>
                    <a:cubicBezTo>
                      <a:pt x="468" y="501"/>
                      <a:pt x="621" y="235"/>
                      <a:pt x="435" y="76"/>
                    </a:cubicBezTo>
                    <a:cubicBezTo>
                      <a:pt x="368" y="26"/>
                      <a:pt x="301" y="1"/>
                      <a:pt x="2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2" name="Google Shape;25972;p73"/>
              <p:cNvSpPr/>
              <p:nvPr/>
            </p:nvSpPr>
            <p:spPr>
              <a:xfrm>
                <a:off x="5428725" y="350857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34" y="1"/>
                    </a:moveTo>
                    <a:cubicBezTo>
                      <a:pt x="101" y="1"/>
                      <a:pt x="1" y="101"/>
                      <a:pt x="1" y="234"/>
                    </a:cubicBezTo>
                    <a:cubicBezTo>
                      <a:pt x="1" y="368"/>
                      <a:pt x="101" y="501"/>
                      <a:pt x="234" y="501"/>
                    </a:cubicBezTo>
                    <a:cubicBezTo>
                      <a:pt x="367" y="501"/>
                      <a:pt x="501" y="368"/>
                      <a:pt x="501" y="234"/>
                    </a:cubicBezTo>
                    <a:cubicBezTo>
                      <a:pt x="501" y="101"/>
                      <a:pt x="367" y="1"/>
                      <a:pt x="2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3" name="Google Shape;25973;p73"/>
              <p:cNvSpPr/>
              <p:nvPr/>
            </p:nvSpPr>
            <p:spPr>
              <a:xfrm>
                <a:off x="5536300" y="3687250"/>
                <a:ext cx="14200" cy="123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95" extrusionOk="0">
                    <a:moveTo>
                      <a:pt x="295" y="1"/>
                    </a:moveTo>
                    <a:cubicBezTo>
                      <a:pt x="251" y="1"/>
                      <a:pt x="207" y="20"/>
                      <a:pt x="167" y="59"/>
                    </a:cubicBezTo>
                    <a:cubicBezTo>
                      <a:pt x="34" y="126"/>
                      <a:pt x="1" y="259"/>
                      <a:pt x="67" y="393"/>
                    </a:cubicBezTo>
                    <a:cubicBezTo>
                      <a:pt x="110" y="457"/>
                      <a:pt x="195" y="494"/>
                      <a:pt x="277" y="494"/>
                    </a:cubicBezTo>
                    <a:cubicBezTo>
                      <a:pt x="322" y="494"/>
                      <a:pt x="365" y="483"/>
                      <a:pt x="401" y="459"/>
                    </a:cubicBezTo>
                    <a:cubicBezTo>
                      <a:pt x="534" y="359"/>
                      <a:pt x="568" y="226"/>
                      <a:pt x="468" y="126"/>
                    </a:cubicBezTo>
                    <a:cubicBezTo>
                      <a:pt x="427" y="45"/>
                      <a:pt x="362" y="1"/>
                      <a:pt x="2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4" name="Google Shape;25974;p73"/>
              <p:cNvSpPr/>
              <p:nvPr/>
            </p:nvSpPr>
            <p:spPr>
              <a:xfrm>
                <a:off x="5444575" y="3616325"/>
                <a:ext cx="142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89" extrusionOk="0">
                    <a:moveTo>
                      <a:pt x="285" y="0"/>
                    </a:moveTo>
                    <a:cubicBezTo>
                      <a:pt x="212" y="0"/>
                      <a:pt x="139" y="36"/>
                      <a:pt x="100" y="94"/>
                    </a:cubicBezTo>
                    <a:cubicBezTo>
                      <a:pt x="0" y="194"/>
                      <a:pt x="34" y="361"/>
                      <a:pt x="134" y="428"/>
                    </a:cubicBezTo>
                    <a:cubicBezTo>
                      <a:pt x="176" y="470"/>
                      <a:pt x="229" y="488"/>
                      <a:pt x="282" y="488"/>
                    </a:cubicBezTo>
                    <a:cubicBezTo>
                      <a:pt x="356" y="488"/>
                      <a:pt x="429" y="452"/>
                      <a:pt x="467" y="394"/>
                    </a:cubicBezTo>
                    <a:cubicBezTo>
                      <a:pt x="567" y="294"/>
                      <a:pt x="534" y="127"/>
                      <a:pt x="434" y="61"/>
                    </a:cubicBezTo>
                    <a:cubicBezTo>
                      <a:pt x="392" y="19"/>
                      <a:pt x="338" y="0"/>
                      <a:pt x="2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5" name="Google Shape;25975;p73"/>
              <p:cNvSpPr/>
              <p:nvPr/>
            </p:nvSpPr>
            <p:spPr>
              <a:xfrm>
                <a:off x="5277775" y="3390125"/>
                <a:ext cx="1337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80" extrusionOk="0">
                    <a:moveTo>
                      <a:pt x="250" y="1"/>
                    </a:moveTo>
                    <a:cubicBezTo>
                      <a:pt x="209" y="1"/>
                      <a:pt x="170" y="12"/>
                      <a:pt x="134" y="36"/>
                    </a:cubicBezTo>
                    <a:cubicBezTo>
                      <a:pt x="1" y="136"/>
                      <a:pt x="1" y="269"/>
                      <a:pt x="68" y="369"/>
                    </a:cubicBezTo>
                    <a:cubicBezTo>
                      <a:pt x="126" y="447"/>
                      <a:pt x="196" y="480"/>
                      <a:pt x="264" y="480"/>
                    </a:cubicBezTo>
                    <a:cubicBezTo>
                      <a:pt x="313" y="480"/>
                      <a:pt x="360" y="463"/>
                      <a:pt x="401" y="436"/>
                    </a:cubicBezTo>
                    <a:cubicBezTo>
                      <a:pt x="501" y="336"/>
                      <a:pt x="535" y="202"/>
                      <a:pt x="468" y="102"/>
                    </a:cubicBezTo>
                    <a:cubicBezTo>
                      <a:pt x="403" y="38"/>
                      <a:pt x="325" y="1"/>
                      <a:pt x="2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6" name="Google Shape;25976;p73"/>
              <p:cNvSpPr/>
              <p:nvPr/>
            </p:nvSpPr>
            <p:spPr>
              <a:xfrm>
                <a:off x="5284450" y="3334975"/>
                <a:ext cx="13375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07" extrusionOk="0">
                    <a:moveTo>
                      <a:pt x="249" y="0"/>
                    </a:moveTo>
                    <a:cubicBezTo>
                      <a:pt x="135" y="0"/>
                      <a:pt x="34" y="91"/>
                      <a:pt x="34" y="207"/>
                    </a:cubicBezTo>
                    <a:cubicBezTo>
                      <a:pt x="1" y="340"/>
                      <a:pt x="101" y="474"/>
                      <a:pt x="234" y="507"/>
                    </a:cubicBezTo>
                    <a:cubicBezTo>
                      <a:pt x="368" y="507"/>
                      <a:pt x="468" y="407"/>
                      <a:pt x="501" y="273"/>
                    </a:cubicBezTo>
                    <a:cubicBezTo>
                      <a:pt x="534" y="140"/>
                      <a:pt x="434" y="40"/>
                      <a:pt x="301" y="7"/>
                    </a:cubicBezTo>
                    <a:cubicBezTo>
                      <a:pt x="283" y="2"/>
                      <a:pt x="266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7" name="Google Shape;25977;p73"/>
              <p:cNvSpPr/>
              <p:nvPr/>
            </p:nvSpPr>
            <p:spPr>
              <a:xfrm>
                <a:off x="5519625" y="3506825"/>
                <a:ext cx="14725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99" extrusionOk="0">
                    <a:moveTo>
                      <a:pt x="256" y="0"/>
                    </a:moveTo>
                    <a:cubicBezTo>
                      <a:pt x="190" y="0"/>
                      <a:pt x="122" y="31"/>
                      <a:pt x="67" y="104"/>
                    </a:cubicBezTo>
                    <a:cubicBezTo>
                      <a:pt x="0" y="204"/>
                      <a:pt x="0" y="371"/>
                      <a:pt x="134" y="438"/>
                    </a:cubicBezTo>
                    <a:cubicBezTo>
                      <a:pt x="176" y="480"/>
                      <a:pt x="224" y="498"/>
                      <a:pt x="272" y="498"/>
                    </a:cubicBezTo>
                    <a:cubicBezTo>
                      <a:pt x="340" y="498"/>
                      <a:pt x="409" y="463"/>
                      <a:pt x="467" y="404"/>
                    </a:cubicBezTo>
                    <a:cubicBezTo>
                      <a:pt x="588" y="211"/>
                      <a:pt x="429" y="0"/>
                      <a:pt x="2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8" name="Google Shape;25978;p73"/>
              <p:cNvSpPr/>
              <p:nvPr/>
            </p:nvSpPr>
            <p:spPr>
              <a:xfrm>
                <a:off x="5525825" y="3543600"/>
                <a:ext cx="13600" cy="11850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74" extrusionOk="0">
                    <a:moveTo>
                      <a:pt x="251" y="1"/>
                    </a:moveTo>
                    <a:cubicBezTo>
                      <a:pt x="123" y="1"/>
                      <a:pt x="0" y="96"/>
                      <a:pt x="19" y="268"/>
                    </a:cubicBezTo>
                    <a:cubicBezTo>
                      <a:pt x="19" y="410"/>
                      <a:pt x="122" y="473"/>
                      <a:pt x="233" y="473"/>
                    </a:cubicBezTo>
                    <a:cubicBezTo>
                      <a:pt x="382" y="473"/>
                      <a:pt x="544" y="359"/>
                      <a:pt x="486" y="168"/>
                    </a:cubicBezTo>
                    <a:cubicBezTo>
                      <a:pt x="444" y="54"/>
                      <a:pt x="346" y="1"/>
                      <a:pt x="2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9" name="Google Shape;25979;p73"/>
              <p:cNvSpPr/>
              <p:nvPr/>
            </p:nvSpPr>
            <p:spPr>
              <a:xfrm>
                <a:off x="5349525" y="3355800"/>
                <a:ext cx="1745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698" h="494" extrusionOk="0">
                    <a:moveTo>
                      <a:pt x="370" y="0"/>
                    </a:moveTo>
                    <a:cubicBezTo>
                      <a:pt x="173" y="0"/>
                      <a:pt x="1" y="267"/>
                      <a:pt x="200" y="441"/>
                    </a:cubicBezTo>
                    <a:cubicBezTo>
                      <a:pt x="251" y="478"/>
                      <a:pt x="305" y="493"/>
                      <a:pt x="356" y="493"/>
                    </a:cubicBezTo>
                    <a:cubicBezTo>
                      <a:pt x="542" y="493"/>
                      <a:pt x="697" y="290"/>
                      <a:pt x="567" y="108"/>
                    </a:cubicBezTo>
                    <a:cubicBezTo>
                      <a:pt x="507" y="31"/>
                      <a:pt x="437" y="0"/>
                      <a:pt x="3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0" name="Google Shape;25980;p73"/>
              <p:cNvSpPr/>
              <p:nvPr/>
            </p:nvSpPr>
            <p:spPr>
              <a:xfrm>
                <a:off x="5275275" y="3156500"/>
                <a:ext cx="133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83" extrusionOk="0">
                    <a:moveTo>
                      <a:pt x="282" y="1"/>
                    </a:moveTo>
                    <a:cubicBezTo>
                      <a:pt x="168" y="1"/>
                      <a:pt x="63" y="91"/>
                      <a:pt x="34" y="207"/>
                    </a:cubicBezTo>
                    <a:cubicBezTo>
                      <a:pt x="1" y="341"/>
                      <a:pt x="101" y="474"/>
                      <a:pt x="234" y="474"/>
                    </a:cubicBezTo>
                    <a:cubicBezTo>
                      <a:pt x="257" y="480"/>
                      <a:pt x="280" y="483"/>
                      <a:pt x="302" y="483"/>
                    </a:cubicBezTo>
                    <a:cubicBezTo>
                      <a:pt x="411" y="483"/>
                      <a:pt x="507" y="418"/>
                      <a:pt x="535" y="307"/>
                    </a:cubicBezTo>
                    <a:cubicBezTo>
                      <a:pt x="535" y="174"/>
                      <a:pt x="468" y="41"/>
                      <a:pt x="334" y="7"/>
                    </a:cubicBezTo>
                    <a:cubicBezTo>
                      <a:pt x="317" y="3"/>
                      <a:pt x="299" y="1"/>
                      <a:pt x="2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1" name="Google Shape;25981;p73"/>
              <p:cNvSpPr/>
              <p:nvPr/>
            </p:nvSpPr>
            <p:spPr>
              <a:xfrm>
                <a:off x="7538575" y="2058175"/>
                <a:ext cx="14075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475" extrusionOk="0">
                    <a:moveTo>
                      <a:pt x="250" y="0"/>
                    </a:moveTo>
                    <a:cubicBezTo>
                      <a:pt x="184" y="0"/>
                      <a:pt x="117" y="25"/>
                      <a:pt x="67" y="75"/>
                    </a:cubicBezTo>
                    <a:cubicBezTo>
                      <a:pt x="0" y="176"/>
                      <a:pt x="0" y="342"/>
                      <a:pt x="67" y="409"/>
                    </a:cubicBezTo>
                    <a:cubicBezTo>
                      <a:pt x="113" y="455"/>
                      <a:pt x="166" y="475"/>
                      <a:pt x="218" y="475"/>
                    </a:cubicBezTo>
                    <a:cubicBezTo>
                      <a:pt x="394" y="475"/>
                      <a:pt x="562" y="255"/>
                      <a:pt x="434" y="75"/>
                    </a:cubicBezTo>
                    <a:cubicBezTo>
                      <a:pt x="384" y="25"/>
                      <a:pt x="317" y="0"/>
                      <a:pt x="2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2" name="Google Shape;25982;p73"/>
              <p:cNvSpPr/>
              <p:nvPr/>
            </p:nvSpPr>
            <p:spPr>
              <a:xfrm>
                <a:off x="7709300" y="2175325"/>
                <a:ext cx="14300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305" extrusionOk="0">
                    <a:moveTo>
                      <a:pt x="123" y="1"/>
                    </a:moveTo>
                    <a:cubicBezTo>
                      <a:pt x="48" y="1"/>
                      <a:pt x="1" y="44"/>
                      <a:pt x="43" y="160"/>
                    </a:cubicBezTo>
                    <a:cubicBezTo>
                      <a:pt x="68" y="261"/>
                      <a:pt x="152" y="305"/>
                      <a:pt x="250" y="305"/>
                    </a:cubicBezTo>
                    <a:cubicBezTo>
                      <a:pt x="280" y="305"/>
                      <a:pt x="311" y="301"/>
                      <a:pt x="343" y="293"/>
                    </a:cubicBezTo>
                    <a:cubicBezTo>
                      <a:pt x="571" y="202"/>
                      <a:pt x="284" y="1"/>
                      <a:pt x="1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3" name="Google Shape;25983;p73"/>
              <p:cNvSpPr/>
              <p:nvPr/>
            </p:nvSpPr>
            <p:spPr>
              <a:xfrm>
                <a:off x="7726425" y="2157325"/>
                <a:ext cx="13150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49" extrusionOk="0">
                    <a:moveTo>
                      <a:pt x="252" y="0"/>
                    </a:moveTo>
                    <a:cubicBezTo>
                      <a:pt x="221" y="0"/>
                      <a:pt x="190" y="4"/>
                      <a:pt x="158" y="12"/>
                    </a:cubicBezTo>
                    <a:cubicBezTo>
                      <a:pt x="0" y="170"/>
                      <a:pt x="112" y="448"/>
                      <a:pt x="351" y="448"/>
                    </a:cubicBezTo>
                    <a:cubicBezTo>
                      <a:pt x="364" y="448"/>
                      <a:pt x="378" y="448"/>
                      <a:pt x="392" y="446"/>
                    </a:cubicBezTo>
                    <a:cubicBezTo>
                      <a:pt x="492" y="379"/>
                      <a:pt x="525" y="246"/>
                      <a:pt x="492" y="146"/>
                    </a:cubicBezTo>
                    <a:cubicBezTo>
                      <a:pt x="441" y="44"/>
                      <a:pt x="351" y="0"/>
                      <a:pt x="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4" name="Google Shape;25984;p73"/>
              <p:cNvSpPr/>
              <p:nvPr/>
            </p:nvSpPr>
            <p:spPr>
              <a:xfrm>
                <a:off x="7701500" y="2049675"/>
                <a:ext cx="1522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498" extrusionOk="0">
                    <a:moveTo>
                      <a:pt x="324" y="0"/>
                    </a:moveTo>
                    <a:cubicBezTo>
                      <a:pt x="169" y="0"/>
                      <a:pt x="1" y="153"/>
                      <a:pt x="88" y="349"/>
                    </a:cubicBezTo>
                    <a:cubicBezTo>
                      <a:pt x="123" y="453"/>
                      <a:pt x="202" y="497"/>
                      <a:pt x="285" y="497"/>
                    </a:cubicBezTo>
                    <a:cubicBezTo>
                      <a:pt x="441" y="497"/>
                      <a:pt x="608" y="344"/>
                      <a:pt x="521" y="149"/>
                    </a:cubicBezTo>
                    <a:cubicBezTo>
                      <a:pt x="487" y="44"/>
                      <a:pt x="407" y="0"/>
                      <a:pt x="3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5" name="Google Shape;25985;p73"/>
              <p:cNvSpPr/>
              <p:nvPr/>
            </p:nvSpPr>
            <p:spPr>
              <a:xfrm>
                <a:off x="7586100" y="2091575"/>
                <a:ext cx="12525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75" extrusionOk="0">
                    <a:moveTo>
                      <a:pt x="286" y="1"/>
                    </a:moveTo>
                    <a:cubicBezTo>
                      <a:pt x="269" y="1"/>
                      <a:pt x="252" y="3"/>
                      <a:pt x="234" y="7"/>
                    </a:cubicBezTo>
                    <a:cubicBezTo>
                      <a:pt x="101" y="7"/>
                      <a:pt x="0" y="107"/>
                      <a:pt x="34" y="241"/>
                    </a:cubicBezTo>
                    <a:cubicBezTo>
                      <a:pt x="34" y="374"/>
                      <a:pt x="134" y="474"/>
                      <a:pt x="267" y="474"/>
                    </a:cubicBezTo>
                    <a:cubicBezTo>
                      <a:pt x="401" y="474"/>
                      <a:pt x="501" y="341"/>
                      <a:pt x="501" y="207"/>
                    </a:cubicBezTo>
                    <a:cubicBezTo>
                      <a:pt x="501" y="91"/>
                      <a:pt x="400" y="1"/>
                      <a:pt x="2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6" name="Google Shape;25986;p73"/>
              <p:cNvSpPr/>
              <p:nvPr/>
            </p:nvSpPr>
            <p:spPr>
              <a:xfrm>
                <a:off x="7656150" y="2205325"/>
                <a:ext cx="1390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482" extrusionOk="0">
                    <a:moveTo>
                      <a:pt x="276" y="0"/>
                    </a:moveTo>
                    <a:cubicBezTo>
                      <a:pt x="241" y="0"/>
                      <a:pt x="204" y="9"/>
                      <a:pt x="167" y="27"/>
                    </a:cubicBezTo>
                    <a:cubicBezTo>
                      <a:pt x="67" y="94"/>
                      <a:pt x="0" y="227"/>
                      <a:pt x="67" y="361"/>
                    </a:cubicBezTo>
                    <a:cubicBezTo>
                      <a:pt x="115" y="440"/>
                      <a:pt x="201" y="482"/>
                      <a:pt x="285" y="482"/>
                    </a:cubicBezTo>
                    <a:cubicBezTo>
                      <a:pt x="376" y="482"/>
                      <a:pt x="466" y="432"/>
                      <a:pt x="501" y="327"/>
                    </a:cubicBezTo>
                    <a:cubicBezTo>
                      <a:pt x="555" y="164"/>
                      <a:pt x="432" y="0"/>
                      <a:pt x="2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7" name="Google Shape;25987;p73"/>
              <p:cNvSpPr/>
              <p:nvPr/>
            </p:nvSpPr>
            <p:spPr>
              <a:xfrm>
                <a:off x="7747875" y="2147075"/>
                <a:ext cx="15425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491" extrusionOk="0">
                    <a:moveTo>
                      <a:pt x="283" y="1"/>
                    </a:moveTo>
                    <a:cubicBezTo>
                      <a:pt x="236" y="1"/>
                      <a:pt x="185" y="17"/>
                      <a:pt x="134" y="55"/>
                    </a:cubicBezTo>
                    <a:cubicBezTo>
                      <a:pt x="34" y="122"/>
                      <a:pt x="1" y="255"/>
                      <a:pt x="67" y="389"/>
                    </a:cubicBezTo>
                    <a:cubicBezTo>
                      <a:pt x="111" y="453"/>
                      <a:pt x="195" y="490"/>
                      <a:pt x="277" y="490"/>
                    </a:cubicBezTo>
                    <a:cubicBezTo>
                      <a:pt x="322" y="490"/>
                      <a:pt x="366" y="479"/>
                      <a:pt x="401" y="456"/>
                    </a:cubicBezTo>
                    <a:cubicBezTo>
                      <a:pt x="617" y="294"/>
                      <a:pt x="484" y="1"/>
                      <a:pt x="2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8" name="Google Shape;25988;p73"/>
              <p:cNvSpPr/>
              <p:nvPr/>
            </p:nvSpPr>
            <p:spPr>
              <a:xfrm>
                <a:off x="7687850" y="2011375"/>
                <a:ext cx="142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92" extrusionOk="0">
                    <a:moveTo>
                      <a:pt x="260" y="1"/>
                    </a:moveTo>
                    <a:cubicBezTo>
                      <a:pt x="230" y="1"/>
                      <a:pt x="198" y="5"/>
                      <a:pt x="167" y="13"/>
                    </a:cubicBezTo>
                    <a:cubicBezTo>
                      <a:pt x="67" y="79"/>
                      <a:pt x="0" y="213"/>
                      <a:pt x="67" y="346"/>
                    </a:cubicBezTo>
                    <a:cubicBezTo>
                      <a:pt x="118" y="448"/>
                      <a:pt x="208" y="492"/>
                      <a:pt x="307" y="492"/>
                    </a:cubicBezTo>
                    <a:cubicBezTo>
                      <a:pt x="337" y="492"/>
                      <a:pt x="369" y="488"/>
                      <a:pt x="400" y="480"/>
                    </a:cubicBezTo>
                    <a:cubicBezTo>
                      <a:pt x="500" y="413"/>
                      <a:pt x="567" y="246"/>
                      <a:pt x="500" y="146"/>
                    </a:cubicBezTo>
                    <a:cubicBezTo>
                      <a:pt x="449" y="44"/>
                      <a:pt x="360" y="1"/>
                      <a:pt x="2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9" name="Google Shape;25989;p73"/>
              <p:cNvSpPr/>
              <p:nvPr/>
            </p:nvSpPr>
            <p:spPr>
              <a:xfrm>
                <a:off x="7613625" y="2045225"/>
                <a:ext cx="133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87" extrusionOk="0">
                    <a:moveTo>
                      <a:pt x="272" y="0"/>
                    </a:moveTo>
                    <a:cubicBezTo>
                      <a:pt x="239" y="0"/>
                      <a:pt x="203" y="8"/>
                      <a:pt x="167" y="26"/>
                    </a:cubicBezTo>
                    <a:cubicBezTo>
                      <a:pt x="34" y="60"/>
                      <a:pt x="0" y="193"/>
                      <a:pt x="34" y="327"/>
                    </a:cubicBezTo>
                    <a:cubicBezTo>
                      <a:pt x="82" y="424"/>
                      <a:pt x="167" y="486"/>
                      <a:pt x="248" y="486"/>
                    </a:cubicBezTo>
                    <a:cubicBezTo>
                      <a:pt x="278" y="486"/>
                      <a:pt x="307" y="478"/>
                      <a:pt x="334" y="460"/>
                    </a:cubicBezTo>
                    <a:cubicBezTo>
                      <a:pt x="467" y="427"/>
                      <a:pt x="534" y="260"/>
                      <a:pt x="467" y="160"/>
                    </a:cubicBezTo>
                    <a:cubicBezTo>
                      <a:pt x="443" y="62"/>
                      <a:pt x="365" y="0"/>
                      <a:pt x="2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0" name="Google Shape;25990;p73"/>
              <p:cNvSpPr/>
              <p:nvPr/>
            </p:nvSpPr>
            <p:spPr>
              <a:xfrm>
                <a:off x="7672350" y="2257900"/>
                <a:ext cx="14550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01" extrusionOk="0">
                    <a:moveTo>
                      <a:pt x="118" y="0"/>
                    </a:moveTo>
                    <a:cubicBezTo>
                      <a:pt x="44" y="0"/>
                      <a:pt x="0" y="43"/>
                      <a:pt x="53" y="159"/>
                    </a:cubicBezTo>
                    <a:cubicBezTo>
                      <a:pt x="80" y="241"/>
                      <a:pt x="176" y="301"/>
                      <a:pt x="283" y="301"/>
                    </a:cubicBezTo>
                    <a:cubicBezTo>
                      <a:pt x="306" y="301"/>
                      <a:pt x="330" y="298"/>
                      <a:pt x="353" y="292"/>
                    </a:cubicBezTo>
                    <a:cubicBezTo>
                      <a:pt x="581" y="201"/>
                      <a:pt x="279" y="0"/>
                      <a:pt x="1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1" name="Google Shape;25991;p73"/>
              <p:cNvSpPr/>
              <p:nvPr/>
            </p:nvSpPr>
            <p:spPr>
              <a:xfrm>
                <a:off x="7797075" y="2225650"/>
                <a:ext cx="12550" cy="1137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55" extrusionOk="0">
                    <a:moveTo>
                      <a:pt x="252" y="0"/>
                    </a:moveTo>
                    <a:cubicBezTo>
                      <a:pt x="129" y="0"/>
                      <a:pt x="1" y="85"/>
                      <a:pt x="1" y="248"/>
                    </a:cubicBezTo>
                    <a:cubicBezTo>
                      <a:pt x="1" y="364"/>
                      <a:pt x="101" y="455"/>
                      <a:pt x="215" y="455"/>
                    </a:cubicBezTo>
                    <a:cubicBezTo>
                      <a:pt x="233" y="455"/>
                      <a:pt x="250" y="453"/>
                      <a:pt x="268" y="448"/>
                    </a:cubicBezTo>
                    <a:cubicBezTo>
                      <a:pt x="401" y="448"/>
                      <a:pt x="501" y="315"/>
                      <a:pt x="468" y="181"/>
                    </a:cubicBezTo>
                    <a:cubicBezTo>
                      <a:pt x="453" y="60"/>
                      <a:pt x="354" y="0"/>
                      <a:pt x="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2" name="Google Shape;25992;p73"/>
              <p:cNvSpPr/>
              <p:nvPr/>
            </p:nvSpPr>
            <p:spPr>
              <a:xfrm>
                <a:off x="7794575" y="2074225"/>
                <a:ext cx="150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501" extrusionOk="0">
                    <a:moveTo>
                      <a:pt x="334" y="1"/>
                    </a:moveTo>
                    <a:cubicBezTo>
                      <a:pt x="1" y="34"/>
                      <a:pt x="34" y="501"/>
                      <a:pt x="368" y="501"/>
                    </a:cubicBezTo>
                    <a:cubicBezTo>
                      <a:pt x="501" y="468"/>
                      <a:pt x="601" y="367"/>
                      <a:pt x="568" y="234"/>
                    </a:cubicBezTo>
                    <a:cubicBezTo>
                      <a:pt x="568" y="101"/>
                      <a:pt x="468" y="1"/>
                      <a:pt x="3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3" name="Google Shape;25993;p73"/>
              <p:cNvSpPr/>
              <p:nvPr/>
            </p:nvSpPr>
            <p:spPr>
              <a:xfrm>
                <a:off x="7734550" y="2080075"/>
                <a:ext cx="150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501" extrusionOk="0">
                    <a:moveTo>
                      <a:pt x="334" y="0"/>
                    </a:moveTo>
                    <a:cubicBezTo>
                      <a:pt x="0" y="0"/>
                      <a:pt x="33" y="500"/>
                      <a:pt x="367" y="500"/>
                    </a:cubicBezTo>
                    <a:cubicBezTo>
                      <a:pt x="500" y="467"/>
                      <a:pt x="600" y="367"/>
                      <a:pt x="600" y="234"/>
                    </a:cubicBezTo>
                    <a:cubicBezTo>
                      <a:pt x="567" y="100"/>
                      <a:pt x="467" y="0"/>
                      <a:pt x="3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4" name="Google Shape;25994;p73"/>
              <p:cNvSpPr/>
              <p:nvPr/>
            </p:nvSpPr>
            <p:spPr>
              <a:xfrm>
                <a:off x="7726950" y="2316425"/>
                <a:ext cx="1307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81" extrusionOk="0">
                    <a:moveTo>
                      <a:pt x="283" y="0"/>
                    </a:moveTo>
                    <a:cubicBezTo>
                      <a:pt x="145" y="0"/>
                      <a:pt x="1" y="103"/>
                      <a:pt x="37" y="286"/>
                    </a:cubicBezTo>
                    <a:cubicBezTo>
                      <a:pt x="52" y="420"/>
                      <a:pt x="153" y="481"/>
                      <a:pt x="257" y="481"/>
                    </a:cubicBezTo>
                    <a:cubicBezTo>
                      <a:pt x="387" y="481"/>
                      <a:pt x="523" y="386"/>
                      <a:pt x="504" y="220"/>
                    </a:cubicBezTo>
                    <a:cubicBezTo>
                      <a:pt x="504" y="69"/>
                      <a:pt x="396" y="0"/>
                      <a:pt x="2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5" name="Google Shape;25995;p73"/>
              <p:cNvSpPr/>
              <p:nvPr/>
            </p:nvSpPr>
            <p:spPr>
              <a:xfrm>
                <a:off x="7908125" y="2349700"/>
                <a:ext cx="1575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499" extrusionOk="0">
                    <a:moveTo>
                      <a:pt x="353" y="0"/>
                    </a:moveTo>
                    <a:cubicBezTo>
                      <a:pt x="97" y="0"/>
                      <a:pt x="1" y="401"/>
                      <a:pt x="296" y="490"/>
                    </a:cubicBezTo>
                    <a:cubicBezTo>
                      <a:pt x="318" y="495"/>
                      <a:pt x="341" y="498"/>
                      <a:pt x="364" y="498"/>
                    </a:cubicBezTo>
                    <a:cubicBezTo>
                      <a:pt x="472" y="498"/>
                      <a:pt x="568" y="433"/>
                      <a:pt x="596" y="323"/>
                    </a:cubicBezTo>
                    <a:cubicBezTo>
                      <a:pt x="629" y="190"/>
                      <a:pt x="562" y="56"/>
                      <a:pt x="462" y="23"/>
                    </a:cubicBezTo>
                    <a:cubicBezTo>
                      <a:pt x="424" y="7"/>
                      <a:pt x="387" y="0"/>
                      <a:pt x="3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6" name="Google Shape;25996;p73"/>
              <p:cNvSpPr/>
              <p:nvPr/>
            </p:nvSpPr>
            <p:spPr>
              <a:xfrm>
                <a:off x="7882150" y="2238300"/>
                <a:ext cx="14675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473" extrusionOk="0">
                    <a:moveTo>
                      <a:pt x="302" y="0"/>
                    </a:moveTo>
                    <a:cubicBezTo>
                      <a:pt x="280" y="0"/>
                      <a:pt x="257" y="3"/>
                      <a:pt x="234" y="9"/>
                    </a:cubicBezTo>
                    <a:cubicBezTo>
                      <a:pt x="34" y="76"/>
                      <a:pt x="0" y="342"/>
                      <a:pt x="200" y="443"/>
                    </a:cubicBezTo>
                    <a:cubicBezTo>
                      <a:pt x="235" y="463"/>
                      <a:pt x="272" y="472"/>
                      <a:pt x="309" y="472"/>
                    </a:cubicBezTo>
                    <a:cubicBezTo>
                      <a:pt x="451" y="472"/>
                      <a:pt x="587" y="335"/>
                      <a:pt x="534" y="176"/>
                    </a:cubicBezTo>
                    <a:cubicBezTo>
                      <a:pt x="506" y="65"/>
                      <a:pt x="410" y="0"/>
                      <a:pt x="3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7" name="Google Shape;25997;p73"/>
              <p:cNvSpPr/>
              <p:nvPr/>
            </p:nvSpPr>
            <p:spPr>
              <a:xfrm>
                <a:off x="7815700" y="2245975"/>
                <a:ext cx="1642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657" h="503" extrusionOk="0">
                    <a:moveTo>
                      <a:pt x="325" y="0"/>
                    </a:moveTo>
                    <a:cubicBezTo>
                      <a:pt x="21" y="0"/>
                      <a:pt x="0" y="470"/>
                      <a:pt x="323" y="502"/>
                    </a:cubicBezTo>
                    <a:cubicBezTo>
                      <a:pt x="623" y="502"/>
                      <a:pt x="657" y="35"/>
                      <a:pt x="357" y="2"/>
                    </a:cubicBezTo>
                    <a:cubicBezTo>
                      <a:pt x="346" y="1"/>
                      <a:pt x="335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8" name="Google Shape;25998;p73"/>
              <p:cNvSpPr/>
              <p:nvPr/>
            </p:nvSpPr>
            <p:spPr>
              <a:xfrm>
                <a:off x="7831475" y="2410550"/>
                <a:ext cx="14650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415" extrusionOk="0">
                    <a:moveTo>
                      <a:pt x="326" y="0"/>
                    </a:moveTo>
                    <a:cubicBezTo>
                      <a:pt x="174" y="0"/>
                      <a:pt x="0" y="100"/>
                      <a:pt x="59" y="257"/>
                    </a:cubicBezTo>
                    <a:cubicBezTo>
                      <a:pt x="73" y="367"/>
                      <a:pt x="170" y="414"/>
                      <a:pt x="274" y="414"/>
                    </a:cubicBezTo>
                    <a:cubicBezTo>
                      <a:pt x="423" y="414"/>
                      <a:pt x="585" y="315"/>
                      <a:pt x="526" y="157"/>
                    </a:cubicBezTo>
                    <a:cubicBezTo>
                      <a:pt x="526" y="48"/>
                      <a:pt x="431" y="0"/>
                      <a:pt x="3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9" name="Google Shape;25999;p73"/>
              <p:cNvSpPr/>
              <p:nvPr/>
            </p:nvSpPr>
            <p:spPr>
              <a:xfrm>
                <a:off x="7903825" y="2411125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67" y="1"/>
                    </a:moveTo>
                    <a:cubicBezTo>
                      <a:pt x="134" y="1"/>
                      <a:pt x="1" y="101"/>
                      <a:pt x="1" y="234"/>
                    </a:cubicBezTo>
                    <a:cubicBezTo>
                      <a:pt x="1" y="368"/>
                      <a:pt x="101" y="501"/>
                      <a:pt x="234" y="501"/>
                    </a:cubicBezTo>
                    <a:cubicBezTo>
                      <a:pt x="367" y="501"/>
                      <a:pt x="468" y="401"/>
                      <a:pt x="501" y="268"/>
                    </a:cubicBezTo>
                    <a:cubicBezTo>
                      <a:pt x="501" y="134"/>
                      <a:pt x="401" y="34"/>
                      <a:pt x="2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0" name="Google Shape;26000;p73"/>
              <p:cNvSpPr/>
              <p:nvPr/>
            </p:nvSpPr>
            <p:spPr>
              <a:xfrm>
                <a:off x="7870975" y="2294200"/>
                <a:ext cx="14525" cy="12875"/>
              </a:xfrm>
              <a:custGeom>
                <a:avLst/>
                <a:gdLst/>
                <a:ahLst/>
                <a:cxnLst/>
                <a:rect l="l" t="t" r="r" b="b"/>
                <a:pathLst>
                  <a:path w="581" h="515" extrusionOk="0">
                    <a:moveTo>
                      <a:pt x="317" y="0"/>
                    </a:moveTo>
                    <a:cubicBezTo>
                      <a:pt x="161" y="0"/>
                      <a:pt x="0" y="141"/>
                      <a:pt x="80" y="341"/>
                    </a:cubicBezTo>
                    <a:cubicBezTo>
                      <a:pt x="109" y="428"/>
                      <a:pt x="213" y="515"/>
                      <a:pt x="327" y="515"/>
                    </a:cubicBezTo>
                    <a:cubicBezTo>
                      <a:pt x="345" y="515"/>
                      <a:pt x="363" y="513"/>
                      <a:pt x="381" y="508"/>
                    </a:cubicBezTo>
                    <a:cubicBezTo>
                      <a:pt x="514" y="441"/>
                      <a:pt x="581" y="308"/>
                      <a:pt x="547" y="208"/>
                    </a:cubicBezTo>
                    <a:cubicBezTo>
                      <a:pt x="521" y="62"/>
                      <a:pt x="420" y="0"/>
                      <a:pt x="3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1" name="Google Shape;26001;p73"/>
              <p:cNvSpPr/>
              <p:nvPr/>
            </p:nvSpPr>
            <p:spPr>
              <a:xfrm>
                <a:off x="7820425" y="2441000"/>
                <a:ext cx="15925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637" h="487" extrusionOk="0">
                    <a:moveTo>
                      <a:pt x="249" y="0"/>
                    </a:moveTo>
                    <a:cubicBezTo>
                      <a:pt x="134" y="0"/>
                      <a:pt x="30" y="91"/>
                      <a:pt x="1" y="207"/>
                    </a:cubicBezTo>
                    <a:cubicBezTo>
                      <a:pt x="1" y="340"/>
                      <a:pt x="68" y="440"/>
                      <a:pt x="201" y="474"/>
                    </a:cubicBezTo>
                    <a:cubicBezTo>
                      <a:pt x="229" y="482"/>
                      <a:pt x="257" y="486"/>
                      <a:pt x="282" y="486"/>
                    </a:cubicBezTo>
                    <a:cubicBezTo>
                      <a:pt x="554" y="486"/>
                      <a:pt x="637" y="37"/>
                      <a:pt x="301" y="7"/>
                    </a:cubicBezTo>
                    <a:cubicBezTo>
                      <a:pt x="283" y="2"/>
                      <a:pt x="266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2" name="Google Shape;26002;p73"/>
              <p:cNvSpPr/>
              <p:nvPr/>
            </p:nvSpPr>
            <p:spPr>
              <a:xfrm>
                <a:off x="7957700" y="2661600"/>
                <a:ext cx="14725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34" extrusionOk="0">
                    <a:moveTo>
                      <a:pt x="271" y="1"/>
                    </a:moveTo>
                    <a:cubicBezTo>
                      <a:pt x="131" y="1"/>
                      <a:pt x="1" y="138"/>
                      <a:pt x="47" y="323"/>
                    </a:cubicBezTo>
                    <a:cubicBezTo>
                      <a:pt x="67" y="402"/>
                      <a:pt x="128" y="434"/>
                      <a:pt x="199" y="434"/>
                    </a:cubicBezTo>
                    <a:cubicBezTo>
                      <a:pt x="366" y="434"/>
                      <a:pt x="588" y="253"/>
                      <a:pt x="447" y="89"/>
                    </a:cubicBezTo>
                    <a:cubicBezTo>
                      <a:pt x="396" y="28"/>
                      <a:pt x="332" y="1"/>
                      <a:pt x="2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3" name="Google Shape;26003;p73"/>
              <p:cNvSpPr/>
              <p:nvPr/>
            </p:nvSpPr>
            <p:spPr>
              <a:xfrm>
                <a:off x="8072075" y="2646125"/>
                <a:ext cx="1275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510" h="409" extrusionOk="0">
                    <a:moveTo>
                      <a:pt x="389" y="1"/>
                    </a:moveTo>
                    <a:cubicBezTo>
                      <a:pt x="242" y="1"/>
                      <a:pt x="0" y="409"/>
                      <a:pt x="251" y="409"/>
                    </a:cubicBezTo>
                    <a:cubicBezTo>
                      <a:pt x="259" y="409"/>
                      <a:pt x="267" y="409"/>
                      <a:pt x="276" y="408"/>
                    </a:cubicBezTo>
                    <a:cubicBezTo>
                      <a:pt x="409" y="374"/>
                      <a:pt x="509" y="241"/>
                      <a:pt x="476" y="108"/>
                    </a:cubicBezTo>
                    <a:cubicBezTo>
                      <a:pt x="462" y="31"/>
                      <a:pt x="429" y="1"/>
                      <a:pt x="3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4" name="Google Shape;26004;p73"/>
              <p:cNvSpPr/>
              <p:nvPr/>
            </p:nvSpPr>
            <p:spPr>
              <a:xfrm>
                <a:off x="8003075" y="2458025"/>
                <a:ext cx="14725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87" extrusionOk="0">
                    <a:moveTo>
                      <a:pt x="339" y="0"/>
                    </a:moveTo>
                    <a:cubicBezTo>
                      <a:pt x="305" y="0"/>
                      <a:pt x="269" y="8"/>
                      <a:pt x="234" y="26"/>
                    </a:cubicBezTo>
                    <a:cubicBezTo>
                      <a:pt x="33" y="93"/>
                      <a:pt x="0" y="360"/>
                      <a:pt x="200" y="460"/>
                    </a:cubicBezTo>
                    <a:cubicBezTo>
                      <a:pt x="237" y="478"/>
                      <a:pt x="274" y="486"/>
                      <a:pt x="309" y="486"/>
                    </a:cubicBezTo>
                    <a:cubicBezTo>
                      <a:pt x="465" y="486"/>
                      <a:pt x="588" y="323"/>
                      <a:pt x="534" y="160"/>
                    </a:cubicBezTo>
                    <a:cubicBezTo>
                      <a:pt x="509" y="62"/>
                      <a:pt x="431" y="0"/>
                      <a:pt x="3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5" name="Google Shape;26005;p73"/>
              <p:cNvSpPr/>
              <p:nvPr/>
            </p:nvSpPr>
            <p:spPr>
              <a:xfrm>
                <a:off x="7834600" y="2517350"/>
                <a:ext cx="14400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98" extrusionOk="0">
                    <a:moveTo>
                      <a:pt x="275" y="0"/>
                    </a:moveTo>
                    <a:cubicBezTo>
                      <a:pt x="252" y="0"/>
                      <a:pt x="227" y="7"/>
                      <a:pt x="201" y="22"/>
                    </a:cubicBezTo>
                    <a:cubicBezTo>
                      <a:pt x="68" y="55"/>
                      <a:pt x="1" y="188"/>
                      <a:pt x="34" y="322"/>
                    </a:cubicBezTo>
                    <a:cubicBezTo>
                      <a:pt x="90" y="432"/>
                      <a:pt x="191" y="497"/>
                      <a:pt x="299" y="497"/>
                    </a:cubicBezTo>
                    <a:cubicBezTo>
                      <a:pt x="322" y="497"/>
                      <a:pt x="345" y="494"/>
                      <a:pt x="368" y="489"/>
                    </a:cubicBezTo>
                    <a:cubicBezTo>
                      <a:pt x="576" y="429"/>
                      <a:pt x="466" y="0"/>
                      <a:pt x="2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6" name="Google Shape;26006;p73"/>
              <p:cNvSpPr/>
              <p:nvPr/>
            </p:nvSpPr>
            <p:spPr>
              <a:xfrm>
                <a:off x="7869625" y="2681950"/>
                <a:ext cx="1337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85" extrusionOk="0">
                    <a:moveTo>
                      <a:pt x="269" y="0"/>
                    </a:moveTo>
                    <a:cubicBezTo>
                      <a:pt x="247" y="0"/>
                      <a:pt x="224" y="3"/>
                      <a:pt x="201" y="9"/>
                    </a:cubicBezTo>
                    <a:cubicBezTo>
                      <a:pt x="68" y="42"/>
                      <a:pt x="1" y="176"/>
                      <a:pt x="34" y="309"/>
                    </a:cubicBezTo>
                    <a:cubicBezTo>
                      <a:pt x="62" y="420"/>
                      <a:pt x="158" y="484"/>
                      <a:pt x="266" y="484"/>
                    </a:cubicBezTo>
                    <a:cubicBezTo>
                      <a:pt x="289" y="484"/>
                      <a:pt x="312" y="482"/>
                      <a:pt x="334" y="476"/>
                    </a:cubicBezTo>
                    <a:cubicBezTo>
                      <a:pt x="468" y="443"/>
                      <a:pt x="535" y="309"/>
                      <a:pt x="501" y="176"/>
                    </a:cubicBezTo>
                    <a:cubicBezTo>
                      <a:pt x="474" y="65"/>
                      <a:pt x="377" y="0"/>
                      <a:pt x="2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7" name="Google Shape;26007;p73"/>
              <p:cNvSpPr/>
              <p:nvPr/>
            </p:nvSpPr>
            <p:spPr>
              <a:xfrm>
                <a:off x="8018075" y="2678000"/>
                <a:ext cx="1670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01" extrusionOk="0">
                    <a:moveTo>
                      <a:pt x="367" y="0"/>
                    </a:moveTo>
                    <a:cubicBezTo>
                      <a:pt x="34" y="0"/>
                      <a:pt x="0" y="467"/>
                      <a:pt x="334" y="500"/>
                    </a:cubicBezTo>
                    <a:cubicBezTo>
                      <a:pt x="634" y="500"/>
                      <a:pt x="668" y="33"/>
                      <a:pt x="3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8" name="Google Shape;26008;p73"/>
              <p:cNvSpPr/>
              <p:nvPr/>
            </p:nvSpPr>
            <p:spPr>
              <a:xfrm>
                <a:off x="7963875" y="2501825"/>
                <a:ext cx="148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94" h="473" extrusionOk="0">
                    <a:moveTo>
                      <a:pt x="335" y="0"/>
                    </a:moveTo>
                    <a:cubicBezTo>
                      <a:pt x="313" y="0"/>
                      <a:pt x="290" y="3"/>
                      <a:pt x="267" y="9"/>
                    </a:cubicBezTo>
                    <a:cubicBezTo>
                      <a:pt x="34" y="75"/>
                      <a:pt x="0" y="342"/>
                      <a:pt x="200" y="442"/>
                    </a:cubicBezTo>
                    <a:cubicBezTo>
                      <a:pt x="242" y="463"/>
                      <a:pt x="283" y="472"/>
                      <a:pt x="322" y="472"/>
                    </a:cubicBezTo>
                    <a:cubicBezTo>
                      <a:pt x="473" y="472"/>
                      <a:pt x="594" y="334"/>
                      <a:pt x="567" y="176"/>
                    </a:cubicBezTo>
                    <a:cubicBezTo>
                      <a:pt x="540" y="65"/>
                      <a:pt x="443" y="0"/>
                      <a:pt x="3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9" name="Google Shape;26009;p73"/>
              <p:cNvSpPr/>
              <p:nvPr/>
            </p:nvSpPr>
            <p:spPr>
              <a:xfrm>
                <a:off x="7877150" y="2572700"/>
                <a:ext cx="12525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60" extrusionOk="0">
                    <a:moveTo>
                      <a:pt x="250" y="1"/>
                    </a:moveTo>
                    <a:cubicBezTo>
                      <a:pt x="184" y="1"/>
                      <a:pt x="117" y="26"/>
                      <a:pt x="67" y="76"/>
                    </a:cubicBezTo>
                    <a:cubicBezTo>
                      <a:pt x="0" y="143"/>
                      <a:pt x="0" y="309"/>
                      <a:pt x="67" y="409"/>
                    </a:cubicBezTo>
                    <a:cubicBezTo>
                      <a:pt x="117" y="443"/>
                      <a:pt x="184" y="459"/>
                      <a:pt x="250" y="459"/>
                    </a:cubicBezTo>
                    <a:cubicBezTo>
                      <a:pt x="317" y="459"/>
                      <a:pt x="384" y="443"/>
                      <a:pt x="434" y="409"/>
                    </a:cubicBezTo>
                    <a:cubicBezTo>
                      <a:pt x="500" y="309"/>
                      <a:pt x="500" y="143"/>
                      <a:pt x="434" y="76"/>
                    </a:cubicBezTo>
                    <a:cubicBezTo>
                      <a:pt x="384" y="26"/>
                      <a:pt x="317" y="1"/>
                      <a:pt x="2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0" name="Google Shape;26010;p73"/>
              <p:cNvSpPr/>
              <p:nvPr/>
            </p:nvSpPr>
            <p:spPr>
              <a:xfrm>
                <a:off x="7923000" y="2715750"/>
                <a:ext cx="1577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485" extrusionOk="0">
                    <a:moveTo>
                      <a:pt x="305" y="1"/>
                    </a:moveTo>
                    <a:cubicBezTo>
                      <a:pt x="273" y="1"/>
                      <a:pt x="238" y="8"/>
                      <a:pt x="201" y="25"/>
                    </a:cubicBezTo>
                    <a:cubicBezTo>
                      <a:pt x="67" y="58"/>
                      <a:pt x="1" y="191"/>
                      <a:pt x="34" y="325"/>
                    </a:cubicBezTo>
                    <a:cubicBezTo>
                      <a:pt x="83" y="422"/>
                      <a:pt x="168" y="484"/>
                      <a:pt x="262" y="484"/>
                    </a:cubicBezTo>
                    <a:cubicBezTo>
                      <a:pt x="296" y="484"/>
                      <a:pt x="332" y="476"/>
                      <a:pt x="368" y="458"/>
                    </a:cubicBezTo>
                    <a:cubicBezTo>
                      <a:pt x="631" y="370"/>
                      <a:pt x="535" y="1"/>
                      <a:pt x="3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1" name="Google Shape;26011;p73"/>
              <p:cNvSpPr/>
              <p:nvPr/>
            </p:nvSpPr>
            <p:spPr>
              <a:xfrm>
                <a:off x="7981850" y="2612275"/>
                <a:ext cx="15225" cy="128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512" extrusionOk="0">
                    <a:moveTo>
                      <a:pt x="307" y="1"/>
                    </a:moveTo>
                    <a:cubicBezTo>
                      <a:pt x="206" y="1"/>
                      <a:pt x="109" y="59"/>
                      <a:pt x="82" y="194"/>
                    </a:cubicBezTo>
                    <a:cubicBezTo>
                      <a:pt x="0" y="378"/>
                      <a:pt x="156" y="511"/>
                      <a:pt x="311" y="511"/>
                    </a:cubicBezTo>
                    <a:cubicBezTo>
                      <a:pt x="411" y="511"/>
                      <a:pt x="510" y="457"/>
                      <a:pt x="549" y="327"/>
                    </a:cubicBezTo>
                    <a:cubicBezTo>
                      <a:pt x="609" y="129"/>
                      <a:pt x="455" y="1"/>
                      <a:pt x="3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2" name="Google Shape;26012;p73"/>
              <p:cNvSpPr/>
              <p:nvPr/>
            </p:nvSpPr>
            <p:spPr>
              <a:xfrm>
                <a:off x="7968875" y="2581050"/>
                <a:ext cx="148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594" h="473" extrusionOk="0">
                    <a:moveTo>
                      <a:pt x="302" y="0"/>
                    </a:moveTo>
                    <a:cubicBezTo>
                      <a:pt x="280" y="0"/>
                      <a:pt x="257" y="3"/>
                      <a:pt x="234" y="9"/>
                    </a:cubicBezTo>
                    <a:cubicBezTo>
                      <a:pt x="34" y="75"/>
                      <a:pt x="0" y="342"/>
                      <a:pt x="201" y="442"/>
                    </a:cubicBezTo>
                    <a:cubicBezTo>
                      <a:pt x="242" y="463"/>
                      <a:pt x="283" y="472"/>
                      <a:pt x="322" y="472"/>
                    </a:cubicBezTo>
                    <a:cubicBezTo>
                      <a:pt x="473" y="472"/>
                      <a:pt x="594" y="334"/>
                      <a:pt x="567" y="175"/>
                    </a:cubicBezTo>
                    <a:cubicBezTo>
                      <a:pt x="512" y="65"/>
                      <a:pt x="411" y="0"/>
                      <a:pt x="3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3" name="Google Shape;26013;p73"/>
              <p:cNvSpPr/>
              <p:nvPr/>
            </p:nvSpPr>
            <p:spPr>
              <a:xfrm>
                <a:off x="8021400" y="2899650"/>
                <a:ext cx="1337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81" extrusionOk="0">
                    <a:moveTo>
                      <a:pt x="287" y="1"/>
                    </a:moveTo>
                    <a:cubicBezTo>
                      <a:pt x="269" y="1"/>
                      <a:pt x="252" y="3"/>
                      <a:pt x="234" y="7"/>
                    </a:cubicBezTo>
                    <a:cubicBezTo>
                      <a:pt x="101" y="41"/>
                      <a:pt x="1" y="141"/>
                      <a:pt x="34" y="274"/>
                    </a:cubicBezTo>
                    <a:cubicBezTo>
                      <a:pt x="63" y="390"/>
                      <a:pt x="168" y="481"/>
                      <a:pt x="282" y="481"/>
                    </a:cubicBezTo>
                    <a:cubicBezTo>
                      <a:pt x="299" y="481"/>
                      <a:pt x="317" y="479"/>
                      <a:pt x="334" y="474"/>
                    </a:cubicBezTo>
                    <a:cubicBezTo>
                      <a:pt x="468" y="441"/>
                      <a:pt x="535" y="341"/>
                      <a:pt x="535" y="207"/>
                    </a:cubicBezTo>
                    <a:cubicBezTo>
                      <a:pt x="506" y="91"/>
                      <a:pt x="401" y="1"/>
                      <a:pt x="2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4" name="Google Shape;26014;p73"/>
              <p:cNvSpPr/>
              <p:nvPr/>
            </p:nvSpPr>
            <p:spPr>
              <a:xfrm>
                <a:off x="8018675" y="2944200"/>
                <a:ext cx="1360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62" extrusionOk="0">
                    <a:moveTo>
                      <a:pt x="252" y="0"/>
                    </a:moveTo>
                    <a:cubicBezTo>
                      <a:pt x="164" y="0"/>
                      <a:pt x="68" y="62"/>
                      <a:pt x="43" y="160"/>
                    </a:cubicBezTo>
                    <a:cubicBezTo>
                      <a:pt x="0" y="332"/>
                      <a:pt x="137" y="462"/>
                      <a:pt x="275" y="462"/>
                    </a:cubicBezTo>
                    <a:cubicBezTo>
                      <a:pt x="352" y="462"/>
                      <a:pt x="429" y="422"/>
                      <a:pt x="477" y="327"/>
                    </a:cubicBezTo>
                    <a:cubicBezTo>
                      <a:pt x="544" y="193"/>
                      <a:pt x="477" y="60"/>
                      <a:pt x="343" y="26"/>
                    </a:cubicBezTo>
                    <a:cubicBezTo>
                      <a:pt x="317" y="9"/>
                      <a:pt x="285" y="0"/>
                      <a:pt x="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5" name="Google Shape;26015;p73"/>
              <p:cNvSpPr/>
              <p:nvPr/>
            </p:nvSpPr>
            <p:spPr>
              <a:xfrm>
                <a:off x="8013900" y="3142850"/>
                <a:ext cx="13525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354" extrusionOk="0">
                    <a:moveTo>
                      <a:pt x="83" y="1"/>
                    </a:moveTo>
                    <a:cubicBezTo>
                      <a:pt x="35" y="1"/>
                      <a:pt x="1" y="34"/>
                      <a:pt x="1" y="120"/>
                    </a:cubicBezTo>
                    <a:cubicBezTo>
                      <a:pt x="1" y="253"/>
                      <a:pt x="101" y="353"/>
                      <a:pt x="234" y="353"/>
                    </a:cubicBezTo>
                    <a:cubicBezTo>
                      <a:pt x="541" y="353"/>
                      <a:pt x="241" y="1"/>
                      <a:pt x="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6" name="Google Shape;26016;p73"/>
              <p:cNvSpPr/>
              <p:nvPr/>
            </p:nvSpPr>
            <p:spPr>
              <a:xfrm>
                <a:off x="8099175" y="3050400"/>
                <a:ext cx="1315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489" extrusionOk="0">
                    <a:moveTo>
                      <a:pt x="248" y="1"/>
                    </a:moveTo>
                    <a:cubicBezTo>
                      <a:pt x="108" y="1"/>
                      <a:pt x="0" y="139"/>
                      <a:pt x="25" y="315"/>
                    </a:cubicBezTo>
                    <a:cubicBezTo>
                      <a:pt x="44" y="429"/>
                      <a:pt x="149" y="489"/>
                      <a:pt x="255" y="489"/>
                    </a:cubicBezTo>
                    <a:cubicBezTo>
                      <a:pt x="335" y="489"/>
                      <a:pt x="416" y="454"/>
                      <a:pt x="459" y="382"/>
                    </a:cubicBezTo>
                    <a:cubicBezTo>
                      <a:pt x="526" y="248"/>
                      <a:pt x="492" y="115"/>
                      <a:pt x="392" y="48"/>
                    </a:cubicBezTo>
                    <a:cubicBezTo>
                      <a:pt x="343" y="15"/>
                      <a:pt x="294" y="1"/>
                      <a:pt x="2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7" name="Google Shape;26017;p73"/>
              <p:cNvSpPr/>
              <p:nvPr/>
            </p:nvSpPr>
            <p:spPr>
              <a:xfrm>
                <a:off x="8059075" y="2905450"/>
                <a:ext cx="14550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21" extrusionOk="0">
                    <a:moveTo>
                      <a:pt x="330" y="0"/>
                    </a:moveTo>
                    <a:cubicBezTo>
                      <a:pt x="308" y="0"/>
                      <a:pt x="285" y="3"/>
                      <a:pt x="262" y="9"/>
                    </a:cubicBezTo>
                    <a:cubicBezTo>
                      <a:pt x="1" y="80"/>
                      <a:pt x="297" y="320"/>
                      <a:pt x="466" y="320"/>
                    </a:cubicBezTo>
                    <a:cubicBezTo>
                      <a:pt x="534" y="320"/>
                      <a:pt x="581" y="281"/>
                      <a:pt x="562" y="175"/>
                    </a:cubicBezTo>
                    <a:cubicBezTo>
                      <a:pt x="534" y="65"/>
                      <a:pt x="438" y="0"/>
                      <a:pt x="3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8" name="Google Shape;26018;p73"/>
              <p:cNvSpPr/>
              <p:nvPr/>
            </p:nvSpPr>
            <p:spPr>
              <a:xfrm>
                <a:off x="7906325" y="3033275"/>
                <a:ext cx="15175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607" h="475" extrusionOk="0">
                    <a:moveTo>
                      <a:pt x="279" y="1"/>
                    </a:moveTo>
                    <a:cubicBezTo>
                      <a:pt x="217" y="1"/>
                      <a:pt x="153" y="29"/>
                      <a:pt x="101" y="99"/>
                    </a:cubicBezTo>
                    <a:cubicBezTo>
                      <a:pt x="1" y="166"/>
                      <a:pt x="34" y="333"/>
                      <a:pt x="101" y="400"/>
                    </a:cubicBezTo>
                    <a:cubicBezTo>
                      <a:pt x="151" y="450"/>
                      <a:pt x="217" y="475"/>
                      <a:pt x="280" y="475"/>
                    </a:cubicBezTo>
                    <a:cubicBezTo>
                      <a:pt x="343" y="475"/>
                      <a:pt x="401" y="450"/>
                      <a:pt x="434" y="400"/>
                    </a:cubicBezTo>
                    <a:cubicBezTo>
                      <a:pt x="606" y="227"/>
                      <a:pt x="452" y="1"/>
                      <a:pt x="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9" name="Google Shape;26019;p73"/>
              <p:cNvSpPr/>
              <p:nvPr/>
            </p:nvSpPr>
            <p:spPr>
              <a:xfrm>
                <a:off x="7915500" y="3224925"/>
                <a:ext cx="1170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473" extrusionOk="0">
                    <a:moveTo>
                      <a:pt x="275" y="0"/>
                    </a:moveTo>
                    <a:cubicBezTo>
                      <a:pt x="262" y="0"/>
                      <a:pt x="248" y="2"/>
                      <a:pt x="234" y="5"/>
                    </a:cubicBezTo>
                    <a:cubicBezTo>
                      <a:pt x="101" y="5"/>
                      <a:pt x="1" y="106"/>
                      <a:pt x="1" y="239"/>
                    </a:cubicBezTo>
                    <a:cubicBezTo>
                      <a:pt x="1" y="372"/>
                      <a:pt x="101" y="472"/>
                      <a:pt x="234" y="472"/>
                    </a:cubicBezTo>
                    <a:cubicBezTo>
                      <a:pt x="367" y="472"/>
                      <a:pt x="468" y="372"/>
                      <a:pt x="468" y="239"/>
                    </a:cubicBezTo>
                    <a:cubicBezTo>
                      <a:pt x="468" y="120"/>
                      <a:pt x="387" y="0"/>
                      <a:pt x="2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0" name="Google Shape;26020;p73"/>
              <p:cNvSpPr/>
              <p:nvPr/>
            </p:nvSpPr>
            <p:spPr>
              <a:xfrm>
                <a:off x="8007000" y="3173225"/>
                <a:ext cx="16100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510" extrusionOk="0">
                    <a:moveTo>
                      <a:pt x="379" y="1"/>
                    </a:moveTo>
                    <a:cubicBezTo>
                      <a:pt x="317" y="1"/>
                      <a:pt x="256" y="26"/>
                      <a:pt x="210" y="72"/>
                    </a:cubicBezTo>
                    <a:cubicBezTo>
                      <a:pt x="0" y="229"/>
                      <a:pt x="161" y="510"/>
                      <a:pt x="369" y="510"/>
                    </a:cubicBezTo>
                    <a:cubicBezTo>
                      <a:pt x="426" y="510"/>
                      <a:pt x="486" y="489"/>
                      <a:pt x="544" y="439"/>
                    </a:cubicBezTo>
                    <a:cubicBezTo>
                      <a:pt x="644" y="339"/>
                      <a:pt x="644" y="205"/>
                      <a:pt x="577" y="105"/>
                    </a:cubicBezTo>
                    <a:cubicBezTo>
                      <a:pt x="523" y="34"/>
                      <a:pt x="450" y="1"/>
                      <a:pt x="3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1" name="Google Shape;26021;p73"/>
              <p:cNvSpPr/>
              <p:nvPr/>
            </p:nvSpPr>
            <p:spPr>
              <a:xfrm>
                <a:off x="7949600" y="2998000"/>
                <a:ext cx="1595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638" h="490" extrusionOk="0">
                    <a:moveTo>
                      <a:pt x="373" y="1"/>
                    </a:moveTo>
                    <a:cubicBezTo>
                      <a:pt x="350" y="1"/>
                      <a:pt x="327" y="4"/>
                      <a:pt x="304" y="9"/>
                    </a:cubicBezTo>
                    <a:cubicBezTo>
                      <a:pt x="1" y="70"/>
                      <a:pt x="84" y="489"/>
                      <a:pt x="353" y="489"/>
                    </a:cubicBezTo>
                    <a:cubicBezTo>
                      <a:pt x="379" y="489"/>
                      <a:pt x="408" y="485"/>
                      <a:pt x="438" y="476"/>
                    </a:cubicBezTo>
                    <a:cubicBezTo>
                      <a:pt x="571" y="443"/>
                      <a:pt x="638" y="310"/>
                      <a:pt x="605" y="176"/>
                    </a:cubicBezTo>
                    <a:cubicBezTo>
                      <a:pt x="577" y="66"/>
                      <a:pt x="481" y="1"/>
                      <a:pt x="3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2" name="Google Shape;26022;p73"/>
              <p:cNvSpPr/>
              <p:nvPr/>
            </p:nvSpPr>
            <p:spPr>
              <a:xfrm>
                <a:off x="7869250" y="3088175"/>
                <a:ext cx="15425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617" h="490" extrusionOk="0">
                    <a:moveTo>
                      <a:pt x="334" y="0"/>
                    </a:moveTo>
                    <a:cubicBezTo>
                      <a:pt x="266" y="0"/>
                      <a:pt x="203" y="33"/>
                      <a:pt x="149" y="105"/>
                    </a:cubicBezTo>
                    <a:cubicBezTo>
                      <a:pt x="0" y="279"/>
                      <a:pt x="184" y="490"/>
                      <a:pt x="370" y="490"/>
                    </a:cubicBezTo>
                    <a:cubicBezTo>
                      <a:pt x="434" y="490"/>
                      <a:pt x="498" y="465"/>
                      <a:pt x="550" y="405"/>
                    </a:cubicBezTo>
                    <a:cubicBezTo>
                      <a:pt x="616" y="305"/>
                      <a:pt x="616" y="138"/>
                      <a:pt x="516" y="72"/>
                    </a:cubicBezTo>
                    <a:cubicBezTo>
                      <a:pt x="454" y="25"/>
                      <a:pt x="392" y="0"/>
                      <a:pt x="3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3" name="Google Shape;26023;p73"/>
              <p:cNvSpPr/>
              <p:nvPr/>
            </p:nvSpPr>
            <p:spPr>
              <a:xfrm>
                <a:off x="7977075" y="3436500"/>
                <a:ext cx="1267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507" h="489" extrusionOk="0">
                    <a:moveTo>
                      <a:pt x="280" y="1"/>
                    </a:moveTo>
                    <a:cubicBezTo>
                      <a:pt x="142" y="1"/>
                      <a:pt x="1" y="108"/>
                      <a:pt x="39" y="282"/>
                    </a:cubicBezTo>
                    <a:cubicBezTo>
                      <a:pt x="39" y="398"/>
                      <a:pt x="140" y="489"/>
                      <a:pt x="254" y="489"/>
                    </a:cubicBezTo>
                    <a:cubicBezTo>
                      <a:pt x="271" y="489"/>
                      <a:pt x="289" y="487"/>
                      <a:pt x="306" y="482"/>
                    </a:cubicBezTo>
                    <a:cubicBezTo>
                      <a:pt x="440" y="449"/>
                      <a:pt x="506" y="315"/>
                      <a:pt x="506" y="182"/>
                    </a:cubicBezTo>
                    <a:cubicBezTo>
                      <a:pt x="478" y="56"/>
                      <a:pt x="380" y="1"/>
                      <a:pt x="2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4" name="Google Shape;26024;p73"/>
              <p:cNvSpPr/>
              <p:nvPr/>
            </p:nvSpPr>
            <p:spPr>
              <a:xfrm>
                <a:off x="8081075" y="3391400"/>
                <a:ext cx="15425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485" extrusionOk="0">
                    <a:moveTo>
                      <a:pt x="342" y="0"/>
                    </a:moveTo>
                    <a:cubicBezTo>
                      <a:pt x="170" y="0"/>
                      <a:pt x="1" y="168"/>
                      <a:pt x="116" y="351"/>
                    </a:cubicBezTo>
                    <a:cubicBezTo>
                      <a:pt x="160" y="440"/>
                      <a:pt x="249" y="485"/>
                      <a:pt x="333" y="485"/>
                    </a:cubicBezTo>
                    <a:cubicBezTo>
                      <a:pt x="375" y="485"/>
                      <a:pt x="416" y="474"/>
                      <a:pt x="449" y="452"/>
                    </a:cubicBezTo>
                    <a:cubicBezTo>
                      <a:pt x="549" y="385"/>
                      <a:pt x="616" y="218"/>
                      <a:pt x="549" y="118"/>
                    </a:cubicBezTo>
                    <a:cubicBezTo>
                      <a:pt x="497" y="35"/>
                      <a:pt x="419" y="0"/>
                      <a:pt x="3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5" name="Google Shape;26025;p73"/>
              <p:cNvSpPr/>
              <p:nvPr/>
            </p:nvSpPr>
            <p:spPr>
              <a:xfrm>
                <a:off x="8054650" y="3280775"/>
                <a:ext cx="13475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482" extrusionOk="0">
                    <a:moveTo>
                      <a:pt x="274" y="1"/>
                    </a:moveTo>
                    <a:cubicBezTo>
                      <a:pt x="138" y="1"/>
                      <a:pt x="0" y="115"/>
                      <a:pt x="39" y="307"/>
                    </a:cubicBezTo>
                    <a:cubicBezTo>
                      <a:pt x="66" y="417"/>
                      <a:pt x="162" y="482"/>
                      <a:pt x="271" y="482"/>
                    </a:cubicBezTo>
                    <a:cubicBezTo>
                      <a:pt x="293" y="482"/>
                      <a:pt x="316" y="479"/>
                      <a:pt x="339" y="473"/>
                    </a:cubicBezTo>
                    <a:cubicBezTo>
                      <a:pt x="472" y="440"/>
                      <a:pt x="539" y="340"/>
                      <a:pt x="506" y="207"/>
                    </a:cubicBezTo>
                    <a:cubicBezTo>
                      <a:pt x="477" y="64"/>
                      <a:pt x="376" y="1"/>
                      <a:pt x="27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6" name="Google Shape;26026;p73"/>
              <p:cNvSpPr/>
              <p:nvPr/>
            </p:nvSpPr>
            <p:spPr>
              <a:xfrm>
                <a:off x="7950125" y="3424625"/>
                <a:ext cx="14925" cy="1007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403" extrusionOk="0">
                    <a:moveTo>
                      <a:pt x="305" y="1"/>
                    </a:moveTo>
                    <a:cubicBezTo>
                      <a:pt x="237" y="1"/>
                      <a:pt x="169" y="27"/>
                      <a:pt x="117" y="90"/>
                    </a:cubicBezTo>
                    <a:cubicBezTo>
                      <a:pt x="0" y="230"/>
                      <a:pt x="226" y="402"/>
                      <a:pt x="395" y="402"/>
                    </a:cubicBezTo>
                    <a:cubicBezTo>
                      <a:pt x="468" y="402"/>
                      <a:pt x="530" y="370"/>
                      <a:pt x="550" y="290"/>
                    </a:cubicBezTo>
                    <a:cubicBezTo>
                      <a:pt x="596" y="130"/>
                      <a:pt x="453" y="1"/>
                      <a:pt x="3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7" name="Google Shape;26027;p73"/>
              <p:cNvSpPr/>
              <p:nvPr/>
            </p:nvSpPr>
            <p:spPr>
              <a:xfrm>
                <a:off x="7963025" y="3640300"/>
                <a:ext cx="1317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71" extrusionOk="0">
                    <a:moveTo>
                      <a:pt x="291" y="1"/>
                    </a:moveTo>
                    <a:cubicBezTo>
                      <a:pt x="284" y="1"/>
                      <a:pt x="276" y="1"/>
                      <a:pt x="268" y="2"/>
                    </a:cubicBezTo>
                    <a:cubicBezTo>
                      <a:pt x="134" y="2"/>
                      <a:pt x="1" y="102"/>
                      <a:pt x="1" y="236"/>
                    </a:cubicBezTo>
                    <a:cubicBezTo>
                      <a:pt x="1" y="369"/>
                      <a:pt x="134" y="469"/>
                      <a:pt x="268" y="469"/>
                    </a:cubicBezTo>
                    <a:cubicBezTo>
                      <a:pt x="276" y="470"/>
                      <a:pt x="284" y="471"/>
                      <a:pt x="291" y="471"/>
                    </a:cubicBezTo>
                    <a:cubicBezTo>
                      <a:pt x="527" y="471"/>
                      <a:pt x="527" y="1"/>
                      <a:pt x="2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8" name="Google Shape;26028;p73"/>
              <p:cNvSpPr/>
              <p:nvPr/>
            </p:nvSpPr>
            <p:spPr>
              <a:xfrm>
                <a:off x="8072725" y="3559000"/>
                <a:ext cx="1542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617" h="497" extrusionOk="0">
                    <a:moveTo>
                      <a:pt x="371" y="1"/>
                    </a:moveTo>
                    <a:cubicBezTo>
                      <a:pt x="184" y="1"/>
                      <a:pt x="0" y="212"/>
                      <a:pt x="149" y="386"/>
                    </a:cubicBezTo>
                    <a:cubicBezTo>
                      <a:pt x="208" y="464"/>
                      <a:pt x="278" y="496"/>
                      <a:pt x="346" y="496"/>
                    </a:cubicBezTo>
                    <a:cubicBezTo>
                      <a:pt x="394" y="496"/>
                      <a:pt x="442" y="480"/>
                      <a:pt x="483" y="452"/>
                    </a:cubicBezTo>
                    <a:cubicBezTo>
                      <a:pt x="583" y="352"/>
                      <a:pt x="616" y="219"/>
                      <a:pt x="550" y="85"/>
                    </a:cubicBezTo>
                    <a:cubicBezTo>
                      <a:pt x="499" y="26"/>
                      <a:pt x="434" y="1"/>
                      <a:pt x="3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9" name="Google Shape;26029;p73"/>
              <p:cNvSpPr/>
              <p:nvPr/>
            </p:nvSpPr>
            <p:spPr>
              <a:xfrm>
                <a:off x="8045600" y="3352425"/>
                <a:ext cx="12525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77" extrusionOk="0">
                    <a:moveTo>
                      <a:pt x="240" y="0"/>
                    </a:moveTo>
                    <a:cubicBezTo>
                      <a:pt x="121" y="0"/>
                      <a:pt x="0" y="84"/>
                      <a:pt x="0" y="243"/>
                    </a:cubicBezTo>
                    <a:cubicBezTo>
                      <a:pt x="0" y="376"/>
                      <a:pt x="134" y="476"/>
                      <a:pt x="267" y="476"/>
                    </a:cubicBezTo>
                    <a:cubicBezTo>
                      <a:pt x="401" y="443"/>
                      <a:pt x="501" y="343"/>
                      <a:pt x="467" y="209"/>
                    </a:cubicBezTo>
                    <a:cubicBezTo>
                      <a:pt x="452" y="67"/>
                      <a:pt x="346" y="0"/>
                      <a:pt x="2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0" name="Google Shape;26030;p73"/>
              <p:cNvSpPr/>
              <p:nvPr/>
            </p:nvSpPr>
            <p:spPr>
              <a:xfrm>
                <a:off x="7882150" y="3492525"/>
                <a:ext cx="1335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90" extrusionOk="0">
                    <a:moveTo>
                      <a:pt x="255" y="1"/>
                    </a:moveTo>
                    <a:cubicBezTo>
                      <a:pt x="192" y="1"/>
                      <a:pt x="134" y="26"/>
                      <a:pt x="100" y="76"/>
                    </a:cubicBezTo>
                    <a:cubicBezTo>
                      <a:pt x="0" y="176"/>
                      <a:pt x="0" y="343"/>
                      <a:pt x="100" y="443"/>
                    </a:cubicBezTo>
                    <a:cubicBezTo>
                      <a:pt x="145" y="473"/>
                      <a:pt x="204" y="489"/>
                      <a:pt x="264" y="489"/>
                    </a:cubicBezTo>
                    <a:cubicBezTo>
                      <a:pt x="337" y="489"/>
                      <a:pt x="412" y="465"/>
                      <a:pt x="467" y="409"/>
                    </a:cubicBezTo>
                    <a:cubicBezTo>
                      <a:pt x="534" y="309"/>
                      <a:pt x="534" y="143"/>
                      <a:pt x="434" y="76"/>
                    </a:cubicBezTo>
                    <a:cubicBezTo>
                      <a:pt x="384" y="26"/>
                      <a:pt x="317" y="1"/>
                      <a:pt x="2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1" name="Google Shape;26031;p73"/>
              <p:cNvSpPr/>
              <p:nvPr/>
            </p:nvSpPr>
            <p:spPr>
              <a:xfrm>
                <a:off x="7887150" y="3718125"/>
                <a:ext cx="12225" cy="9100"/>
              </a:xfrm>
              <a:custGeom>
                <a:avLst/>
                <a:gdLst/>
                <a:ahLst/>
                <a:cxnLst/>
                <a:rect l="l" t="t" r="r" b="b"/>
                <a:pathLst>
                  <a:path w="489" h="364" extrusionOk="0">
                    <a:moveTo>
                      <a:pt x="116" y="1"/>
                    </a:moveTo>
                    <a:cubicBezTo>
                      <a:pt x="74" y="1"/>
                      <a:pt x="41" y="35"/>
                      <a:pt x="34" y="125"/>
                    </a:cubicBezTo>
                    <a:cubicBezTo>
                      <a:pt x="0" y="225"/>
                      <a:pt x="100" y="359"/>
                      <a:pt x="234" y="359"/>
                    </a:cubicBezTo>
                    <a:cubicBezTo>
                      <a:pt x="251" y="362"/>
                      <a:pt x="266" y="363"/>
                      <a:pt x="279" y="363"/>
                    </a:cubicBezTo>
                    <a:cubicBezTo>
                      <a:pt x="488" y="363"/>
                      <a:pt x="253" y="1"/>
                      <a:pt x="1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2" name="Google Shape;26032;p73"/>
              <p:cNvSpPr/>
              <p:nvPr/>
            </p:nvSpPr>
            <p:spPr>
              <a:xfrm>
                <a:off x="7717025" y="3831500"/>
                <a:ext cx="125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88" extrusionOk="0">
                    <a:moveTo>
                      <a:pt x="249" y="0"/>
                    </a:moveTo>
                    <a:cubicBezTo>
                      <a:pt x="195" y="0"/>
                      <a:pt x="141" y="19"/>
                      <a:pt x="101" y="60"/>
                    </a:cubicBezTo>
                    <a:cubicBezTo>
                      <a:pt x="1" y="160"/>
                      <a:pt x="1" y="327"/>
                      <a:pt x="101" y="427"/>
                    </a:cubicBezTo>
                    <a:cubicBezTo>
                      <a:pt x="142" y="469"/>
                      <a:pt x="198" y="488"/>
                      <a:pt x="253" y="488"/>
                    </a:cubicBezTo>
                    <a:cubicBezTo>
                      <a:pt x="375" y="488"/>
                      <a:pt x="501" y="397"/>
                      <a:pt x="501" y="260"/>
                    </a:cubicBezTo>
                    <a:cubicBezTo>
                      <a:pt x="501" y="98"/>
                      <a:pt x="372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3" name="Google Shape;26033;p73"/>
              <p:cNvSpPr/>
              <p:nvPr/>
            </p:nvSpPr>
            <p:spPr>
              <a:xfrm>
                <a:off x="7742875" y="4011800"/>
                <a:ext cx="13725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354" extrusionOk="0">
                    <a:moveTo>
                      <a:pt x="84" y="1"/>
                    </a:moveTo>
                    <a:cubicBezTo>
                      <a:pt x="35" y="1"/>
                      <a:pt x="1" y="34"/>
                      <a:pt x="1" y="120"/>
                    </a:cubicBezTo>
                    <a:cubicBezTo>
                      <a:pt x="1" y="253"/>
                      <a:pt x="101" y="353"/>
                      <a:pt x="267" y="353"/>
                    </a:cubicBezTo>
                    <a:cubicBezTo>
                      <a:pt x="549" y="353"/>
                      <a:pt x="242" y="1"/>
                      <a:pt x="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4" name="Google Shape;26034;p73"/>
              <p:cNvSpPr/>
              <p:nvPr/>
            </p:nvSpPr>
            <p:spPr>
              <a:xfrm>
                <a:off x="7820600" y="3968125"/>
                <a:ext cx="1402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96" extrusionOk="0">
                    <a:moveTo>
                      <a:pt x="268" y="1"/>
                    </a:moveTo>
                    <a:cubicBezTo>
                      <a:pt x="164" y="1"/>
                      <a:pt x="64" y="69"/>
                      <a:pt x="27" y="199"/>
                    </a:cubicBezTo>
                    <a:cubicBezTo>
                      <a:pt x="1" y="358"/>
                      <a:pt x="142" y="496"/>
                      <a:pt x="285" y="496"/>
                    </a:cubicBezTo>
                    <a:cubicBezTo>
                      <a:pt x="323" y="496"/>
                      <a:pt x="360" y="486"/>
                      <a:pt x="394" y="466"/>
                    </a:cubicBezTo>
                    <a:cubicBezTo>
                      <a:pt x="528" y="366"/>
                      <a:pt x="561" y="232"/>
                      <a:pt x="494" y="132"/>
                    </a:cubicBezTo>
                    <a:cubicBezTo>
                      <a:pt x="435" y="44"/>
                      <a:pt x="350" y="1"/>
                      <a:pt x="2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5" name="Google Shape;26035;p73"/>
              <p:cNvSpPr/>
              <p:nvPr/>
            </p:nvSpPr>
            <p:spPr>
              <a:xfrm>
                <a:off x="7800400" y="3877800"/>
                <a:ext cx="13825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553" h="325" extrusionOk="0">
                    <a:moveTo>
                      <a:pt x="336" y="1"/>
                    </a:moveTo>
                    <a:cubicBezTo>
                      <a:pt x="314" y="1"/>
                      <a:pt x="291" y="3"/>
                      <a:pt x="268" y="9"/>
                    </a:cubicBezTo>
                    <a:cubicBezTo>
                      <a:pt x="0" y="33"/>
                      <a:pt x="301" y="324"/>
                      <a:pt x="457" y="324"/>
                    </a:cubicBezTo>
                    <a:cubicBezTo>
                      <a:pt x="515" y="324"/>
                      <a:pt x="553" y="284"/>
                      <a:pt x="535" y="176"/>
                    </a:cubicBezTo>
                    <a:cubicBezTo>
                      <a:pt x="535" y="65"/>
                      <a:pt x="443" y="1"/>
                      <a:pt x="3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6" name="Google Shape;26036;p73"/>
              <p:cNvSpPr/>
              <p:nvPr/>
            </p:nvSpPr>
            <p:spPr>
              <a:xfrm>
                <a:off x="7671725" y="3996950"/>
                <a:ext cx="17250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690" h="493" extrusionOk="0">
                    <a:moveTo>
                      <a:pt x="354" y="1"/>
                    </a:moveTo>
                    <a:cubicBezTo>
                      <a:pt x="296" y="1"/>
                      <a:pt x="234" y="24"/>
                      <a:pt x="178" y="80"/>
                    </a:cubicBezTo>
                    <a:cubicBezTo>
                      <a:pt x="1" y="257"/>
                      <a:pt x="151" y="493"/>
                      <a:pt x="336" y="493"/>
                    </a:cubicBezTo>
                    <a:cubicBezTo>
                      <a:pt x="394" y="493"/>
                      <a:pt x="456" y="469"/>
                      <a:pt x="512" y="414"/>
                    </a:cubicBezTo>
                    <a:cubicBezTo>
                      <a:pt x="689" y="236"/>
                      <a:pt x="539" y="1"/>
                      <a:pt x="3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7" name="Google Shape;26037;p73"/>
              <p:cNvSpPr/>
              <p:nvPr/>
            </p:nvSpPr>
            <p:spPr>
              <a:xfrm>
                <a:off x="7634125" y="4208550"/>
                <a:ext cx="14200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97" extrusionOk="0">
                    <a:moveTo>
                      <a:pt x="298" y="1"/>
                    </a:moveTo>
                    <a:cubicBezTo>
                      <a:pt x="209" y="1"/>
                      <a:pt x="121" y="49"/>
                      <a:pt x="81" y="155"/>
                    </a:cubicBezTo>
                    <a:cubicBezTo>
                      <a:pt x="1" y="356"/>
                      <a:pt x="162" y="496"/>
                      <a:pt x="318" y="496"/>
                    </a:cubicBezTo>
                    <a:cubicBezTo>
                      <a:pt x="421" y="496"/>
                      <a:pt x="521" y="435"/>
                      <a:pt x="548" y="289"/>
                    </a:cubicBezTo>
                    <a:cubicBezTo>
                      <a:pt x="568" y="109"/>
                      <a:pt x="432" y="1"/>
                      <a:pt x="2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8" name="Google Shape;26038;p73"/>
              <p:cNvSpPr/>
              <p:nvPr/>
            </p:nvSpPr>
            <p:spPr>
              <a:xfrm>
                <a:off x="7685325" y="4154475"/>
                <a:ext cx="12550" cy="123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93" extrusionOk="0">
                    <a:moveTo>
                      <a:pt x="219" y="1"/>
                    </a:moveTo>
                    <a:cubicBezTo>
                      <a:pt x="102" y="1"/>
                      <a:pt x="1" y="97"/>
                      <a:pt x="1" y="250"/>
                    </a:cubicBezTo>
                    <a:cubicBezTo>
                      <a:pt x="1" y="387"/>
                      <a:pt x="110" y="493"/>
                      <a:pt x="232" y="493"/>
                    </a:cubicBezTo>
                    <a:cubicBezTo>
                      <a:pt x="289" y="493"/>
                      <a:pt x="348" y="470"/>
                      <a:pt x="401" y="417"/>
                    </a:cubicBezTo>
                    <a:cubicBezTo>
                      <a:pt x="501" y="317"/>
                      <a:pt x="501" y="184"/>
                      <a:pt x="401" y="83"/>
                    </a:cubicBezTo>
                    <a:cubicBezTo>
                      <a:pt x="344" y="26"/>
                      <a:pt x="279" y="1"/>
                      <a:pt x="2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9" name="Google Shape;26039;p73"/>
              <p:cNvSpPr/>
              <p:nvPr/>
            </p:nvSpPr>
            <p:spPr>
              <a:xfrm>
                <a:off x="7652825" y="4003100"/>
                <a:ext cx="117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502" extrusionOk="0">
                    <a:moveTo>
                      <a:pt x="234" y="1"/>
                    </a:moveTo>
                    <a:cubicBezTo>
                      <a:pt x="100" y="1"/>
                      <a:pt x="0" y="101"/>
                      <a:pt x="0" y="234"/>
                    </a:cubicBezTo>
                    <a:cubicBezTo>
                      <a:pt x="0" y="368"/>
                      <a:pt x="100" y="501"/>
                      <a:pt x="234" y="501"/>
                    </a:cubicBezTo>
                    <a:cubicBezTo>
                      <a:pt x="367" y="501"/>
                      <a:pt x="467" y="368"/>
                      <a:pt x="467" y="234"/>
                    </a:cubicBezTo>
                    <a:cubicBezTo>
                      <a:pt x="467" y="101"/>
                      <a:pt x="367" y="1"/>
                      <a:pt x="2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0" name="Google Shape;26040;p73"/>
              <p:cNvSpPr/>
              <p:nvPr/>
            </p:nvSpPr>
            <p:spPr>
              <a:xfrm>
                <a:off x="7584425" y="4090800"/>
                <a:ext cx="14000" cy="11925"/>
              </a:xfrm>
              <a:custGeom>
                <a:avLst/>
                <a:gdLst/>
                <a:ahLst/>
                <a:cxnLst/>
                <a:rect l="l" t="t" r="r" b="b"/>
                <a:pathLst>
                  <a:path w="560" h="477" extrusionOk="0">
                    <a:moveTo>
                      <a:pt x="272" y="1"/>
                    </a:moveTo>
                    <a:cubicBezTo>
                      <a:pt x="204" y="1"/>
                      <a:pt x="140" y="30"/>
                      <a:pt x="101" y="95"/>
                    </a:cubicBezTo>
                    <a:cubicBezTo>
                      <a:pt x="1" y="195"/>
                      <a:pt x="34" y="362"/>
                      <a:pt x="134" y="429"/>
                    </a:cubicBezTo>
                    <a:cubicBezTo>
                      <a:pt x="184" y="462"/>
                      <a:pt x="236" y="477"/>
                      <a:pt x="286" y="477"/>
                    </a:cubicBezTo>
                    <a:cubicBezTo>
                      <a:pt x="434" y="477"/>
                      <a:pt x="559" y="345"/>
                      <a:pt x="534" y="195"/>
                    </a:cubicBezTo>
                    <a:cubicBezTo>
                      <a:pt x="494" y="73"/>
                      <a:pt x="378" y="1"/>
                      <a:pt x="2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1" name="Google Shape;26041;p73"/>
              <p:cNvSpPr/>
              <p:nvPr/>
            </p:nvSpPr>
            <p:spPr>
              <a:xfrm>
                <a:off x="7596100" y="4410900"/>
                <a:ext cx="12550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1" extrusionOk="0">
                    <a:moveTo>
                      <a:pt x="268" y="0"/>
                    </a:moveTo>
                    <a:cubicBezTo>
                      <a:pt x="101" y="0"/>
                      <a:pt x="1" y="100"/>
                      <a:pt x="1" y="234"/>
                    </a:cubicBezTo>
                    <a:cubicBezTo>
                      <a:pt x="1" y="367"/>
                      <a:pt x="101" y="501"/>
                      <a:pt x="234" y="501"/>
                    </a:cubicBezTo>
                    <a:cubicBezTo>
                      <a:pt x="368" y="501"/>
                      <a:pt x="468" y="401"/>
                      <a:pt x="468" y="267"/>
                    </a:cubicBezTo>
                    <a:cubicBezTo>
                      <a:pt x="501" y="134"/>
                      <a:pt x="368" y="34"/>
                      <a:pt x="2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2" name="Google Shape;26042;p73"/>
              <p:cNvSpPr/>
              <p:nvPr/>
            </p:nvSpPr>
            <p:spPr>
              <a:xfrm>
                <a:off x="7663175" y="4371525"/>
                <a:ext cx="13850" cy="1180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472" extrusionOk="0">
                    <a:moveTo>
                      <a:pt x="293" y="1"/>
                    </a:moveTo>
                    <a:cubicBezTo>
                      <a:pt x="193" y="1"/>
                      <a:pt x="91" y="61"/>
                      <a:pt x="53" y="174"/>
                    </a:cubicBezTo>
                    <a:cubicBezTo>
                      <a:pt x="0" y="333"/>
                      <a:pt x="136" y="471"/>
                      <a:pt x="295" y="471"/>
                    </a:cubicBezTo>
                    <a:cubicBezTo>
                      <a:pt x="336" y="471"/>
                      <a:pt x="379" y="462"/>
                      <a:pt x="420" y="441"/>
                    </a:cubicBezTo>
                    <a:cubicBezTo>
                      <a:pt x="520" y="375"/>
                      <a:pt x="553" y="241"/>
                      <a:pt x="487" y="108"/>
                    </a:cubicBezTo>
                    <a:cubicBezTo>
                      <a:pt x="443" y="36"/>
                      <a:pt x="369" y="1"/>
                      <a:pt x="2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3" name="Google Shape;26043;p73"/>
              <p:cNvSpPr/>
              <p:nvPr/>
            </p:nvSpPr>
            <p:spPr>
              <a:xfrm>
                <a:off x="7668650" y="4265175"/>
                <a:ext cx="117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468" h="465" extrusionOk="0">
                    <a:moveTo>
                      <a:pt x="234" y="0"/>
                    </a:moveTo>
                    <a:cubicBezTo>
                      <a:pt x="118" y="0"/>
                      <a:pt x="1" y="75"/>
                      <a:pt x="1" y="225"/>
                    </a:cubicBezTo>
                    <a:cubicBezTo>
                      <a:pt x="1" y="345"/>
                      <a:pt x="81" y="464"/>
                      <a:pt x="193" y="464"/>
                    </a:cubicBezTo>
                    <a:cubicBezTo>
                      <a:pt x="207" y="464"/>
                      <a:pt x="220" y="462"/>
                      <a:pt x="234" y="459"/>
                    </a:cubicBezTo>
                    <a:cubicBezTo>
                      <a:pt x="368" y="459"/>
                      <a:pt x="468" y="359"/>
                      <a:pt x="468" y="225"/>
                    </a:cubicBezTo>
                    <a:cubicBezTo>
                      <a:pt x="468" y="75"/>
                      <a:pt x="351" y="0"/>
                      <a:pt x="2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4" name="Google Shape;26044;p73"/>
              <p:cNvSpPr/>
              <p:nvPr/>
            </p:nvSpPr>
            <p:spPr>
              <a:xfrm>
                <a:off x="7511050" y="4236600"/>
                <a:ext cx="12525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2" extrusionOk="0">
                    <a:moveTo>
                      <a:pt x="267" y="1"/>
                    </a:moveTo>
                    <a:cubicBezTo>
                      <a:pt x="134" y="1"/>
                      <a:pt x="0" y="101"/>
                      <a:pt x="0" y="234"/>
                    </a:cubicBezTo>
                    <a:cubicBezTo>
                      <a:pt x="0" y="368"/>
                      <a:pt x="100" y="501"/>
                      <a:pt x="234" y="501"/>
                    </a:cubicBezTo>
                    <a:cubicBezTo>
                      <a:pt x="367" y="501"/>
                      <a:pt x="467" y="401"/>
                      <a:pt x="501" y="268"/>
                    </a:cubicBezTo>
                    <a:cubicBezTo>
                      <a:pt x="501" y="134"/>
                      <a:pt x="401" y="34"/>
                      <a:pt x="2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5" name="Google Shape;26045;p73"/>
              <p:cNvSpPr/>
              <p:nvPr/>
            </p:nvSpPr>
            <p:spPr>
              <a:xfrm>
                <a:off x="7323400" y="4488125"/>
                <a:ext cx="16200" cy="1180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472" extrusionOk="0">
                    <a:moveTo>
                      <a:pt x="286" y="0"/>
                    </a:moveTo>
                    <a:cubicBezTo>
                      <a:pt x="221" y="0"/>
                      <a:pt x="156" y="25"/>
                      <a:pt x="101" y="80"/>
                    </a:cubicBezTo>
                    <a:cubicBezTo>
                      <a:pt x="1" y="180"/>
                      <a:pt x="34" y="347"/>
                      <a:pt x="134" y="414"/>
                    </a:cubicBezTo>
                    <a:cubicBezTo>
                      <a:pt x="182" y="455"/>
                      <a:pt x="233" y="472"/>
                      <a:pt x="283" y="472"/>
                    </a:cubicBezTo>
                    <a:cubicBezTo>
                      <a:pt x="479" y="472"/>
                      <a:pt x="647" y="206"/>
                      <a:pt x="435" y="47"/>
                    </a:cubicBezTo>
                    <a:cubicBezTo>
                      <a:pt x="390" y="17"/>
                      <a:pt x="338" y="0"/>
                      <a:pt x="2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6" name="Google Shape;26046;p73"/>
              <p:cNvSpPr/>
              <p:nvPr/>
            </p:nvSpPr>
            <p:spPr>
              <a:xfrm>
                <a:off x="7411475" y="4455925"/>
                <a:ext cx="17525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701" h="509" extrusionOk="0">
                    <a:moveTo>
                      <a:pt x="367" y="0"/>
                    </a:moveTo>
                    <a:cubicBezTo>
                      <a:pt x="330" y="0"/>
                      <a:pt x="289" y="11"/>
                      <a:pt x="247" y="34"/>
                    </a:cubicBezTo>
                    <a:cubicBezTo>
                      <a:pt x="1" y="157"/>
                      <a:pt x="124" y="509"/>
                      <a:pt x="355" y="509"/>
                    </a:cubicBezTo>
                    <a:cubicBezTo>
                      <a:pt x="374" y="509"/>
                      <a:pt x="394" y="506"/>
                      <a:pt x="414" y="501"/>
                    </a:cubicBezTo>
                    <a:cubicBezTo>
                      <a:pt x="701" y="386"/>
                      <a:pt x="593" y="0"/>
                      <a:pt x="3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7" name="Google Shape;26047;p73"/>
              <p:cNvSpPr/>
              <p:nvPr/>
            </p:nvSpPr>
            <p:spPr>
              <a:xfrm>
                <a:off x="7490925" y="4186175"/>
                <a:ext cx="15150" cy="11550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62" extrusionOk="0">
                    <a:moveTo>
                      <a:pt x="322" y="0"/>
                    </a:moveTo>
                    <a:cubicBezTo>
                      <a:pt x="107" y="0"/>
                      <a:pt x="1" y="331"/>
                      <a:pt x="238" y="450"/>
                    </a:cubicBezTo>
                    <a:cubicBezTo>
                      <a:pt x="262" y="458"/>
                      <a:pt x="287" y="462"/>
                      <a:pt x="313" y="462"/>
                    </a:cubicBezTo>
                    <a:cubicBezTo>
                      <a:pt x="398" y="462"/>
                      <a:pt x="488" y="418"/>
                      <a:pt x="538" y="317"/>
                    </a:cubicBezTo>
                    <a:cubicBezTo>
                      <a:pt x="605" y="183"/>
                      <a:pt x="538" y="50"/>
                      <a:pt x="405" y="16"/>
                    </a:cubicBezTo>
                    <a:cubicBezTo>
                      <a:pt x="376" y="5"/>
                      <a:pt x="348" y="0"/>
                      <a:pt x="3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8" name="Google Shape;26048;p73"/>
              <p:cNvSpPr/>
              <p:nvPr/>
            </p:nvSpPr>
            <p:spPr>
              <a:xfrm>
                <a:off x="7410150" y="4255275"/>
                <a:ext cx="1335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534" h="481" extrusionOk="0">
                    <a:moveTo>
                      <a:pt x="282" y="1"/>
                    </a:moveTo>
                    <a:cubicBezTo>
                      <a:pt x="232" y="1"/>
                      <a:pt x="180" y="17"/>
                      <a:pt x="134" y="54"/>
                    </a:cubicBezTo>
                    <a:cubicBezTo>
                      <a:pt x="33" y="154"/>
                      <a:pt x="0" y="288"/>
                      <a:pt x="100" y="388"/>
                    </a:cubicBezTo>
                    <a:cubicBezTo>
                      <a:pt x="151" y="451"/>
                      <a:pt x="220" y="481"/>
                      <a:pt x="289" y="481"/>
                    </a:cubicBezTo>
                    <a:cubicBezTo>
                      <a:pt x="402" y="481"/>
                      <a:pt x="513" y="400"/>
                      <a:pt x="534" y="254"/>
                    </a:cubicBezTo>
                    <a:cubicBezTo>
                      <a:pt x="534" y="110"/>
                      <a:pt x="413" y="1"/>
                      <a:pt x="2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9" name="Google Shape;26049;p73"/>
              <p:cNvSpPr/>
              <p:nvPr/>
            </p:nvSpPr>
            <p:spPr>
              <a:xfrm>
                <a:off x="7369275" y="4467400"/>
                <a:ext cx="14775" cy="1195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478" extrusionOk="0">
                    <a:moveTo>
                      <a:pt x="299" y="0"/>
                    </a:moveTo>
                    <a:cubicBezTo>
                      <a:pt x="191" y="0"/>
                      <a:pt x="95" y="65"/>
                      <a:pt x="67" y="175"/>
                    </a:cubicBezTo>
                    <a:cubicBezTo>
                      <a:pt x="1" y="276"/>
                      <a:pt x="67" y="409"/>
                      <a:pt x="201" y="476"/>
                    </a:cubicBezTo>
                    <a:cubicBezTo>
                      <a:pt x="212" y="477"/>
                      <a:pt x="224" y="478"/>
                      <a:pt x="235" y="478"/>
                    </a:cubicBezTo>
                    <a:cubicBezTo>
                      <a:pt x="478" y="478"/>
                      <a:pt x="591" y="136"/>
                      <a:pt x="368" y="9"/>
                    </a:cubicBezTo>
                    <a:cubicBezTo>
                      <a:pt x="345" y="3"/>
                      <a:pt x="322" y="0"/>
                      <a:pt x="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0" name="Google Shape;26050;p73"/>
              <p:cNvSpPr/>
              <p:nvPr/>
            </p:nvSpPr>
            <p:spPr>
              <a:xfrm>
                <a:off x="7042225" y="4605825"/>
                <a:ext cx="17650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706" h="510" extrusionOk="0">
                    <a:moveTo>
                      <a:pt x="376" y="0"/>
                    </a:moveTo>
                    <a:cubicBezTo>
                      <a:pt x="333" y="0"/>
                      <a:pt x="287" y="13"/>
                      <a:pt x="240" y="42"/>
                    </a:cubicBezTo>
                    <a:cubicBezTo>
                      <a:pt x="1" y="202"/>
                      <a:pt x="164" y="510"/>
                      <a:pt x="376" y="510"/>
                    </a:cubicBezTo>
                    <a:cubicBezTo>
                      <a:pt x="429" y="510"/>
                      <a:pt x="486" y="490"/>
                      <a:pt x="540" y="443"/>
                    </a:cubicBezTo>
                    <a:cubicBezTo>
                      <a:pt x="705" y="278"/>
                      <a:pt x="576" y="0"/>
                      <a:pt x="3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1" name="Google Shape;26051;p73"/>
              <p:cNvSpPr/>
              <p:nvPr/>
            </p:nvSpPr>
            <p:spPr>
              <a:xfrm>
                <a:off x="7059050" y="4717775"/>
                <a:ext cx="14200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75" extrusionOk="0">
                    <a:moveTo>
                      <a:pt x="234" y="1"/>
                    </a:moveTo>
                    <a:cubicBezTo>
                      <a:pt x="101" y="1"/>
                      <a:pt x="1" y="134"/>
                      <a:pt x="1" y="268"/>
                    </a:cubicBezTo>
                    <a:cubicBezTo>
                      <a:pt x="1" y="384"/>
                      <a:pt x="101" y="474"/>
                      <a:pt x="215" y="474"/>
                    </a:cubicBezTo>
                    <a:cubicBezTo>
                      <a:pt x="233" y="474"/>
                      <a:pt x="250" y="472"/>
                      <a:pt x="268" y="468"/>
                    </a:cubicBezTo>
                    <a:cubicBezTo>
                      <a:pt x="568" y="435"/>
                      <a:pt x="501" y="1"/>
                      <a:pt x="2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2" name="Google Shape;26052;p73"/>
              <p:cNvSpPr/>
              <p:nvPr/>
            </p:nvSpPr>
            <p:spPr>
              <a:xfrm>
                <a:off x="7155175" y="4645975"/>
                <a:ext cx="15650" cy="12650"/>
              </a:xfrm>
              <a:custGeom>
                <a:avLst/>
                <a:gdLst/>
                <a:ahLst/>
                <a:cxnLst/>
                <a:rect l="l" t="t" r="r" b="b"/>
                <a:pathLst>
                  <a:path w="626" h="506" extrusionOk="0">
                    <a:moveTo>
                      <a:pt x="320" y="1"/>
                    </a:moveTo>
                    <a:cubicBezTo>
                      <a:pt x="138" y="1"/>
                      <a:pt x="0" y="217"/>
                      <a:pt x="125" y="404"/>
                    </a:cubicBezTo>
                    <a:cubicBezTo>
                      <a:pt x="168" y="469"/>
                      <a:pt x="239" y="506"/>
                      <a:pt x="320" y="506"/>
                    </a:cubicBezTo>
                    <a:cubicBezTo>
                      <a:pt x="364" y="506"/>
                      <a:pt x="412" y="495"/>
                      <a:pt x="459" y="471"/>
                    </a:cubicBezTo>
                    <a:cubicBezTo>
                      <a:pt x="626" y="338"/>
                      <a:pt x="559" y="71"/>
                      <a:pt x="359" y="4"/>
                    </a:cubicBezTo>
                    <a:cubicBezTo>
                      <a:pt x="346" y="2"/>
                      <a:pt x="333" y="1"/>
                      <a:pt x="3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3" name="Google Shape;26053;p73"/>
              <p:cNvSpPr/>
              <p:nvPr/>
            </p:nvSpPr>
            <p:spPr>
              <a:xfrm>
                <a:off x="7070725" y="4559000"/>
                <a:ext cx="15875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635" h="481" extrusionOk="0">
                    <a:moveTo>
                      <a:pt x="324" y="1"/>
                    </a:moveTo>
                    <a:cubicBezTo>
                      <a:pt x="254" y="1"/>
                      <a:pt x="189" y="26"/>
                      <a:pt x="134" y="81"/>
                    </a:cubicBezTo>
                    <a:cubicBezTo>
                      <a:pt x="1" y="247"/>
                      <a:pt x="134" y="481"/>
                      <a:pt x="334" y="481"/>
                    </a:cubicBezTo>
                    <a:cubicBezTo>
                      <a:pt x="568" y="481"/>
                      <a:pt x="635" y="214"/>
                      <a:pt x="501" y="47"/>
                    </a:cubicBezTo>
                    <a:cubicBezTo>
                      <a:pt x="441" y="17"/>
                      <a:pt x="381" y="1"/>
                      <a:pt x="3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4" name="Google Shape;26054;p73"/>
              <p:cNvSpPr/>
              <p:nvPr/>
            </p:nvSpPr>
            <p:spPr>
              <a:xfrm>
                <a:off x="6751625" y="4734900"/>
                <a:ext cx="1735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486" extrusionOk="0">
                    <a:moveTo>
                      <a:pt x="349" y="0"/>
                    </a:moveTo>
                    <a:cubicBezTo>
                      <a:pt x="320" y="0"/>
                      <a:pt x="289" y="5"/>
                      <a:pt x="256" y="16"/>
                    </a:cubicBezTo>
                    <a:cubicBezTo>
                      <a:pt x="0" y="130"/>
                      <a:pt x="107" y="486"/>
                      <a:pt x="330" y="486"/>
                    </a:cubicBezTo>
                    <a:cubicBezTo>
                      <a:pt x="369" y="486"/>
                      <a:pt x="411" y="475"/>
                      <a:pt x="456" y="450"/>
                    </a:cubicBezTo>
                    <a:cubicBezTo>
                      <a:pt x="694" y="331"/>
                      <a:pt x="587" y="0"/>
                      <a:pt x="3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5" name="Google Shape;26055;p73"/>
              <p:cNvSpPr/>
              <p:nvPr/>
            </p:nvSpPr>
            <p:spPr>
              <a:xfrm>
                <a:off x="6794700" y="4821825"/>
                <a:ext cx="153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88" extrusionOk="0">
                    <a:moveTo>
                      <a:pt x="264" y="1"/>
                    </a:moveTo>
                    <a:cubicBezTo>
                      <a:pt x="244" y="1"/>
                      <a:pt x="223" y="3"/>
                      <a:pt x="201" y="9"/>
                    </a:cubicBezTo>
                    <a:cubicBezTo>
                      <a:pt x="67" y="75"/>
                      <a:pt x="1" y="209"/>
                      <a:pt x="67" y="342"/>
                    </a:cubicBezTo>
                    <a:cubicBezTo>
                      <a:pt x="93" y="444"/>
                      <a:pt x="196" y="488"/>
                      <a:pt x="288" y="488"/>
                    </a:cubicBezTo>
                    <a:cubicBezTo>
                      <a:pt x="316" y="488"/>
                      <a:pt x="344" y="483"/>
                      <a:pt x="367" y="476"/>
                    </a:cubicBezTo>
                    <a:cubicBezTo>
                      <a:pt x="612" y="322"/>
                      <a:pt x="492" y="1"/>
                      <a:pt x="2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6" name="Google Shape;26056;p73"/>
              <p:cNvSpPr/>
              <p:nvPr/>
            </p:nvSpPr>
            <p:spPr>
              <a:xfrm>
                <a:off x="7086750" y="4620525"/>
                <a:ext cx="13200" cy="12125"/>
              </a:xfrm>
              <a:custGeom>
                <a:avLst/>
                <a:gdLst/>
                <a:ahLst/>
                <a:cxnLst/>
                <a:rect l="l" t="t" r="r" b="b"/>
                <a:pathLst>
                  <a:path w="528" h="485" extrusionOk="0">
                    <a:moveTo>
                      <a:pt x="264" y="1"/>
                    </a:moveTo>
                    <a:cubicBezTo>
                      <a:pt x="156" y="1"/>
                      <a:pt x="46" y="72"/>
                      <a:pt x="27" y="188"/>
                    </a:cubicBezTo>
                    <a:cubicBezTo>
                      <a:pt x="0" y="347"/>
                      <a:pt x="142" y="485"/>
                      <a:pt x="285" y="485"/>
                    </a:cubicBezTo>
                    <a:cubicBezTo>
                      <a:pt x="322" y="485"/>
                      <a:pt x="359" y="476"/>
                      <a:pt x="394" y="455"/>
                    </a:cubicBezTo>
                    <a:cubicBezTo>
                      <a:pt x="494" y="355"/>
                      <a:pt x="527" y="222"/>
                      <a:pt x="461" y="122"/>
                    </a:cubicBezTo>
                    <a:cubicBezTo>
                      <a:pt x="419" y="38"/>
                      <a:pt x="342" y="1"/>
                      <a:pt x="2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7" name="Google Shape;26057;p73"/>
              <p:cNvSpPr/>
              <p:nvPr/>
            </p:nvSpPr>
            <p:spPr>
              <a:xfrm>
                <a:off x="7102200" y="4536600"/>
                <a:ext cx="1360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544" h="454" extrusionOk="0">
                    <a:moveTo>
                      <a:pt x="273" y="1"/>
                    </a:moveTo>
                    <a:cubicBezTo>
                      <a:pt x="165" y="1"/>
                      <a:pt x="70" y="60"/>
                      <a:pt x="43" y="143"/>
                    </a:cubicBezTo>
                    <a:cubicBezTo>
                      <a:pt x="1" y="331"/>
                      <a:pt x="142" y="453"/>
                      <a:pt x="286" y="453"/>
                    </a:cubicBezTo>
                    <a:cubicBezTo>
                      <a:pt x="372" y="453"/>
                      <a:pt x="460" y="409"/>
                      <a:pt x="510" y="310"/>
                    </a:cubicBezTo>
                    <a:cubicBezTo>
                      <a:pt x="543" y="176"/>
                      <a:pt x="476" y="43"/>
                      <a:pt x="343" y="9"/>
                    </a:cubicBezTo>
                    <a:cubicBezTo>
                      <a:pt x="319" y="3"/>
                      <a:pt x="296" y="1"/>
                      <a:pt x="2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8" name="Google Shape;26058;p73"/>
              <p:cNvSpPr/>
              <p:nvPr/>
            </p:nvSpPr>
            <p:spPr>
              <a:xfrm>
                <a:off x="7048425" y="4676625"/>
                <a:ext cx="1482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92" extrusionOk="0">
                    <a:moveTo>
                      <a:pt x="313" y="0"/>
                    </a:moveTo>
                    <a:cubicBezTo>
                      <a:pt x="219" y="0"/>
                      <a:pt x="110" y="44"/>
                      <a:pt x="59" y="146"/>
                    </a:cubicBezTo>
                    <a:cubicBezTo>
                      <a:pt x="0" y="293"/>
                      <a:pt x="122" y="491"/>
                      <a:pt x="289" y="491"/>
                    </a:cubicBezTo>
                    <a:cubicBezTo>
                      <a:pt x="312" y="491"/>
                      <a:pt x="335" y="487"/>
                      <a:pt x="359" y="479"/>
                    </a:cubicBezTo>
                    <a:cubicBezTo>
                      <a:pt x="559" y="413"/>
                      <a:pt x="593" y="112"/>
                      <a:pt x="392" y="12"/>
                    </a:cubicBezTo>
                    <a:cubicBezTo>
                      <a:pt x="369" y="4"/>
                      <a:pt x="341" y="0"/>
                      <a:pt x="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9" name="Google Shape;26059;p73"/>
              <p:cNvSpPr/>
              <p:nvPr/>
            </p:nvSpPr>
            <p:spPr>
              <a:xfrm>
                <a:off x="7209375" y="4622800"/>
                <a:ext cx="11500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13" extrusionOk="0">
                    <a:moveTo>
                      <a:pt x="328" y="0"/>
                    </a:moveTo>
                    <a:cubicBezTo>
                      <a:pt x="184" y="0"/>
                      <a:pt x="1" y="413"/>
                      <a:pt x="186" y="413"/>
                    </a:cubicBezTo>
                    <a:cubicBezTo>
                      <a:pt x="206" y="413"/>
                      <a:pt x="230" y="408"/>
                      <a:pt x="259" y="397"/>
                    </a:cubicBezTo>
                    <a:cubicBezTo>
                      <a:pt x="392" y="364"/>
                      <a:pt x="459" y="231"/>
                      <a:pt x="426" y="97"/>
                    </a:cubicBezTo>
                    <a:cubicBezTo>
                      <a:pt x="400" y="28"/>
                      <a:pt x="366" y="0"/>
                      <a:pt x="3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0" name="Google Shape;26060;p73"/>
              <p:cNvSpPr/>
              <p:nvPr/>
            </p:nvSpPr>
            <p:spPr>
              <a:xfrm>
                <a:off x="7235150" y="4491550"/>
                <a:ext cx="115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63" h="411" extrusionOk="0">
                    <a:moveTo>
                      <a:pt x="203" y="1"/>
                    </a:moveTo>
                    <a:cubicBezTo>
                      <a:pt x="1" y="1"/>
                      <a:pt x="201" y="410"/>
                      <a:pt x="340" y="410"/>
                    </a:cubicBezTo>
                    <a:cubicBezTo>
                      <a:pt x="377" y="410"/>
                      <a:pt x="409" y="382"/>
                      <a:pt x="429" y="310"/>
                    </a:cubicBezTo>
                    <a:cubicBezTo>
                      <a:pt x="462" y="210"/>
                      <a:pt x="395" y="77"/>
                      <a:pt x="262" y="10"/>
                    </a:cubicBezTo>
                    <a:cubicBezTo>
                      <a:pt x="239" y="4"/>
                      <a:pt x="219" y="1"/>
                      <a:pt x="2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1" name="Google Shape;26061;p73"/>
              <p:cNvSpPr/>
              <p:nvPr/>
            </p:nvSpPr>
            <p:spPr>
              <a:xfrm>
                <a:off x="6961125" y="4466650"/>
                <a:ext cx="13725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549" h="358" extrusionOk="0">
                    <a:moveTo>
                      <a:pt x="323" y="0"/>
                    </a:moveTo>
                    <a:cubicBezTo>
                      <a:pt x="310" y="0"/>
                      <a:pt x="296" y="2"/>
                      <a:pt x="282" y="5"/>
                    </a:cubicBezTo>
                    <a:cubicBezTo>
                      <a:pt x="1" y="5"/>
                      <a:pt x="307" y="358"/>
                      <a:pt x="465" y="358"/>
                    </a:cubicBezTo>
                    <a:cubicBezTo>
                      <a:pt x="514" y="358"/>
                      <a:pt x="549" y="325"/>
                      <a:pt x="549" y="239"/>
                    </a:cubicBezTo>
                    <a:cubicBezTo>
                      <a:pt x="519" y="120"/>
                      <a:pt x="436" y="0"/>
                      <a:pt x="3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2" name="Google Shape;26062;p73"/>
              <p:cNvSpPr/>
              <p:nvPr/>
            </p:nvSpPr>
            <p:spPr>
              <a:xfrm>
                <a:off x="6739650" y="4718400"/>
                <a:ext cx="1545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618" h="505" extrusionOk="0">
                    <a:moveTo>
                      <a:pt x="268" y="1"/>
                    </a:moveTo>
                    <a:cubicBezTo>
                      <a:pt x="209" y="1"/>
                      <a:pt x="151" y="26"/>
                      <a:pt x="101" y="76"/>
                    </a:cubicBezTo>
                    <a:cubicBezTo>
                      <a:pt x="1" y="176"/>
                      <a:pt x="1" y="343"/>
                      <a:pt x="101" y="443"/>
                    </a:cubicBezTo>
                    <a:cubicBezTo>
                      <a:pt x="151" y="486"/>
                      <a:pt x="206" y="504"/>
                      <a:pt x="259" y="504"/>
                    </a:cubicBezTo>
                    <a:cubicBezTo>
                      <a:pt x="452" y="504"/>
                      <a:pt x="618" y="259"/>
                      <a:pt x="435" y="76"/>
                    </a:cubicBezTo>
                    <a:cubicBezTo>
                      <a:pt x="385" y="26"/>
                      <a:pt x="326" y="1"/>
                      <a:pt x="2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3" name="Google Shape;26063;p73"/>
              <p:cNvSpPr/>
              <p:nvPr/>
            </p:nvSpPr>
            <p:spPr>
              <a:xfrm>
                <a:off x="6834725" y="4775825"/>
                <a:ext cx="15550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475" extrusionOk="0">
                    <a:moveTo>
                      <a:pt x="314" y="1"/>
                    </a:moveTo>
                    <a:cubicBezTo>
                      <a:pt x="288" y="1"/>
                      <a:pt x="261" y="5"/>
                      <a:pt x="234" y="14"/>
                    </a:cubicBezTo>
                    <a:cubicBezTo>
                      <a:pt x="34" y="81"/>
                      <a:pt x="1" y="347"/>
                      <a:pt x="201" y="448"/>
                    </a:cubicBezTo>
                    <a:cubicBezTo>
                      <a:pt x="238" y="466"/>
                      <a:pt x="275" y="474"/>
                      <a:pt x="311" y="474"/>
                    </a:cubicBezTo>
                    <a:cubicBezTo>
                      <a:pt x="404" y="474"/>
                      <a:pt x="486" y="420"/>
                      <a:pt x="534" y="347"/>
                    </a:cubicBezTo>
                    <a:cubicBezTo>
                      <a:pt x="621" y="174"/>
                      <a:pt x="483" y="1"/>
                      <a:pt x="3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4" name="Google Shape;26064;p73"/>
              <p:cNvSpPr/>
              <p:nvPr/>
            </p:nvSpPr>
            <p:spPr>
              <a:xfrm>
                <a:off x="6995075" y="4609500"/>
                <a:ext cx="1312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525" h="483" extrusionOk="0">
                    <a:moveTo>
                      <a:pt x="263" y="1"/>
                    </a:moveTo>
                    <a:cubicBezTo>
                      <a:pt x="152" y="1"/>
                      <a:pt x="45" y="73"/>
                      <a:pt x="25" y="196"/>
                    </a:cubicBezTo>
                    <a:cubicBezTo>
                      <a:pt x="0" y="365"/>
                      <a:pt x="117" y="482"/>
                      <a:pt x="247" y="482"/>
                    </a:cubicBezTo>
                    <a:cubicBezTo>
                      <a:pt x="295" y="482"/>
                      <a:pt x="346" y="466"/>
                      <a:pt x="392" y="429"/>
                    </a:cubicBezTo>
                    <a:cubicBezTo>
                      <a:pt x="492" y="362"/>
                      <a:pt x="525" y="196"/>
                      <a:pt x="458" y="96"/>
                    </a:cubicBezTo>
                    <a:cubicBezTo>
                      <a:pt x="406" y="31"/>
                      <a:pt x="334" y="1"/>
                      <a:pt x="2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5" name="Google Shape;26065;p73"/>
              <p:cNvSpPr/>
              <p:nvPr/>
            </p:nvSpPr>
            <p:spPr>
              <a:xfrm>
                <a:off x="6850925" y="4559950"/>
                <a:ext cx="14550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322" extrusionOk="0">
                    <a:moveTo>
                      <a:pt x="252" y="1"/>
                    </a:moveTo>
                    <a:cubicBezTo>
                      <a:pt x="144" y="1"/>
                      <a:pt x="47" y="66"/>
                      <a:pt x="20" y="176"/>
                    </a:cubicBezTo>
                    <a:cubicBezTo>
                      <a:pt x="1" y="282"/>
                      <a:pt x="48" y="321"/>
                      <a:pt x="116" y="321"/>
                    </a:cubicBezTo>
                    <a:cubicBezTo>
                      <a:pt x="284" y="321"/>
                      <a:pt x="581" y="81"/>
                      <a:pt x="320" y="9"/>
                    </a:cubicBezTo>
                    <a:cubicBezTo>
                      <a:pt x="297" y="4"/>
                      <a:pt x="274" y="1"/>
                      <a:pt x="2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6" name="Google Shape;26066;p73"/>
              <p:cNvSpPr/>
              <p:nvPr/>
            </p:nvSpPr>
            <p:spPr>
              <a:xfrm>
                <a:off x="6566200" y="4806975"/>
                <a:ext cx="1337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71" extrusionOk="0">
                    <a:moveTo>
                      <a:pt x="258" y="1"/>
                    </a:moveTo>
                    <a:cubicBezTo>
                      <a:pt x="213" y="1"/>
                      <a:pt x="170" y="12"/>
                      <a:pt x="134" y="35"/>
                    </a:cubicBezTo>
                    <a:cubicBezTo>
                      <a:pt x="34" y="102"/>
                      <a:pt x="1" y="269"/>
                      <a:pt x="67" y="369"/>
                    </a:cubicBezTo>
                    <a:cubicBezTo>
                      <a:pt x="110" y="434"/>
                      <a:pt x="195" y="470"/>
                      <a:pt x="277" y="470"/>
                    </a:cubicBezTo>
                    <a:cubicBezTo>
                      <a:pt x="322" y="470"/>
                      <a:pt x="365" y="459"/>
                      <a:pt x="401" y="436"/>
                    </a:cubicBezTo>
                    <a:cubicBezTo>
                      <a:pt x="501" y="369"/>
                      <a:pt x="534" y="202"/>
                      <a:pt x="468" y="102"/>
                    </a:cubicBezTo>
                    <a:cubicBezTo>
                      <a:pt x="425" y="38"/>
                      <a:pt x="340" y="1"/>
                      <a:pt x="2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7" name="Google Shape;26067;p73"/>
              <p:cNvSpPr/>
              <p:nvPr/>
            </p:nvSpPr>
            <p:spPr>
              <a:xfrm>
                <a:off x="6721325" y="4802850"/>
                <a:ext cx="1170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468" extrusionOk="0">
                    <a:moveTo>
                      <a:pt x="234" y="0"/>
                    </a:moveTo>
                    <a:cubicBezTo>
                      <a:pt x="100" y="0"/>
                      <a:pt x="0" y="100"/>
                      <a:pt x="0" y="234"/>
                    </a:cubicBezTo>
                    <a:cubicBezTo>
                      <a:pt x="0" y="367"/>
                      <a:pt x="100" y="467"/>
                      <a:pt x="234" y="467"/>
                    </a:cubicBezTo>
                    <a:cubicBezTo>
                      <a:pt x="367" y="467"/>
                      <a:pt x="467" y="367"/>
                      <a:pt x="467" y="234"/>
                    </a:cubicBezTo>
                    <a:cubicBezTo>
                      <a:pt x="467" y="100"/>
                      <a:pt x="367" y="0"/>
                      <a:pt x="2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8" name="Google Shape;26068;p73"/>
              <p:cNvSpPr/>
              <p:nvPr/>
            </p:nvSpPr>
            <p:spPr>
              <a:xfrm>
                <a:off x="6751825" y="4610875"/>
                <a:ext cx="153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83" extrusionOk="0">
                    <a:moveTo>
                      <a:pt x="357" y="1"/>
                    </a:moveTo>
                    <a:cubicBezTo>
                      <a:pt x="99" y="1"/>
                      <a:pt x="1" y="412"/>
                      <a:pt x="281" y="474"/>
                    </a:cubicBezTo>
                    <a:cubicBezTo>
                      <a:pt x="304" y="480"/>
                      <a:pt x="327" y="483"/>
                      <a:pt x="349" y="483"/>
                    </a:cubicBezTo>
                    <a:cubicBezTo>
                      <a:pt x="457" y="483"/>
                      <a:pt x="554" y="418"/>
                      <a:pt x="581" y="307"/>
                    </a:cubicBezTo>
                    <a:cubicBezTo>
                      <a:pt x="615" y="174"/>
                      <a:pt x="548" y="41"/>
                      <a:pt x="415" y="7"/>
                    </a:cubicBezTo>
                    <a:cubicBezTo>
                      <a:pt x="395" y="3"/>
                      <a:pt x="375" y="1"/>
                      <a:pt x="3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9" name="Google Shape;26069;p73"/>
              <p:cNvSpPr/>
              <p:nvPr/>
            </p:nvSpPr>
            <p:spPr>
              <a:xfrm>
                <a:off x="6538675" y="4677375"/>
                <a:ext cx="10800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432" h="414" extrusionOk="0">
                    <a:moveTo>
                      <a:pt x="266" y="1"/>
                    </a:moveTo>
                    <a:cubicBezTo>
                      <a:pt x="249" y="1"/>
                      <a:pt x="227" y="5"/>
                      <a:pt x="201" y="16"/>
                    </a:cubicBezTo>
                    <a:cubicBezTo>
                      <a:pt x="68" y="49"/>
                      <a:pt x="1" y="183"/>
                      <a:pt x="34" y="316"/>
                    </a:cubicBezTo>
                    <a:cubicBezTo>
                      <a:pt x="53" y="385"/>
                      <a:pt x="83" y="413"/>
                      <a:pt x="116" y="413"/>
                    </a:cubicBezTo>
                    <a:cubicBezTo>
                      <a:pt x="246" y="413"/>
                      <a:pt x="431" y="1"/>
                      <a:pt x="2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0" name="Google Shape;26070;p73"/>
              <p:cNvSpPr/>
              <p:nvPr/>
            </p:nvSpPr>
            <p:spPr>
              <a:xfrm>
                <a:off x="6497825" y="4844025"/>
                <a:ext cx="1377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551" h="479" extrusionOk="0">
                    <a:moveTo>
                      <a:pt x="263" y="0"/>
                    </a:moveTo>
                    <a:cubicBezTo>
                      <a:pt x="167" y="0"/>
                      <a:pt x="69" y="50"/>
                      <a:pt x="34" y="155"/>
                    </a:cubicBezTo>
                    <a:cubicBezTo>
                      <a:pt x="0" y="288"/>
                      <a:pt x="34" y="421"/>
                      <a:pt x="167" y="455"/>
                    </a:cubicBezTo>
                    <a:cubicBezTo>
                      <a:pt x="200" y="471"/>
                      <a:pt x="233" y="479"/>
                      <a:pt x="265" y="479"/>
                    </a:cubicBezTo>
                    <a:cubicBezTo>
                      <a:pt x="425" y="479"/>
                      <a:pt x="551" y="288"/>
                      <a:pt x="467" y="121"/>
                    </a:cubicBezTo>
                    <a:cubicBezTo>
                      <a:pt x="436" y="42"/>
                      <a:pt x="351" y="0"/>
                      <a:pt x="2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1" name="Google Shape;26071;p73"/>
              <p:cNvSpPr/>
              <p:nvPr/>
            </p:nvSpPr>
            <p:spPr>
              <a:xfrm>
                <a:off x="6503650" y="4755725"/>
                <a:ext cx="1460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486" extrusionOk="0">
                    <a:moveTo>
                      <a:pt x="265" y="1"/>
                    </a:moveTo>
                    <a:cubicBezTo>
                      <a:pt x="192" y="1"/>
                      <a:pt x="119" y="35"/>
                      <a:pt x="68" y="117"/>
                    </a:cubicBezTo>
                    <a:cubicBezTo>
                      <a:pt x="1" y="217"/>
                      <a:pt x="34" y="384"/>
                      <a:pt x="134" y="451"/>
                    </a:cubicBezTo>
                    <a:cubicBezTo>
                      <a:pt x="182" y="475"/>
                      <a:pt x="229" y="486"/>
                      <a:pt x="273" y="486"/>
                    </a:cubicBezTo>
                    <a:cubicBezTo>
                      <a:pt x="354" y="486"/>
                      <a:pt x="425" y="449"/>
                      <a:pt x="468" y="384"/>
                    </a:cubicBezTo>
                    <a:cubicBezTo>
                      <a:pt x="583" y="176"/>
                      <a:pt x="427" y="1"/>
                      <a:pt x="2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2" name="Google Shape;26072;p73"/>
              <p:cNvSpPr/>
              <p:nvPr/>
            </p:nvSpPr>
            <p:spPr>
              <a:xfrm>
                <a:off x="6542025" y="4796050"/>
                <a:ext cx="133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00" extrusionOk="0">
                    <a:moveTo>
                      <a:pt x="268" y="1"/>
                    </a:moveTo>
                    <a:cubicBezTo>
                      <a:pt x="201" y="1"/>
                      <a:pt x="136" y="34"/>
                      <a:pt x="100" y="106"/>
                    </a:cubicBezTo>
                    <a:cubicBezTo>
                      <a:pt x="0" y="172"/>
                      <a:pt x="0" y="339"/>
                      <a:pt x="100" y="439"/>
                    </a:cubicBezTo>
                    <a:cubicBezTo>
                      <a:pt x="142" y="481"/>
                      <a:pt x="196" y="500"/>
                      <a:pt x="249" y="500"/>
                    </a:cubicBezTo>
                    <a:cubicBezTo>
                      <a:pt x="323" y="500"/>
                      <a:pt x="395" y="464"/>
                      <a:pt x="434" y="406"/>
                    </a:cubicBezTo>
                    <a:cubicBezTo>
                      <a:pt x="534" y="306"/>
                      <a:pt x="534" y="139"/>
                      <a:pt x="434" y="72"/>
                    </a:cubicBezTo>
                    <a:cubicBezTo>
                      <a:pt x="388" y="26"/>
                      <a:pt x="327" y="1"/>
                      <a:pt x="2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3" name="Google Shape;26073;p73"/>
              <p:cNvSpPr/>
              <p:nvPr/>
            </p:nvSpPr>
            <p:spPr>
              <a:xfrm>
                <a:off x="6597250" y="4759025"/>
                <a:ext cx="1400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560" h="487" extrusionOk="0">
                    <a:moveTo>
                      <a:pt x="287" y="0"/>
                    </a:moveTo>
                    <a:cubicBezTo>
                      <a:pt x="176" y="0"/>
                      <a:pt x="66" y="80"/>
                      <a:pt x="26" y="219"/>
                    </a:cubicBezTo>
                    <a:cubicBezTo>
                      <a:pt x="1" y="372"/>
                      <a:pt x="132" y="486"/>
                      <a:pt x="285" y="486"/>
                    </a:cubicBezTo>
                    <a:cubicBezTo>
                      <a:pt x="331" y="486"/>
                      <a:pt x="380" y="476"/>
                      <a:pt x="427" y="452"/>
                    </a:cubicBezTo>
                    <a:cubicBezTo>
                      <a:pt x="527" y="352"/>
                      <a:pt x="560" y="219"/>
                      <a:pt x="493" y="119"/>
                    </a:cubicBezTo>
                    <a:cubicBezTo>
                      <a:pt x="439" y="38"/>
                      <a:pt x="363" y="0"/>
                      <a:pt x="2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4" name="Google Shape;26074;p73"/>
              <p:cNvSpPr/>
              <p:nvPr/>
            </p:nvSpPr>
            <p:spPr>
              <a:xfrm>
                <a:off x="6373650" y="4648275"/>
                <a:ext cx="14125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71" extrusionOk="0">
                    <a:moveTo>
                      <a:pt x="304" y="0"/>
                    </a:moveTo>
                    <a:cubicBezTo>
                      <a:pt x="205" y="0"/>
                      <a:pt x="115" y="44"/>
                      <a:pt x="64" y="146"/>
                    </a:cubicBezTo>
                    <a:cubicBezTo>
                      <a:pt x="1" y="335"/>
                      <a:pt x="163" y="471"/>
                      <a:pt x="316" y="471"/>
                    </a:cubicBezTo>
                    <a:cubicBezTo>
                      <a:pt x="406" y="471"/>
                      <a:pt x="494" y="424"/>
                      <a:pt x="531" y="312"/>
                    </a:cubicBezTo>
                    <a:cubicBezTo>
                      <a:pt x="564" y="179"/>
                      <a:pt x="498" y="46"/>
                      <a:pt x="397" y="12"/>
                    </a:cubicBezTo>
                    <a:cubicBezTo>
                      <a:pt x="366" y="4"/>
                      <a:pt x="334" y="0"/>
                      <a:pt x="3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5" name="Google Shape;26075;p73"/>
              <p:cNvSpPr/>
              <p:nvPr/>
            </p:nvSpPr>
            <p:spPr>
              <a:xfrm>
                <a:off x="6077525" y="4779175"/>
                <a:ext cx="1470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82" extrusionOk="0">
                    <a:moveTo>
                      <a:pt x="280" y="0"/>
                    </a:moveTo>
                    <a:cubicBezTo>
                      <a:pt x="254" y="0"/>
                      <a:pt x="227" y="4"/>
                      <a:pt x="201" y="13"/>
                    </a:cubicBezTo>
                    <a:cubicBezTo>
                      <a:pt x="67" y="47"/>
                      <a:pt x="0" y="180"/>
                      <a:pt x="34" y="314"/>
                    </a:cubicBezTo>
                    <a:cubicBezTo>
                      <a:pt x="70" y="422"/>
                      <a:pt x="165" y="481"/>
                      <a:pt x="265" y="481"/>
                    </a:cubicBezTo>
                    <a:cubicBezTo>
                      <a:pt x="350" y="481"/>
                      <a:pt x="440" y="439"/>
                      <a:pt x="501" y="347"/>
                    </a:cubicBezTo>
                    <a:cubicBezTo>
                      <a:pt x="587" y="174"/>
                      <a:pt x="449" y="0"/>
                      <a:pt x="2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6" name="Google Shape;26076;p73"/>
              <p:cNvSpPr/>
              <p:nvPr/>
            </p:nvSpPr>
            <p:spPr>
              <a:xfrm>
                <a:off x="6213475" y="4808550"/>
                <a:ext cx="14625" cy="8650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6" extrusionOk="0">
                    <a:moveTo>
                      <a:pt x="480" y="1"/>
                    </a:moveTo>
                    <a:cubicBezTo>
                      <a:pt x="314" y="1"/>
                      <a:pt x="0" y="267"/>
                      <a:pt x="266" y="339"/>
                    </a:cubicBezTo>
                    <a:cubicBezTo>
                      <a:pt x="284" y="344"/>
                      <a:pt x="302" y="346"/>
                      <a:pt x="319" y="346"/>
                    </a:cubicBezTo>
                    <a:cubicBezTo>
                      <a:pt x="433" y="346"/>
                      <a:pt x="538" y="255"/>
                      <a:pt x="567" y="139"/>
                    </a:cubicBezTo>
                    <a:cubicBezTo>
                      <a:pt x="585" y="39"/>
                      <a:pt x="543" y="1"/>
                      <a:pt x="4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7" name="Google Shape;26077;p73"/>
              <p:cNvSpPr/>
              <p:nvPr/>
            </p:nvSpPr>
            <p:spPr>
              <a:xfrm>
                <a:off x="6312250" y="4734175"/>
                <a:ext cx="1547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619" h="480" extrusionOk="0">
                    <a:moveTo>
                      <a:pt x="314" y="0"/>
                    </a:moveTo>
                    <a:cubicBezTo>
                      <a:pt x="142" y="0"/>
                      <a:pt x="1" y="199"/>
                      <a:pt x="118" y="346"/>
                    </a:cubicBezTo>
                    <a:cubicBezTo>
                      <a:pt x="140" y="435"/>
                      <a:pt x="222" y="479"/>
                      <a:pt x="303" y="479"/>
                    </a:cubicBezTo>
                    <a:cubicBezTo>
                      <a:pt x="344" y="479"/>
                      <a:pt x="385" y="468"/>
                      <a:pt x="418" y="446"/>
                    </a:cubicBezTo>
                    <a:cubicBezTo>
                      <a:pt x="619" y="346"/>
                      <a:pt x="585" y="79"/>
                      <a:pt x="385" y="12"/>
                    </a:cubicBezTo>
                    <a:cubicBezTo>
                      <a:pt x="361" y="4"/>
                      <a:pt x="337" y="0"/>
                      <a:pt x="3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8" name="Google Shape;26078;p73"/>
              <p:cNvSpPr/>
              <p:nvPr/>
            </p:nvSpPr>
            <p:spPr>
              <a:xfrm>
                <a:off x="6189150" y="4662400"/>
                <a:ext cx="1777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496" extrusionOk="0">
                    <a:moveTo>
                      <a:pt x="357" y="0"/>
                    </a:moveTo>
                    <a:cubicBezTo>
                      <a:pt x="111" y="0"/>
                      <a:pt x="1" y="391"/>
                      <a:pt x="272" y="481"/>
                    </a:cubicBezTo>
                    <a:cubicBezTo>
                      <a:pt x="304" y="491"/>
                      <a:pt x="334" y="495"/>
                      <a:pt x="362" y="495"/>
                    </a:cubicBezTo>
                    <a:cubicBezTo>
                      <a:pt x="627" y="495"/>
                      <a:pt x="710" y="105"/>
                      <a:pt x="439" y="14"/>
                    </a:cubicBezTo>
                    <a:cubicBezTo>
                      <a:pt x="410" y="5"/>
                      <a:pt x="383" y="0"/>
                      <a:pt x="3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9" name="Google Shape;26079;p73"/>
              <p:cNvSpPr/>
              <p:nvPr/>
            </p:nvSpPr>
            <p:spPr>
              <a:xfrm>
                <a:off x="6111725" y="4753875"/>
                <a:ext cx="1550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486" extrusionOk="0">
                    <a:moveTo>
                      <a:pt x="279" y="0"/>
                    </a:moveTo>
                    <a:cubicBezTo>
                      <a:pt x="231" y="0"/>
                      <a:pt x="181" y="17"/>
                      <a:pt x="133" y="58"/>
                    </a:cubicBezTo>
                    <a:cubicBezTo>
                      <a:pt x="0" y="125"/>
                      <a:pt x="0" y="291"/>
                      <a:pt x="67" y="392"/>
                    </a:cubicBezTo>
                    <a:cubicBezTo>
                      <a:pt x="125" y="450"/>
                      <a:pt x="194" y="485"/>
                      <a:pt x="268" y="485"/>
                    </a:cubicBezTo>
                    <a:cubicBezTo>
                      <a:pt x="322" y="485"/>
                      <a:pt x="378" y="467"/>
                      <a:pt x="434" y="425"/>
                    </a:cubicBezTo>
                    <a:cubicBezTo>
                      <a:pt x="620" y="265"/>
                      <a:pt x="467" y="0"/>
                      <a:pt x="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0" name="Google Shape;26080;p73"/>
              <p:cNvSpPr/>
              <p:nvPr/>
            </p:nvSpPr>
            <p:spPr>
              <a:xfrm>
                <a:off x="6199300" y="4781025"/>
                <a:ext cx="146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7" extrusionOk="0">
                    <a:moveTo>
                      <a:pt x="480" y="1"/>
                    </a:moveTo>
                    <a:cubicBezTo>
                      <a:pt x="314" y="1"/>
                      <a:pt x="0" y="267"/>
                      <a:pt x="266" y="340"/>
                    </a:cubicBezTo>
                    <a:cubicBezTo>
                      <a:pt x="284" y="344"/>
                      <a:pt x="301" y="346"/>
                      <a:pt x="319" y="346"/>
                    </a:cubicBezTo>
                    <a:cubicBezTo>
                      <a:pt x="433" y="346"/>
                      <a:pt x="538" y="255"/>
                      <a:pt x="567" y="139"/>
                    </a:cubicBezTo>
                    <a:cubicBezTo>
                      <a:pt x="585" y="39"/>
                      <a:pt x="543" y="1"/>
                      <a:pt x="4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1" name="Google Shape;26081;p73"/>
              <p:cNvSpPr/>
              <p:nvPr/>
            </p:nvSpPr>
            <p:spPr>
              <a:xfrm>
                <a:off x="6266350" y="4691625"/>
                <a:ext cx="155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489" extrusionOk="0">
                    <a:moveTo>
                      <a:pt x="357" y="0"/>
                    </a:moveTo>
                    <a:cubicBezTo>
                      <a:pt x="176" y="0"/>
                      <a:pt x="1" y="236"/>
                      <a:pt x="153" y="413"/>
                    </a:cubicBezTo>
                    <a:cubicBezTo>
                      <a:pt x="203" y="463"/>
                      <a:pt x="270" y="488"/>
                      <a:pt x="336" y="488"/>
                    </a:cubicBezTo>
                    <a:cubicBezTo>
                      <a:pt x="403" y="488"/>
                      <a:pt x="470" y="463"/>
                      <a:pt x="520" y="413"/>
                    </a:cubicBezTo>
                    <a:cubicBezTo>
                      <a:pt x="587" y="313"/>
                      <a:pt x="620" y="180"/>
                      <a:pt x="520" y="80"/>
                    </a:cubicBezTo>
                    <a:cubicBezTo>
                      <a:pt x="472" y="24"/>
                      <a:pt x="414" y="0"/>
                      <a:pt x="3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2" name="Google Shape;26082;p73"/>
              <p:cNvSpPr/>
              <p:nvPr/>
            </p:nvSpPr>
            <p:spPr>
              <a:xfrm>
                <a:off x="6097575" y="4607500"/>
                <a:ext cx="14175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567" h="476" extrusionOk="0">
                    <a:moveTo>
                      <a:pt x="308" y="0"/>
                    </a:moveTo>
                    <a:cubicBezTo>
                      <a:pt x="211" y="0"/>
                      <a:pt x="93" y="60"/>
                      <a:pt x="66" y="142"/>
                    </a:cubicBezTo>
                    <a:cubicBezTo>
                      <a:pt x="1" y="337"/>
                      <a:pt x="161" y="476"/>
                      <a:pt x="309" y="476"/>
                    </a:cubicBezTo>
                    <a:cubicBezTo>
                      <a:pt x="388" y="476"/>
                      <a:pt x="464" y="436"/>
                      <a:pt x="499" y="342"/>
                    </a:cubicBezTo>
                    <a:cubicBezTo>
                      <a:pt x="566" y="209"/>
                      <a:pt x="499" y="75"/>
                      <a:pt x="366" y="9"/>
                    </a:cubicBezTo>
                    <a:cubicBezTo>
                      <a:pt x="348" y="3"/>
                      <a:pt x="328" y="0"/>
                      <a:pt x="3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3" name="Google Shape;26083;p73"/>
              <p:cNvSpPr/>
              <p:nvPr/>
            </p:nvSpPr>
            <p:spPr>
              <a:xfrm>
                <a:off x="5980775" y="4731600"/>
                <a:ext cx="1317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00" extrusionOk="0">
                    <a:moveTo>
                      <a:pt x="267" y="0"/>
                    </a:moveTo>
                    <a:cubicBezTo>
                      <a:pt x="222" y="0"/>
                      <a:pt x="176" y="15"/>
                      <a:pt x="134" y="48"/>
                    </a:cubicBezTo>
                    <a:cubicBezTo>
                      <a:pt x="34" y="148"/>
                      <a:pt x="1" y="282"/>
                      <a:pt x="68" y="415"/>
                    </a:cubicBezTo>
                    <a:cubicBezTo>
                      <a:pt x="114" y="474"/>
                      <a:pt x="182" y="499"/>
                      <a:pt x="250" y="499"/>
                    </a:cubicBezTo>
                    <a:cubicBezTo>
                      <a:pt x="375" y="499"/>
                      <a:pt x="501" y="412"/>
                      <a:pt x="501" y="282"/>
                    </a:cubicBezTo>
                    <a:cubicBezTo>
                      <a:pt x="526" y="132"/>
                      <a:pt x="401" y="0"/>
                      <a:pt x="2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4" name="Google Shape;26084;p73"/>
              <p:cNvSpPr/>
              <p:nvPr/>
            </p:nvSpPr>
            <p:spPr>
              <a:xfrm>
                <a:off x="6082525" y="4748425"/>
                <a:ext cx="133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83" extrusionOk="0">
                    <a:moveTo>
                      <a:pt x="266" y="1"/>
                    </a:moveTo>
                    <a:cubicBezTo>
                      <a:pt x="158" y="1"/>
                      <a:pt x="62" y="65"/>
                      <a:pt x="34" y="176"/>
                    </a:cubicBezTo>
                    <a:cubicBezTo>
                      <a:pt x="1" y="309"/>
                      <a:pt x="67" y="443"/>
                      <a:pt x="201" y="476"/>
                    </a:cubicBezTo>
                    <a:cubicBezTo>
                      <a:pt x="219" y="481"/>
                      <a:pt x="236" y="483"/>
                      <a:pt x="254" y="483"/>
                    </a:cubicBezTo>
                    <a:cubicBezTo>
                      <a:pt x="368" y="483"/>
                      <a:pt x="472" y="396"/>
                      <a:pt x="501" y="309"/>
                    </a:cubicBezTo>
                    <a:cubicBezTo>
                      <a:pt x="534" y="176"/>
                      <a:pt x="468" y="42"/>
                      <a:pt x="334" y="9"/>
                    </a:cubicBezTo>
                    <a:cubicBezTo>
                      <a:pt x="311" y="3"/>
                      <a:pt x="288" y="1"/>
                      <a:pt x="2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5" name="Google Shape;26085;p73"/>
              <p:cNvSpPr/>
              <p:nvPr/>
            </p:nvSpPr>
            <p:spPr>
              <a:xfrm>
                <a:off x="6136350" y="4683150"/>
                <a:ext cx="1457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61" extrusionOk="0">
                    <a:moveTo>
                      <a:pt x="328" y="0"/>
                    </a:moveTo>
                    <a:cubicBezTo>
                      <a:pt x="147" y="0"/>
                      <a:pt x="0" y="211"/>
                      <a:pt x="149" y="385"/>
                    </a:cubicBezTo>
                    <a:cubicBezTo>
                      <a:pt x="199" y="435"/>
                      <a:pt x="266" y="460"/>
                      <a:pt x="328" y="460"/>
                    </a:cubicBezTo>
                    <a:cubicBezTo>
                      <a:pt x="391" y="460"/>
                      <a:pt x="449" y="435"/>
                      <a:pt x="483" y="385"/>
                    </a:cubicBezTo>
                    <a:cubicBezTo>
                      <a:pt x="583" y="318"/>
                      <a:pt x="583" y="152"/>
                      <a:pt x="516" y="85"/>
                    </a:cubicBezTo>
                    <a:cubicBezTo>
                      <a:pt x="456" y="25"/>
                      <a:pt x="390" y="0"/>
                      <a:pt x="3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6" name="Google Shape;26086;p73"/>
              <p:cNvSpPr/>
              <p:nvPr/>
            </p:nvSpPr>
            <p:spPr>
              <a:xfrm>
                <a:off x="5972675" y="4545325"/>
                <a:ext cx="15650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626" h="498" extrusionOk="0">
                    <a:moveTo>
                      <a:pt x="310" y="0"/>
                    </a:moveTo>
                    <a:cubicBezTo>
                      <a:pt x="236" y="0"/>
                      <a:pt x="164" y="36"/>
                      <a:pt x="125" y="94"/>
                    </a:cubicBezTo>
                    <a:cubicBezTo>
                      <a:pt x="0" y="281"/>
                      <a:pt x="138" y="497"/>
                      <a:pt x="320" y="497"/>
                    </a:cubicBezTo>
                    <a:cubicBezTo>
                      <a:pt x="332" y="497"/>
                      <a:pt x="345" y="496"/>
                      <a:pt x="358" y="494"/>
                    </a:cubicBezTo>
                    <a:cubicBezTo>
                      <a:pt x="592" y="428"/>
                      <a:pt x="625" y="161"/>
                      <a:pt x="458" y="61"/>
                    </a:cubicBezTo>
                    <a:cubicBezTo>
                      <a:pt x="416" y="19"/>
                      <a:pt x="363" y="0"/>
                      <a:pt x="3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7" name="Google Shape;26087;p73"/>
              <p:cNvSpPr/>
              <p:nvPr/>
            </p:nvSpPr>
            <p:spPr>
              <a:xfrm>
                <a:off x="5663900" y="4575875"/>
                <a:ext cx="11700" cy="11850"/>
              </a:xfrm>
              <a:custGeom>
                <a:avLst/>
                <a:gdLst/>
                <a:ahLst/>
                <a:cxnLst/>
                <a:rect l="l" t="t" r="r" b="b"/>
                <a:pathLst>
                  <a:path w="468" h="474" extrusionOk="0">
                    <a:moveTo>
                      <a:pt x="193" y="1"/>
                    </a:moveTo>
                    <a:cubicBezTo>
                      <a:pt x="80" y="1"/>
                      <a:pt x="0" y="120"/>
                      <a:pt x="0" y="240"/>
                    </a:cubicBezTo>
                    <a:cubicBezTo>
                      <a:pt x="0" y="373"/>
                      <a:pt x="100" y="473"/>
                      <a:pt x="234" y="473"/>
                    </a:cubicBezTo>
                    <a:cubicBezTo>
                      <a:pt x="367" y="473"/>
                      <a:pt x="467" y="373"/>
                      <a:pt x="467" y="240"/>
                    </a:cubicBezTo>
                    <a:cubicBezTo>
                      <a:pt x="467" y="120"/>
                      <a:pt x="387" y="1"/>
                      <a:pt x="275" y="1"/>
                    </a:cubicBezTo>
                    <a:cubicBezTo>
                      <a:pt x="262" y="1"/>
                      <a:pt x="248" y="3"/>
                      <a:pt x="234" y="6"/>
                    </a:cubicBezTo>
                    <a:cubicBezTo>
                      <a:pt x="220" y="3"/>
                      <a:pt x="206" y="1"/>
                      <a:pt x="1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8" name="Google Shape;26088;p73"/>
              <p:cNvSpPr/>
              <p:nvPr/>
            </p:nvSpPr>
            <p:spPr>
              <a:xfrm>
                <a:off x="5740825" y="4697700"/>
                <a:ext cx="15650" cy="1202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481" extrusionOk="0">
                    <a:moveTo>
                      <a:pt x="320" y="0"/>
                    </a:moveTo>
                    <a:cubicBezTo>
                      <a:pt x="138" y="0"/>
                      <a:pt x="1" y="214"/>
                      <a:pt x="126" y="370"/>
                    </a:cubicBezTo>
                    <a:cubicBezTo>
                      <a:pt x="165" y="448"/>
                      <a:pt x="238" y="481"/>
                      <a:pt x="312" y="481"/>
                    </a:cubicBezTo>
                    <a:cubicBezTo>
                      <a:pt x="365" y="481"/>
                      <a:pt x="418" y="465"/>
                      <a:pt x="459" y="437"/>
                    </a:cubicBezTo>
                    <a:cubicBezTo>
                      <a:pt x="626" y="304"/>
                      <a:pt x="593" y="37"/>
                      <a:pt x="359" y="3"/>
                    </a:cubicBezTo>
                    <a:cubicBezTo>
                      <a:pt x="346" y="1"/>
                      <a:pt x="333" y="0"/>
                      <a:pt x="3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9" name="Google Shape;26089;p73"/>
              <p:cNvSpPr/>
              <p:nvPr/>
            </p:nvSpPr>
            <p:spPr>
              <a:xfrm>
                <a:off x="5898225" y="4665075"/>
                <a:ext cx="12525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75" extrusionOk="0">
                    <a:moveTo>
                      <a:pt x="285" y="1"/>
                    </a:moveTo>
                    <a:cubicBezTo>
                      <a:pt x="269" y="1"/>
                      <a:pt x="252" y="3"/>
                      <a:pt x="234" y="7"/>
                    </a:cubicBezTo>
                    <a:cubicBezTo>
                      <a:pt x="101" y="7"/>
                      <a:pt x="1" y="107"/>
                      <a:pt x="1" y="241"/>
                    </a:cubicBezTo>
                    <a:cubicBezTo>
                      <a:pt x="34" y="374"/>
                      <a:pt x="134" y="474"/>
                      <a:pt x="267" y="474"/>
                    </a:cubicBezTo>
                    <a:cubicBezTo>
                      <a:pt x="401" y="474"/>
                      <a:pt x="501" y="341"/>
                      <a:pt x="501" y="208"/>
                    </a:cubicBezTo>
                    <a:cubicBezTo>
                      <a:pt x="472" y="92"/>
                      <a:pt x="393" y="1"/>
                      <a:pt x="2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0" name="Google Shape;26090;p73"/>
              <p:cNvSpPr/>
              <p:nvPr/>
            </p:nvSpPr>
            <p:spPr>
              <a:xfrm>
                <a:off x="5876550" y="4570700"/>
                <a:ext cx="155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621" h="494" extrusionOk="0">
                    <a:moveTo>
                      <a:pt x="294" y="1"/>
                    </a:moveTo>
                    <a:cubicBezTo>
                      <a:pt x="263" y="1"/>
                      <a:pt x="232" y="5"/>
                      <a:pt x="200" y="13"/>
                    </a:cubicBezTo>
                    <a:cubicBezTo>
                      <a:pt x="0" y="113"/>
                      <a:pt x="34" y="413"/>
                      <a:pt x="234" y="480"/>
                    </a:cubicBezTo>
                    <a:cubicBezTo>
                      <a:pt x="261" y="489"/>
                      <a:pt x="287" y="493"/>
                      <a:pt x="314" y="493"/>
                    </a:cubicBezTo>
                    <a:cubicBezTo>
                      <a:pt x="482" y="493"/>
                      <a:pt x="621" y="320"/>
                      <a:pt x="534" y="146"/>
                    </a:cubicBezTo>
                    <a:cubicBezTo>
                      <a:pt x="483" y="44"/>
                      <a:pt x="393" y="1"/>
                      <a:pt x="2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1" name="Google Shape;26091;p73"/>
              <p:cNvSpPr/>
              <p:nvPr/>
            </p:nvSpPr>
            <p:spPr>
              <a:xfrm>
                <a:off x="5769225" y="4569300"/>
                <a:ext cx="147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03" extrusionOk="0">
                    <a:moveTo>
                      <a:pt x="327" y="1"/>
                    </a:moveTo>
                    <a:cubicBezTo>
                      <a:pt x="53" y="1"/>
                      <a:pt x="1" y="438"/>
                      <a:pt x="290" y="503"/>
                    </a:cubicBezTo>
                    <a:cubicBezTo>
                      <a:pt x="424" y="503"/>
                      <a:pt x="557" y="403"/>
                      <a:pt x="557" y="269"/>
                    </a:cubicBezTo>
                    <a:cubicBezTo>
                      <a:pt x="591" y="136"/>
                      <a:pt x="491" y="36"/>
                      <a:pt x="357" y="2"/>
                    </a:cubicBezTo>
                    <a:cubicBezTo>
                      <a:pt x="347" y="1"/>
                      <a:pt x="337" y="1"/>
                      <a:pt x="3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2" name="Google Shape;26092;p73"/>
              <p:cNvSpPr/>
              <p:nvPr/>
            </p:nvSpPr>
            <p:spPr>
              <a:xfrm>
                <a:off x="5721825" y="4680475"/>
                <a:ext cx="15075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484" extrusionOk="0">
                    <a:moveTo>
                      <a:pt x="298" y="0"/>
                    </a:moveTo>
                    <a:cubicBezTo>
                      <a:pt x="209" y="0"/>
                      <a:pt x="122" y="47"/>
                      <a:pt x="85" y="159"/>
                    </a:cubicBezTo>
                    <a:cubicBezTo>
                      <a:pt x="1" y="348"/>
                      <a:pt x="155" y="484"/>
                      <a:pt x="305" y="484"/>
                    </a:cubicBezTo>
                    <a:cubicBezTo>
                      <a:pt x="394" y="484"/>
                      <a:pt x="482" y="437"/>
                      <a:pt x="519" y="325"/>
                    </a:cubicBezTo>
                    <a:cubicBezTo>
                      <a:pt x="603" y="136"/>
                      <a:pt x="449" y="0"/>
                      <a:pt x="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3" name="Google Shape;26093;p73"/>
              <p:cNvSpPr/>
              <p:nvPr/>
            </p:nvSpPr>
            <p:spPr>
              <a:xfrm>
                <a:off x="5857375" y="4686900"/>
                <a:ext cx="1317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504" extrusionOk="0">
                    <a:moveTo>
                      <a:pt x="289" y="0"/>
                    </a:moveTo>
                    <a:cubicBezTo>
                      <a:pt x="282" y="0"/>
                      <a:pt x="275" y="1"/>
                      <a:pt x="267" y="2"/>
                    </a:cubicBezTo>
                    <a:cubicBezTo>
                      <a:pt x="134" y="2"/>
                      <a:pt x="33" y="102"/>
                      <a:pt x="33" y="235"/>
                    </a:cubicBezTo>
                    <a:cubicBezTo>
                      <a:pt x="0" y="369"/>
                      <a:pt x="134" y="502"/>
                      <a:pt x="267" y="502"/>
                    </a:cubicBezTo>
                    <a:cubicBezTo>
                      <a:pt x="275" y="503"/>
                      <a:pt x="282" y="503"/>
                      <a:pt x="289" y="503"/>
                    </a:cubicBezTo>
                    <a:cubicBezTo>
                      <a:pt x="526" y="503"/>
                      <a:pt x="526" y="0"/>
                      <a:pt x="2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4" name="Google Shape;26094;p73"/>
              <p:cNvSpPr/>
              <p:nvPr/>
            </p:nvSpPr>
            <p:spPr>
              <a:xfrm>
                <a:off x="6004125" y="4545000"/>
                <a:ext cx="1630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476" extrusionOk="0">
                    <a:moveTo>
                      <a:pt x="298" y="1"/>
                    </a:moveTo>
                    <a:cubicBezTo>
                      <a:pt x="256" y="1"/>
                      <a:pt x="212" y="13"/>
                      <a:pt x="168" y="40"/>
                    </a:cubicBezTo>
                    <a:cubicBezTo>
                      <a:pt x="34" y="107"/>
                      <a:pt x="1" y="274"/>
                      <a:pt x="68" y="374"/>
                    </a:cubicBezTo>
                    <a:cubicBezTo>
                      <a:pt x="132" y="438"/>
                      <a:pt x="211" y="475"/>
                      <a:pt x="285" y="475"/>
                    </a:cubicBezTo>
                    <a:cubicBezTo>
                      <a:pt x="326" y="475"/>
                      <a:pt x="366" y="464"/>
                      <a:pt x="401" y="441"/>
                    </a:cubicBezTo>
                    <a:lnTo>
                      <a:pt x="401" y="474"/>
                    </a:lnTo>
                    <a:cubicBezTo>
                      <a:pt x="652" y="307"/>
                      <a:pt x="507" y="1"/>
                      <a:pt x="2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5" name="Google Shape;26095;p73"/>
              <p:cNvSpPr/>
              <p:nvPr/>
            </p:nvSpPr>
            <p:spPr>
              <a:xfrm>
                <a:off x="5808225" y="4480725"/>
                <a:ext cx="116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410" extrusionOk="0">
                    <a:moveTo>
                      <a:pt x="205" y="0"/>
                    </a:moveTo>
                    <a:cubicBezTo>
                      <a:pt x="1" y="0"/>
                      <a:pt x="183" y="410"/>
                      <a:pt x="331" y="410"/>
                    </a:cubicBezTo>
                    <a:cubicBezTo>
                      <a:pt x="369" y="410"/>
                      <a:pt x="406" y="381"/>
                      <a:pt x="432" y="310"/>
                    </a:cubicBezTo>
                    <a:cubicBezTo>
                      <a:pt x="465" y="176"/>
                      <a:pt x="365" y="43"/>
                      <a:pt x="265" y="9"/>
                    </a:cubicBezTo>
                    <a:cubicBezTo>
                      <a:pt x="242" y="3"/>
                      <a:pt x="222" y="0"/>
                      <a:pt x="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6" name="Google Shape;26096;p73"/>
              <p:cNvSpPr/>
              <p:nvPr/>
            </p:nvSpPr>
            <p:spPr>
              <a:xfrm>
                <a:off x="5604625" y="4579825"/>
                <a:ext cx="17700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497" extrusionOk="0">
                    <a:moveTo>
                      <a:pt x="352" y="1"/>
                    </a:moveTo>
                    <a:cubicBezTo>
                      <a:pt x="326" y="1"/>
                      <a:pt x="298" y="5"/>
                      <a:pt x="270" y="15"/>
                    </a:cubicBezTo>
                    <a:cubicBezTo>
                      <a:pt x="0" y="135"/>
                      <a:pt x="107" y="497"/>
                      <a:pt x="349" y="497"/>
                    </a:cubicBezTo>
                    <a:cubicBezTo>
                      <a:pt x="377" y="497"/>
                      <a:pt x="406" y="492"/>
                      <a:pt x="437" y="482"/>
                    </a:cubicBezTo>
                    <a:cubicBezTo>
                      <a:pt x="708" y="391"/>
                      <a:pt x="598" y="1"/>
                      <a:pt x="3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7" name="Google Shape;26097;p73"/>
              <p:cNvSpPr/>
              <p:nvPr/>
            </p:nvSpPr>
            <p:spPr>
              <a:xfrm>
                <a:off x="5700575" y="4601650"/>
                <a:ext cx="1515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491" extrusionOk="0">
                    <a:moveTo>
                      <a:pt x="266" y="1"/>
                    </a:moveTo>
                    <a:cubicBezTo>
                      <a:pt x="158" y="1"/>
                      <a:pt x="62" y="65"/>
                      <a:pt x="34" y="176"/>
                    </a:cubicBezTo>
                    <a:cubicBezTo>
                      <a:pt x="1" y="309"/>
                      <a:pt x="68" y="443"/>
                      <a:pt x="201" y="476"/>
                    </a:cubicBezTo>
                    <a:cubicBezTo>
                      <a:pt x="230" y="486"/>
                      <a:pt x="257" y="490"/>
                      <a:pt x="283" y="490"/>
                    </a:cubicBezTo>
                    <a:cubicBezTo>
                      <a:pt x="523" y="490"/>
                      <a:pt x="606" y="100"/>
                      <a:pt x="335" y="9"/>
                    </a:cubicBezTo>
                    <a:cubicBezTo>
                      <a:pt x="312" y="3"/>
                      <a:pt x="289" y="1"/>
                      <a:pt x="2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8" name="Google Shape;26098;p73"/>
              <p:cNvSpPr/>
              <p:nvPr/>
            </p:nvSpPr>
            <p:spPr>
              <a:xfrm>
                <a:off x="5727525" y="4513025"/>
                <a:ext cx="14950" cy="820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328" extrusionOk="0">
                    <a:moveTo>
                      <a:pt x="482" y="1"/>
                    </a:moveTo>
                    <a:cubicBezTo>
                      <a:pt x="316" y="1"/>
                      <a:pt x="0" y="225"/>
                      <a:pt x="257" y="319"/>
                    </a:cubicBezTo>
                    <a:cubicBezTo>
                      <a:pt x="280" y="324"/>
                      <a:pt x="303" y="327"/>
                      <a:pt x="325" y="327"/>
                    </a:cubicBezTo>
                    <a:cubicBezTo>
                      <a:pt x="433" y="327"/>
                      <a:pt x="530" y="262"/>
                      <a:pt x="557" y="152"/>
                    </a:cubicBezTo>
                    <a:cubicBezTo>
                      <a:pt x="597" y="42"/>
                      <a:pt x="554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9" name="Google Shape;26099;p73"/>
              <p:cNvSpPr/>
              <p:nvPr/>
            </p:nvSpPr>
            <p:spPr>
              <a:xfrm>
                <a:off x="5600675" y="4446750"/>
                <a:ext cx="148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595" h="505" extrusionOk="0">
                    <a:moveTo>
                      <a:pt x="297" y="1"/>
                    </a:moveTo>
                    <a:cubicBezTo>
                      <a:pt x="213" y="1"/>
                      <a:pt x="139" y="45"/>
                      <a:pt x="94" y="134"/>
                    </a:cubicBezTo>
                    <a:cubicBezTo>
                      <a:pt x="1" y="290"/>
                      <a:pt x="140" y="504"/>
                      <a:pt x="322" y="504"/>
                    </a:cubicBezTo>
                    <a:cubicBezTo>
                      <a:pt x="335" y="504"/>
                      <a:pt x="348" y="503"/>
                      <a:pt x="361" y="501"/>
                    </a:cubicBezTo>
                    <a:cubicBezTo>
                      <a:pt x="561" y="434"/>
                      <a:pt x="595" y="168"/>
                      <a:pt x="428" y="34"/>
                    </a:cubicBezTo>
                    <a:cubicBezTo>
                      <a:pt x="383" y="12"/>
                      <a:pt x="339" y="1"/>
                      <a:pt x="2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0" name="Google Shape;26100;p73"/>
              <p:cNvSpPr/>
              <p:nvPr/>
            </p:nvSpPr>
            <p:spPr>
              <a:xfrm>
                <a:off x="5467925" y="4506575"/>
                <a:ext cx="1337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535" h="483" extrusionOk="0">
                    <a:moveTo>
                      <a:pt x="269" y="1"/>
                    </a:moveTo>
                    <a:cubicBezTo>
                      <a:pt x="246" y="1"/>
                      <a:pt x="223" y="4"/>
                      <a:pt x="200" y="9"/>
                    </a:cubicBezTo>
                    <a:cubicBezTo>
                      <a:pt x="67" y="43"/>
                      <a:pt x="0" y="176"/>
                      <a:pt x="34" y="276"/>
                    </a:cubicBezTo>
                    <a:cubicBezTo>
                      <a:pt x="63" y="392"/>
                      <a:pt x="167" y="483"/>
                      <a:pt x="281" y="483"/>
                    </a:cubicBezTo>
                    <a:cubicBezTo>
                      <a:pt x="299" y="483"/>
                      <a:pt x="316" y="481"/>
                      <a:pt x="334" y="476"/>
                    </a:cubicBezTo>
                    <a:cubicBezTo>
                      <a:pt x="434" y="410"/>
                      <a:pt x="534" y="276"/>
                      <a:pt x="501" y="176"/>
                    </a:cubicBezTo>
                    <a:cubicBezTo>
                      <a:pt x="473" y="66"/>
                      <a:pt x="377" y="1"/>
                      <a:pt x="2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1" name="Google Shape;26101;p73"/>
              <p:cNvSpPr/>
              <p:nvPr/>
            </p:nvSpPr>
            <p:spPr>
              <a:xfrm>
                <a:off x="5484600" y="4547650"/>
                <a:ext cx="14200" cy="123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95" extrusionOk="0">
                    <a:moveTo>
                      <a:pt x="298" y="1"/>
                    </a:moveTo>
                    <a:cubicBezTo>
                      <a:pt x="256" y="1"/>
                      <a:pt x="212" y="12"/>
                      <a:pt x="167" y="34"/>
                    </a:cubicBezTo>
                    <a:cubicBezTo>
                      <a:pt x="67" y="101"/>
                      <a:pt x="0" y="234"/>
                      <a:pt x="67" y="335"/>
                    </a:cubicBezTo>
                    <a:cubicBezTo>
                      <a:pt x="116" y="432"/>
                      <a:pt x="201" y="494"/>
                      <a:pt x="295" y="494"/>
                    </a:cubicBezTo>
                    <a:cubicBezTo>
                      <a:pt x="329" y="494"/>
                      <a:pt x="365" y="486"/>
                      <a:pt x="401" y="468"/>
                    </a:cubicBezTo>
                    <a:cubicBezTo>
                      <a:pt x="501" y="401"/>
                      <a:pt x="568" y="268"/>
                      <a:pt x="501" y="134"/>
                    </a:cubicBezTo>
                    <a:cubicBezTo>
                      <a:pt x="456" y="45"/>
                      <a:pt x="382" y="1"/>
                      <a:pt x="2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2" name="Google Shape;26102;p73"/>
              <p:cNvSpPr/>
              <p:nvPr/>
            </p:nvSpPr>
            <p:spPr>
              <a:xfrm>
                <a:off x="5573125" y="4477725"/>
                <a:ext cx="14075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465" extrusionOk="0">
                    <a:moveTo>
                      <a:pt x="318" y="0"/>
                    </a:moveTo>
                    <a:cubicBezTo>
                      <a:pt x="159" y="0"/>
                      <a:pt x="0" y="173"/>
                      <a:pt x="95" y="363"/>
                    </a:cubicBezTo>
                    <a:cubicBezTo>
                      <a:pt x="138" y="428"/>
                      <a:pt x="209" y="464"/>
                      <a:pt x="290" y="464"/>
                    </a:cubicBezTo>
                    <a:cubicBezTo>
                      <a:pt x="334" y="464"/>
                      <a:pt x="382" y="453"/>
                      <a:pt x="429" y="430"/>
                    </a:cubicBezTo>
                    <a:cubicBezTo>
                      <a:pt x="529" y="363"/>
                      <a:pt x="562" y="229"/>
                      <a:pt x="496" y="96"/>
                    </a:cubicBezTo>
                    <a:cubicBezTo>
                      <a:pt x="447" y="29"/>
                      <a:pt x="383" y="0"/>
                      <a:pt x="3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3" name="Google Shape;26103;p73"/>
              <p:cNvSpPr/>
              <p:nvPr/>
            </p:nvSpPr>
            <p:spPr>
              <a:xfrm>
                <a:off x="5553825" y="4380225"/>
                <a:ext cx="14725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87" extrusionOk="0">
                    <a:moveTo>
                      <a:pt x="339" y="0"/>
                    </a:moveTo>
                    <a:cubicBezTo>
                      <a:pt x="305" y="0"/>
                      <a:pt x="269" y="9"/>
                      <a:pt x="234" y="27"/>
                    </a:cubicBezTo>
                    <a:cubicBezTo>
                      <a:pt x="33" y="60"/>
                      <a:pt x="0" y="360"/>
                      <a:pt x="200" y="460"/>
                    </a:cubicBezTo>
                    <a:cubicBezTo>
                      <a:pt x="231" y="479"/>
                      <a:pt x="264" y="487"/>
                      <a:pt x="297" y="487"/>
                    </a:cubicBezTo>
                    <a:cubicBezTo>
                      <a:pt x="443" y="487"/>
                      <a:pt x="588" y="323"/>
                      <a:pt x="534" y="160"/>
                    </a:cubicBezTo>
                    <a:cubicBezTo>
                      <a:pt x="509" y="62"/>
                      <a:pt x="431" y="0"/>
                      <a:pt x="3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4" name="Google Shape;26104;p73"/>
              <p:cNvSpPr/>
              <p:nvPr/>
            </p:nvSpPr>
            <p:spPr>
              <a:xfrm>
                <a:off x="5438100" y="4367375"/>
                <a:ext cx="1400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03" extrusionOk="0">
                    <a:moveTo>
                      <a:pt x="275" y="0"/>
                    </a:moveTo>
                    <a:cubicBezTo>
                      <a:pt x="167" y="0"/>
                      <a:pt x="88" y="91"/>
                      <a:pt x="59" y="207"/>
                    </a:cubicBezTo>
                    <a:cubicBezTo>
                      <a:pt x="0" y="384"/>
                      <a:pt x="138" y="503"/>
                      <a:pt x="281" y="503"/>
                    </a:cubicBezTo>
                    <a:cubicBezTo>
                      <a:pt x="382" y="503"/>
                      <a:pt x="485" y="444"/>
                      <a:pt x="526" y="307"/>
                    </a:cubicBezTo>
                    <a:cubicBezTo>
                      <a:pt x="560" y="174"/>
                      <a:pt x="459" y="40"/>
                      <a:pt x="326" y="7"/>
                    </a:cubicBezTo>
                    <a:cubicBezTo>
                      <a:pt x="308" y="2"/>
                      <a:pt x="291" y="0"/>
                      <a:pt x="2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5" name="Google Shape;26105;p73"/>
              <p:cNvSpPr/>
              <p:nvPr/>
            </p:nvSpPr>
            <p:spPr>
              <a:xfrm>
                <a:off x="5332100" y="4309700"/>
                <a:ext cx="14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597" h="488" extrusionOk="0">
                    <a:moveTo>
                      <a:pt x="330" y="0"/>
                    </a:moveTo>
                    <a:cubicBezTo>
                      <a:pt x="145" y="0"/>
                      <a:pt x="1" y="250"/>
                      <a:pt x="163" y="412"/>
                    </a:cubicBezTo>
                    <a:cubicBezTo>
                      <a:pt x="213" y="463"/>
                      <a:pt x="271" y="488"/>
                      <a:pt x="330" y="488"/>
                    </a:cubicBezTo>
                    <a:cubicBezTo>
                      <a:pt x="388" y="488"/>
                      <a:pt x="446" y="463"/>
                      <a:pt x="496" y="412"/>
                    </a:cubicBezTo>
                    <a:cubicBezTo>
                      <a:pt x="597" y="279"/>
                      <a:pt x="563" y="146"/>
                      <a:pt x="463" y="46"/>
                    </a:cubicBezTo>
                    <a:cubicBezTo>
                      <a:pt x="419" y="14"/>
                      <a:pt x="373" y="0"/>
                      <a:pt x="3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6" name="Google Shape;26106;p73"/>
              <p:cNvSpPr/>
              <p:nvPr/>
            </p:nvSpPr>
            <p:spPr>
              <a:xfrm>
                <a:off x="5364525" y="4283275"/>
                <a:ext cx="142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568" h="471" extrusionOk="0">
                    <a:moveTo>
                      <a:pt x="291" y="0"/>
                    </a:moveTo>
                    <a:cubicBezTo>
                      <a:pt x="246" y="0"/>
                      <a:pt x="202" y="11"/>
                      <a:pt x="167" y="35"/>
                    </a:cubicBezTo>
                    <a:cubicBezTo>
                      <a:pt x="67" y="102"/>
                      <a:pt x="0" y="235"/>
                      <a:pt x="67" y="369"/>
                    </a:cubicBezTo>
                    <a:cubicBezTo>
                      <a:pt x="131" y="433"/>
                      <a:pt x="210" y="470"/>
                      <a:pt x="293" y="470"/>
                    </a:cubicBezTo>
                    <a:cubicBezTo>
                      <a:pt x="339" y="470"/>
                      <a:pt x="386" y="459"/>
                      <a:pt x="434" y="435"/>
                    </a:cubicBezTo>
                    <a:cubicBezTo>
                      <a:pt x="534" y="369"/>
                      <a:pt x="567" y="235"/>
                      <a:pt x="500" y="102"/>
                    </a:cubicBezTo>
                    <a:cubicBezTo>
                      <a:pt x="457" y="37"/>
                      <a:pt x="372" y="0"/>
                      <a:pt x="2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7" name="Google Shape;26107;p73"/>
              <p:cNvSpPr/>
              <p:nvPr/>
            </p:nvSpPr>
            <p:spPr>
              <a:xfrm>
                <a:off x="5299475" y="4180700"/>
                <a:ext cx="15650" cy="1182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473" extrusionOk="0">
                    <a:moveTo>
                      <a:pt x="291" y="0"/>
                    </a:moveTo>
                    <a:cubicBezTo>
                      <a:pt x="246" y="0"/>
                      <a:pt x="202" y="12"/>
                      <a:pt x="167" y="35"/>
                    </a:cubicBezTo>
                    <a:cubicBezTo>
                      <a:pt x="0" y="169"/>
                      <a:pt x="67" y="469"/>
                      <a:pt x="300" y="469"/>
                    </a:cubicBezTo>
                    <a:cubicBezTo>
                      <a:pt x="313" y="471"/>
                      <a:pt x="326" y="472"/>
                      <a:pt x="339" y="472"/>
                    </a:cubicBezTo>
                    <a:cubicBezTo>
                      <a:pt x="517" y="472"/>
                      <a:pt x="625" y="258"/>
                      <a:pt x="501" y="102"/>
                    </a:cubicBezTo>
                    <a:cubicBezTo>
                      <a:pt x="457" y="37"/>
                      <a:pt x="373" y="0"/>
                      <a:pt x="2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8" name="Google Shape;26108;p73"/>
              <p:cNvSpPr/>
              <p:nvPr/>
            </p:nvSpPr>
            <p:spPr>
              <a:xfrm>
                <a:off x="5292800" y="4354875"/>
                <a:ext cx="17050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507" extrusionOk="0">
                    <a:moveTo>
                      <a:pt x="356" y="1"/>
                    </a:moveTo>
                    <a:cubicBezTo>
                      <a:pt x="339" y="1"/>
                      <a:pt x="320" y="3"/>
                      <a:pt x="301" y="6"/>
                    </a:cubicBezTo>
                    <a:cubicBezTo>
                      <a:pt x="0" y="73"/>
                      <a:pt x="67" y="507"/>
                      <a:pt x="367" y="507"/>
                    </a:cubicBezTo>
                    <a:cubicBezTo>
                      <a:pt x="681" y="475"/>
                      <a:pt x="641" y="1"/>
                      <a:pt x="3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9" name="Google Shape;26109;p73"/>
              <p:cNvSpPr/>
              <p:nvPr/>
            </p:nvSpPr>
            <p:spPr>
              <a:xfrm>
                <a:off x="5565500" y="4631000"/>
                <a:ext cx="27300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830" extrusionOk="0">
                    <a:moveTo>
                      <a:pt x="543" y="1"/>
                    </a:moveTo>
                    <a:cubicBezTo>
                      <a:pt x="529" y="1"/>
                      <a:pt x="515" y="1"/>
                      <a:pt x="500" y="3"/>
                    </a:cubicBezTo>
                    <a:cubicBezTo>
                      <a:pt x="134" y="36"/>
                      <a:pt x="0" y="503"/>
                      <a:pt x="267" y="737"/>
                    </a:cubicBezTo>
                    <a:cubicBezTo>
                      <a:pt x="357" y="797"/>
                      <a:pt x="460" y="830"/>
                      <a:pt x="559" y="830"/>
                    </a:cubicBezTo>
                    <a:cubicBezTo>
                      <a:pt x="680" y="830"/>
                      <a:pt x="794" y="780"/>
                      <a:pt x="867" y="670"/>
                    </a:cubicBezTo>
                    <a:cubicBezTo>
                      <a:pt x="1092" y="381"/>
                      <a:pt x="885" y="1"/>
                      <a:pt x="5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0" name="Google Shape;26110;p73"/>
              <p:cNvSpPr/>
              <p:nvPr/>
            </p:nvSpPr>
            <p:spPr>
              <a:xfrm>
                <a:off x="5657225" y="4622700"/>
                <a:ext cx="289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836" extrusionOk="0">
                    <a:moveTo>
                      <a:pt x="600" y="0"/>
                    </a:moveTo>
                    <a:cubicBezTo>
                      <a:pt x="589" y="0"/>
                      <a:pt x="579" y="0"/>
                      <a:pt x="567" y="1"/>
                    </a:cubicBezTo>
                    <a:cubicBezTo>
                      <a:pt x="0" y="1"/>
                      <a:pt x="34" y="835"/>
                      <a:pt x="601" y="835"/>
                    </a:cubicBezTo>
                    <a:cubicBezTo>
                      <a:pt x="1157" y="802"/>
                      <a:pt x="1136" y="0"/>
                      <a:pt x="6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1" name="Google Shape;26111;p73"/>
              <p:cNvSpPr/>
              <p:nvPr/>
            </p:nvSpPr>
            <p:spPr>
              <a:xfrm>
                <a:off x="5630200" y="4512300"/>
                <a:ext cx="26075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839" extrusionOk="0">
                    <a:moveTo>
                      <a:pt x="530" y="1"/>
                    </a:moveTo>
                    <a:cubicBezTo>
                      <a:pt x="264" y="1"/>
                      <a:pt x="0" y="244"/>
                      <a:pt x="147" y="581"/>
                    </a:cubicBezTo>
                    <a:cubicBezTo>
                      <a:pt x="220" y="762"/>
                      <a:pt x="366" y="838"/>
                      <a:pt x="514" y="838"/>
                    </a:cubicBezTo>
                    <a:cubicBezTo>
                      <a:pt x="776" y="838"/>
                      <a:pt x="1042" y="600"/>
                      <a:pt x="915" y="281"/>
                    </a:cubicBezTo>
                    <a:cubicBezTo>
                      <a:pt x="841" y="84"/>
                      <a:pt x="685" y="1"/>
                      <a:pt x="5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2" name="Google Shape;26112;p73"/>
              <p:cNvSpPr/>
              <p:nvPr/>
            </p:nvSpPr>
            <p:spPr>
              <a:xfrm>
                <a:off x="5564375" y="4513025"/>
                <a:ext cx="25325" cy="204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817" extrusionOk="0">
                    <a:moveTo>
                      <a:pt x="470" y="1"/>
                    </a:moveTo>
                    <a:cubicBezTo>
                      <a:pt x="301" y="1"/>
                      <a:pt x="133" y="121"/>
                      <a:pt x="78" y="285"/>
                    </a:cubicBezTo>
                    <a:cubicBezTo>
                      <a:pt x="0" y="571"/>
                      <a:pt x="226" y="816"/>
                      <a:pt x="471" y="816"/>
                    </a:cubicBezTo>
                    <a:cubicBezTo>
                      <a:pt x="541" y="816"/>
                      <a:pt x="612" y="796"/>
                      <a:pt x="679" y="752"/>
                    </a:cubicBezTo>
                    <a:cubicBezTo>
                      <a:pt x="1012" y="585"/>
                      <a:pt x="946" y="85"/>
                      <a:pt x="579" y="18"/>
                    </a:cubicBezTo>
                    <a:cubicBezTo>
                      <a:pt x="543" y="7"/>
                      <a:pt x="507" y="1"/>
                      <a:pt x="4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3" name="Google Shape;26113;p73"/>
              <p:cNvSpPr/>
              <p:nvPr/>
            </p:nvSpPr>
            <p:spPr>
              <a:xfrm>
                <a:off x="5647425" y="4651850"/>
                <a:ext cx="2732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819" extrusionOk="0">
                    <a:moveTo>
                      <a:pt x="553" y="1"/>
                    </a:moveTo>
                    <a:cubicBezTo>
                      <a:pt x="209" y="1"/>
                      <a:pt x="1" y="413"/>
                      <a:pt x="226" y="670"/>
                    </a:cubicBezTo>
                    <a:cubicBezTo>
                      <a:pt x="323" y="767"/>
                      <a:pt x="443" y="819"/>
                      <a:pt x="565" y="819"/>
                    </a:cubicBezTo>
                    <a:cubicBezTo>
                      <a:pt x="653" y="819"/>
                      <a:pt x="742" y="792"/>
                      <a:pt x="826" y="737"/>
                    </a:cubicBezTo>
                    <a:cubicBezTo>
                      <a:pt x="1093" y="503"/>
                      <a:pt x="959" y="36"/>
                      <a:pt x="593" y="3"/>
                    </a:cubicBezTo>
                    <a:cubicBezTo>
                      <a:pt x="579" y="1"/>
                      <a:pt x="566" y="1"/>
                      <a:pt x="5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4" name="Google Shape;26114;p73"/>
              <p:cNvSpPr/>
              <p:nvPr/>
            </p:nvSpPr>
            <p:spPr>
              <a:xfrm>
                <a:off x="5838175" y="4650225"/>
                <a:ext cx="242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969" h="835" extrusionOk="0">
                    <a:moveTo>
                      <a:pt x="533" y="1"/>
                    </a:moveTo>
                    <a:cubicBezTo>
                      <a:pt x="440" y="1"/>
                      <a:pt x="347" y="32"/>
                      <a:pt x="268" y="101"/>
                    </a:cubicBezTo>
                    <a:cubicBezTo>
                      <a:pt x="1" y="335"/>
                      <a:pt x="134" y="802"/>
                      <a:pt x="535" y="835"/>
                    </a:cubicBezTo>
                    <a:cubicBezTo>
                      <a:pt x="735" y="835"/>
                      <a:pt x="935" y="668"/>
                      <a:pt x="968" y="435"/>
                    </a:cubicBezTo>
                    <a:cubicBezTo>
                      <a:pt x="968" y="176"/>
                      <a:pt x="753" y="1"/>
                      <a:pt x="5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5" name="Google Shape;26115;p73"/>
              <p:cNvSpPr/>
              <p:nvPr/>
            </p:nvSpPr>
            <p:spPr>
              <a:xfrm>
                <a:off x="5840675" y="4546725"/>
                <a:ext cx="248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994" h="846" extrusionOk="0">
                    <a:moveTo>
                      <a:pt x="553" y="0"/>
                    </a:moveTo>
                    <a:cubicBezTo>
                      <a:pt x="536" y="0"/>
                      <a:pt x="518" y="2"/>
                      <a:pt x="501" y="5"/>
                    </a:cubicBezTo>
                    <a:cubicBezTo>
                      <a:pt x="101" y="71"/>
                      <a:pt x="1" y="538"/>
                      <a:pt x="301" y="772"/>
                    </a:cubicBezTo>
                    <a:cubicBezTo>
                      <a:pt x="377" y="822"/>
                      <a:pt x="459" y="845"/>
                      <a:pt x="540" y="845"/>
                    </a:cubicBezTo>
                    <a:cubicBezTo>
                      <a:pt x="776" y="845"/>
                      <a:pt x="993" y="646"/>
                      <a:pt x="968" y="372"/>
                    </a:cubicBezTo>
                    <a:cubicBezTo>
                      <a:pt x="938" y="158"/>
                      <a:pt x="740" y="0"/>
                      <a:pt x="5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6" name="Google Shape;26116;p73"/>
              <p:cNvSpPr/>
              <p:nvPr/>
            </p:nvSpPr>
            <p:spPr>
              <a:xfrm>
                <a:off x="5726700" y="4538125"/>
                <a:ext cx="23125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847" extrusionOk="0">
                    <a:moveTo>
                      <a:pt x="452" y="0"/>
                    </a:moveTo>
                    <a:cubicBezTo>
                      <a:pt x="258" y="0"/>
                      <a:pt x="85" y="150"/>
                      <a:pt x="57" y="349"/>
                    </a:cubicBezTo>
                    <a:cubicBezTo>
                      <a:pt x="1" y="665"/>
                      <a:pt x="236" y="846"/>
                      <a:pt x="472" y="846"/>
                    </a:cubicBezTo>
                    <a:cubicBezTo>
                      <a:pt x="659" y="846"/>
                      <a:pt x="846" y="733"/>
                      <a:pt x="891" y="482"/>
                    </a:cubicBezTo>
                    <a:cubicBezTo>
                      <a:pt x="924" y="249"/>
                      <a:pt x="791" y="48"/>
                      <a:pt x="557" y="15"/>
                    </a:cubicBezTo>
                    <a:cubicBezTo>
                      <a:pt x="522" y="5"/>
                      <a:pt x="487" y="0"/>
                      <a:pt x="4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7" name="Google Shape;26117;p73"/>
              <p:cNvSpPr/>
              <p:nvPr/>
            </p:nvSpPr>
            <p:spPr>
              <a:xfrm>
                <a:off x="5731450" y="4628950"/>
                <a:ext cx="23675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947" h="833" extrusionOk="0">
                    <a:moveTo>
                      <a:pt x="488" y="1"/>
                    </a:moveTo>
                    <a:cubicBezTo>
                      <a:pt x="448" y="1"/>
                      <a:pt x="408" y="6"/>
                      <a:pt x="367" y="18"/>
                    </a:cubicBezTo>
                    <a:cubicBezTo>
                      <a:pt x="134" y="51"/>
                      <a:pt x="0" y="285"/>
                      <a:pt x="67" y="518"/>
                    </a:cubicBezTo>
                    <a:cubicBezTo>
                      <a:pt x="121" y="737"/>
                      <a:pt x="288" y="832"/>
                      <a:pt x="456" y="832"/>
                    </a:cubicBezTo>
                    <a:cubicBezTo>
                      <a:pt x="699" y="832"/>
                      <a:pt x="946" y="633"/>
                      <a:pt x="867" y="318"/>
                    </a:cubicBezTo>
                    <a:cubicBezTo>
                      <a:pt x="840" y="125"/>
                      <a:pt x="676" y="1"/>
                      <a:pt x="4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8" name="Google Shape;26118;p73"/>
              <p:cNvSpPr/>
              <p:nvPr/>
            </p:nvSpPr>
            <p:spPr>
              <a:xfrm>
                <a:off x="5955725" y="4663375"/>
                <a:ext cx="30125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851" extrusionOk="0">
                    <a:moveTo>
                      <a:pt x="583" y="0"/>
                    </a:moveTo>
                    <a:cubicBezTo>
                      <a:pt x="119" y="0"/>
                      <a:pt x="1" y="748"/>
                      <a:pt x="536" y="843"/>
                    </a:cubicBezTo>
                    <a:cubicBezTo>
                      <a:pt x="568" y="848"/>
                      <a:pt x="599" y="851"/>
                      <a:pt x="628" y="851"/>
                    </a:cubicBezTo>
                    <a:cubicBezTo>
                      <a:pt x="1116" y="851"/>
                      <a:pt x="1204" y="103"/>
                      <a:pt x="669" y="9"/>
                    </a:cubicBezTo>
                    <a:cubicBezTo>
                      <a:pt x="639" y="3"/>
                      <a:pt x="610" y="0"/>
                      <a:pt x="5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9" name="Google Shape;26119;p73"/>
              <p:cNvSpPr/>
              <p:nvPr/>
            </p:nvSpPr>
            <p:spPr>
              <a:xfrm>
                <a:off x="6175925" y="4697775"/>
                <a:ext cx="28375" cy="2150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860" extrusionOk="0">
                    <a:moveTo>
                      <a:pt x="568" y="0"/>
                    </a:moveTo>
                    <a:cubicBezTo>
                      <a:pt x="201" y="0"/>
                      <a:pt x="1" y="467"/>
                      <a:pt x="267" y="734"/>
                    </a:cubicBezTo>
                    <a:cubicBezTo>
                      <a:pt x="351" y="818"/>
                      <a:pt x="459" y="859"/>
                      <a:pt x="568" y="859"/>
                    </a:cubicBezTo>
                    <a:cubicBezTo>
                      <a:pt x="676" y="859"/>
                      <a:pt x="784" y="818"/>
                      <a:pt x="868" y="734"/>
                    </a:cubicBezTo>
                    <a:cubicBezTo>
                      <a:pt x="1135" y="467"/>
                      <a:pt x="935" y="0"/>
                      <a:pt x="5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0" name="Google Shape;26120;p73"/>
              <p:cNvSpPr/>
              <p:nvPr/>
            </p:nvSpPr>
            <p:spPr>
              <a:xfrm>
                <a:off x="6559525" y="4697025"/>
                <a:ext cx="24225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969" h="831" extrusionOk="0">
                    <a:moveTo>
                      <a:pt x="568" y="1"/>
                    </a:moveTo>
                    <a:cubicBezTo>
                      <a:pt x="464" y="1"/>
                      <a:pt x="357" y="41"/>
                      <a:pt x="268" y="130"/>
                    </a:cubicBezTo>
                    <a:cubicBezTo>
                      <a:pt x="1" y="397"/>
                      <a:pt x="201" y="831"/>
                      <a:pt x="568" y="831"/>
                    </a:cubicBezTo>
                    <a:cubicBezTo>
                      <a:pt x="801" y="831"/>
                      <a:pt x="968" y="631"/>
                      <a:pt x="968" y="431"/>
                    </a:cubicBezTo>
                    <a:cubicBezTo>
                      <a:pt x="968" y="164"/>
                      <a:pt x="775" y="1"/>
                      <a:pt x="5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1" name="Google Shape;26121;p73"/>
              <p:cNvSpPr/>
              <p:nvPr/>
            </p:nvSpPr>
            <p:spPr>
              <a:xfrm>
                <a:off x="6620850" y="4690450"/>
                <a:ext cx="2460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35" extrusionOk="0">
                    <a:moveTo>
                      <a:pt x="545" y="0"/>
                    </a:moveTo>
                    <a:cubicBezTo>
                      <a:pt x="421" y="0"/>
                      <a:pt x="297" y="59"/>
                      <a:pt x="216" y="193"/>
                    </a:cubicBezTo>
                    <a:cubicBezTo>
                      <a:pt x="0" y="471"/>
                      <a:pt x="213" y="834"/>
                      <a:pt x="536" y="834"/>
                    </a:cubicBezTo>
                    <a:cubicBezTo>
                      <a:pt x="562" y="834"/>
                      <a:pt x="589" y="832"/>
                      <a:pt x="617" y="827"/>
                    </a:cubicBezTo>
                    <a:cubicBezTo>
                      <a:pt x="850" y="794"/>
                      <a:pt x="984" y="560"/>
                      <a:pt x="950" y="327"/>
                    </a:cubicBezTo>
                    <a:cubicBezTo>
                      <a:pt x="910" y="128"/>
                      <a:pt x="728" y="0"/>
                      <a:pt x="5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2" name="Google Shape;26122;p73"/>
              <p:cNvSpPr/>
              <p:nvPr/>
            </p:nvSpPr>
            <p:spPr>
              <a:xfrm>
                <a:off x="6299350" y="4668575"/>
                <a:ext cx="275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835" extrusionOk="0">
                    <a:moveTo>
                      <a:pt x="534" y="1"/>
                    </a:moveTo>
                    <a:cubicBezTo>
                      <a:pt x="0" y="1"/>
                      <a:pt x="0" y="835"/>
                      <a:pt x="534" y="835"/>
                    </a:cubicBezTo>
                    <a:cubicBezTo>
                      <a:pt x="1101" y="835"/>
                      <a:pt x="1101" y="1"/>
                      <a:pt x="5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3" name="Google Shape;26123;p73"/>
              <p:cNvSpPr/>
              <p:nvPr/>
            </p:nvSpPr>
            <p:spPr>
              <a:xfrm>
                <a:off x="6156750" y="4742925"/>
                <a:ext cx="25275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831" extrusionOk="0">
                    <a:moveTo>
                      <a:pt x="489" y="1"/>
                    </a:moveTo>
                    <a:cubicBezTo>
                      <a:pt x="439" y="1"/>
                      <a:pt x="387" y="10"/>
                      <a:pt x="334" y="29"/>
                    </a:cubicBezTo>
                    <a:cubicBezTo>
                      <a:pt x="134" y="96"/>
                      <a:pt x="0" y="329"/>
                      <a:pt x="100" y="563"/>
                    </a:cubicBezTo>
                    <a:cubicBezTo>
                      <a:pt x="153" y="738"/>
                      <a:pt x="316" y="830"/>
                      <a:pt x="483" y="830"/>
                    </a:cubicBezTo>
                    <a:cubicBezTo>
                      <a:pt x="634" y="830"/>
                      <a:pt x="788" y="754"/>
                      <a:pt x="868" y="596"/>
                    </a:cubicBezTo>
                    <a:cubicBezTo>
                      <a:pt x="1010" y="311"/>
                      <a:pt x="787" y="1"/>
                      <a:pt x="4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4" name="Google Shape;26124;p73"/>
              <p:cNvSpPr/>
              <p:nvPr/>
            </p:nvSpPr>
            <p:spPr>
              <a:xfrm>
                <a:off x="6466125" y="4748650"/>
                <a:ext cx="242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969" h="835" extrusionOk="0">
                    <a:moveTo>
                      <a:pt x="535" y="0"/>
                    </a:moveTo>
                    <a:cubicBezTo>
                      <a:pt x="1" y="0"/>
                      <a:pt x="1" y="834"/>
                      <a:pt x="535" y="834"/>
                    </a:cubicBezTo>
                    <a:cubicBezTo>
                      <a:pt x="768" y="834"/>
                      <a:pt x="968" y="634"/>
                      <a:pt x="968" y="434"/>
                    </a:cubicBezTo>
                    <a:cubicBezTo>
                      <a:pt x="968" y="200"/>
                      <a:pt x="768" y="0"/>
                      <a:pt x="5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5" name="Google Shape;26125;p73"/>
              <p:cNvSpPr/>
              <p:nvPr/>
            </p:nvSpPr>
            <p:spPr>
              <a:xfrm>
                <a:off x="6638450" y="4651700"/>
                <a:ext cx="24525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981" h="840" extrusionOk="0">
                    <a:moveTo>
                      <a:pt x="496" y="0"/>
                    </a:moveTo>
                    <a:cubicBezTo>
                      <a:pt x="338" y="0"/>
                      <a:pt x="180" y="92"/>
                      <a:pt x="113" y="276"/>
                    </a:cubicBezTo>
                    <a:cubicBezTo>
                      <a:pt x="0" y="557"/>
                      <a:pt x="245" y="839"/>
                      <a:pt x="525" y="839"/>
                    </a:cubicBezTo>
                    <a:cubicBezTo>
                      <a:pt x="576" y="839"/>
                      <a:pt x="628" y="830"/>
                      <a:pt x="680" y="809"/>
                    </a:cubicBezTo>
                    <a:cubicBezTo>
                      <a:pt x="880" y="709"/>
                      <a:pt x="980" y="476"/>
                      <a:pt x="880" y="276"/>
                    </a:cubicBezTo>
                    <a:cubicBezTo>
                      <a:pt x="813" y="92"/>
                      <a:pt x="655" y="0"/>
                      <a:pt x="4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6" name="Google Shape;26126;p73"/>
              <p:cNvSpPr/>
              <p:nvPr/>
            </p:nvSpPr>
            <p:spPr>
              <a:xfrm>
                <a:off x="6580000" y="4639300"/>
                <a:ext cx="25425" cy="208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832" extrusionOk="0">
                    <a:moveTo>
                      <a:pt x="431" y="0"/>
                    </a:moveTo>
                    <a:cubicBezTo>
                      <a:pt x="244" y="0"/>
                      <a:pt x="49" y="158"/>
                      <a:pt x="49" y="371"/>
                    </a:cubicBezTo>
                    <a:cubicBezTo>
                      <a:pt x="1" y="636"/>
                      <a:pt x="214" y="832"/>
                      <a:pt x="449" y="832"/>
                    </a:cubicBezTo>
                    <a:cubicBezTo>
                      <a:pt x="539" y="832"/>
                      <a:pt x="633" y="803"/>
                      <a:pt x="716" y="738"/>
                    </a:cubicBezTo>
                    <a:cubicBezTo>
                      <a:pt x="1016" y="505"/>
                      <a:pt x="850" y="38"/>
                      <a:pt x="483" y="4"/>
                    </a:cubicBezTo>
                    <a:cubicBezTo>
                      <a:pt x="466" y="1"/>
                      <a:pt x="448" y="0"/>
                      <a:pt x="4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7" name="Google Shape;26127;p73"/>
              <p:cNvSpPr/>
              <p:nvPr/>
            </p:nvSpPr>
            <p:spPr>
              <a:xfrm>
                <a:off x="6520350" y="4712100"/>
                <a:ext cx="22300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892" h="836" extrusionOk="0">
                    <a:moveTo>
                      <a:pt x="447" y="1"/>
                    </a:moveTo>
                    <a:cubicBezTo>
                      <a:pt x="361" y="1"/>
                      <a:pt x="274" y="30"/>
                      <a:pt x="200" y="94"/>
                    </a:cubicBezTo>
                    <a:cubicBezTo>
                      <a:pt x="33" y="261"/>
                      <a:pt x="0" y="528"/>
                      <a:pt x="133" y="695"/>
                    </a:cubicBezTo>
                    <a:cubicBezTo>
                      <a:pt x="230" y="791"/>
                      <a:pt x="347" y="835"/>
                      <a:pt x="460" y="835"/>
                    </a:cubicBezTo>
                    <a:cubicBezTo>
                      <a:pt x="661" y="835"/>
                      <a:pt x="846" y="696"/>
                      <a:pt x="867" y="461"/>
                    </a:cubicBezTo>
                    <a:cubicBezTo>
                      <a:pt x="891" y="196"/>
                      <a:pt x="672" y="1"/>
                      <a:pt x="4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8" name="Google Shape;26128;p73"/>
              <p:cNvSpPr/>
              <p:nvPr/>
            </p:nvSpPr>
            <p:spPr>
              <a:xfrm>
                <a:off x="6785925" y="4667325"/>
                <a:ext cx="24650" cy="20625"/>
              </a:xfrm>
              <a:custGeom>
                <a:avLst/>
                <a:gdLst/>
                <a:ahLst/>
                <a:cxnLst/>
                <a:rect l="l" t="t" r="r" b="b"/>
                <a:pathLst>
                  <a:path w="986" h="825" extrusionOk="0">
                    <a:moveTo>
                      <a:pt x="538" y="0"/>
                    </a:moveTo>
                    <a:cubicBezTo>
                      <a:pt x="416" y="0"/>
                      <a:pt x="295" y="48"/>
                      <a:pt x="218" y="151"/>
                    </a:cubicBezTo>
                    <a:cubicBezTo>
                      <a:pt x="1" y="430"/>
                      <a:pt x="188" y="825"/>
                      <a:pt x="510" y="825"/>
                    </a:cubicBezTo>
                    <a:cubicBezTo>
                      <a:pt x="534" y="825"/>
                      <a:pt x="559" y="823"/>
                      <a:pt x="585" y="818"/>
                    </a:cubicBezTo>
                    <a:cubicBezTo>
                      <a:pt x="819" y="785"/>
                      <a:pt x="985" y="585"/>
                      <a:pt x="952" y="351"/>
                    </a:cubicBezTo>
                    <a:cubicBezTo>
                      <a:pt x="931" y="125"/>
                      <a:pt x="733" y="0"/>
                      <a:pt x="5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9" name="Google Shape;26129;p73"/>
              <p:cNvSpPr/>
              <p:nvPr/>
            </p:nvSpPr>
            <p:spPr>
              <a:xfrm>
                <a:off x="7003575" y="4631275"/>
                <a:ext cx="24650" cy="20850"/>
              </a:xfrm>
              <a:custGeom>
                <a:avLst/>
                <a:gdLst/>
                <a:ahLst/>
                <a:cxnLst/>
                <a:rect l="l" t="t" r="r" b="b"/>
                <a:pathLst>
                  <a:path w="986" h="834" extrusionOk="0">
                    <a:moveTo>
                      <a:pt x="531" y="0"/>
                    </a:moveTo>
                    <a:cubicBezTo>
                      <a:pt x="393" y="0"/>
                      <a:pt x="257" y="61"/>
                      <a:pt x="185" y="192"/>
                    </a:cubicBezTo>
                    <a:cubicBezTo>
                      <a:pt x="1" y="499"/>
                      <a:pt x="240" y="834"/>
                      <a:pt x="565" y="834"/>
                    </a:cubicBezTo>
                    <a:cubicBezTo>
                      <a:pt x="593" y="834"/>
                      <a:pt x="622" y="831"/>
                      <a:pt x="652" y="826"/>
                    </a:cubicBezTo>
                    <a:cubicBezTo>
                      <a:pt x="852" y="759"/>
                      <a:pt x="986" y="525"/>
                      <a:pt x="952" y="292"/>
                    </a:cubicBezTo>
                    <a:cubicBezTo>
                      <a:pt x="896" y="103"/>
                      <a:pt x="711" y="0"/>
                      <a:pt x="5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0" name="Google Shape;26130;p73"/>
              <p:cNvSpPr/>
              <p:nvPr/>
            </p:nvSpPr>
            <p:spPr>
              <a:xfrm>
                <a:off x="6827225" y="4679825"/>
                <a:ext cx="25325" cy="20425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817" extrusionOk="0">
                    <a:moveTo>
                      <a:pt x="553" y="1"/>
                    </a:moveTo>
                    <a:cubicBezTo>
                      <a:pt x="514" y="1"/>
                      <a:pt x="475" y="6"/>
                      <a:pt x="434" y="18"/>
                    </a:cubicBezTo>
                    <a:cubicBezTo>
                      <a:pt x="67" y="85"/>
                      <a:pt x="0" y="585"/>
                      <a:pt x="334" y="752"/>
                    </a:cubicBezTo>
                    <a:cubicBezTo>
                      <a:pt x="401" y="796"/>
                      <a:pt x="473" y="816"/>
                      <a:pt x="543" y="816"/>
                    </a:cubicBezTo>
                    <a:cubicBezTo>
                      <a:pt x="788" y="816"/>
                      <a:pt x="1012" y="577"/>
                      <a:pt x="934" y="318"/>
                    </a:cubicBezTo>
                    <a:cubicBezTo>
                      <a:pt x="879" y="125"/>
                      <a:pt x="733" y="1"/>
                      <a:pt x="5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1" name="Google Shape;26131;p73"/>
              <p:cNvSpPr/>
              <p:nvPr/>
            </p:nvSpPr>
            <p:spPr>
              <a:xfrm>
                <a:off x="6791375" y="4716750"/>
                <a:ext cx="21700" cy="2080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832" extrusionOk="0">
                    <a:moveTo>
                      <a:pt x="452" y="1"/>
                    </a:moveTo>
                    <a:cubicBezTo>
                      <a:pt x="353" y="1"/>
                      <a:pt x="251" y="35"/>
                      <a:pt x="167" y="109"/>
                    </a:cubicBezTo>
                    <a:cubicBezTo>
                      <a:pt x="0" y="275"/>
                      <a:pt x="0" y="542"/>
                      <a:pt x="167" y="709"/>
                    </a:cubicBezTo>
                    <a:cubicBezTo>
                      <a:pt x="252" y="794"/>
                      <a:pt x="354" y="832"/>
                      <a:pt x="453" y="832"/>
                    </a:cubicBezTo>
                    <a:cubicBezTo>
                      <a:pt x="666" y="832"/>
                      <a:pt x="867" y="659"/>
                      <a:pt x="867" y="409"/>
                    </a:cubicBezTo>
                    <a:cubicBezTo>
                      <a:pt x="867" y="158"/>
                      <a:pt x="665" y="1"/>
                      <a:pt x="4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2" name="Google Shape;26132;p73"/>
              <p:cNvSpPr/>
              <p:nvPr/>
            </p:nvSpPr>
            <p:spPr>
              <a:xfrm>
                <a:off x="7213425" y="4461450"/>
                <a:ext cx="2745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838" extrusionOk="0">
                    <a:moveTo>
                      <a:pt x="595" y="1"/>
                    </a:moveTo>
                    <a:cubicBezTo>
                      <a:pt x="527" y="1"/>
                      <a:pt x="459" y="16"/>
                      <a:pt x="397" y="47"/>
                    </a:cubicBezTo>
                    <a:cubicBezTo>
                      <a:pt x="0" y="273"/>
                      <a:pt x="230" y="838"/>
                      <a:pt x="615" y="838"/>
                    </a:cubicBezTo>
                    <a:cubicBezTo>
                      <a:pt x="683" y="838"/>
                      <a:pt x="756" y="820"/>
                      <a:pt x="831" y="780"/>
                    </a:cubicBezTo>
                    <a:cubicBezTo>
                      <a:pt x="1031" y="647"/>
                      <a:pt x="1098" y="413"/>
                      <a:pt x="964" y="213"/>
                    </a:cubicBezTo>
                    <a:cubicBezTo>
                      <a:pt x="895" y="75"/>
                      <a:pt x="746" y="1"/>
                      <a:pt x="5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3" name="Google Shape;26133;p73"/>
              <p:cNvSpPr/>
              <p:nvPr/>
            </p:nvSpPr>
            <p:spPr>
              <a:xfrm>
                <a:off x="7489750" y="4278125"/>
                <a:ext cx="27150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086" h="830" extrusionOk="0">
                    <a:moveTo>
                      <a:pt x="538" y="0"/>
                    </a:moveTo>
                    <a:cubicBezTo>
                      <a:pt x="215" y="0"/>
                      <a:pt x="0" y="364"/>
                      <a:pt x="185" y="641"/>
                    </a:cubicBezTo>
                    <a:cubicBezTo>
                      <a:pt x="271" y="770"/>
                      <a:pt x="411" y="829"/>
                      <a:pt x="545" y="829"/>
                    </a:cubicBezTo>
                    <a:cubicBezTo>
                      <a:pt x="620" y="829"/>
                      <a:pt x="692" y="811"/>
                      <a:pt x="752" y="775"/>
                    </a:cubicBezTo>
                    <a:cubicBezTo>
                      <a:pt x="1086" y="541"/>
                      <a:pt x="986" y="74"/>
                      <a:pt x="619" y="8"/>
                    </a:cubicBezTo>
                    <a:cubicBezTo>
                      <a:pt x="591" y="3"/>
                      <a:pt x="564" y="0"/>
                      <a:pt x="5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4" name="Google Shape;26134;p73"/>
              <p:cNvSpPr/>
              <p:nvPr/>
            </p:nvSpPr>
            <p:spPr>
              <a:xfrm>
                <a:off x="7464350" y="4314000"/>
                <a:ext cx="231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835" extrusionOk="0">
                    <a:moveTo>
                      <a:pt x="479" y="0"/>
                    </a:moveTo>
                    <a:cubicBezTo>
                      <a:pt x="366" y="0"/>
                      <a:pt x="251" y="44"/>
                      <a:pt x="167" y="140"/>
                    </a:cubicBezTo>
                    <a:cubicBezTo>
                      <a:pt x="0" y="307"/>
                      <a:pt x="34" y="574"/>
                      <a:pt x="234" y="741"/>
                    </a:cubicBezTo>
                    <a:cubicBezTo>
                      <a:pt x="308" y="806"/>
                      <a:pt x="395" y="834"/>
                      <a:pt x="481" y="834"/>
                    </a:cubicBezTo>
                    <a:cubicBezTo>
                      <a:pt x="705" y="834"/>
                      <a:pt x="925" y="639"/>
                      <a:pt x="901" y="374"/>
                    </a:cubicBezTo>
                    <a:cubicBezTo>
                      <a:pt x="880" y="139"/>
                      <a:pt x="681" y="0"/>
                      <a:pt x="4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5" name="Google Shape;26135;p73"/>
              <p:cNvSpPr/>
              <p:nvPr/>
            </p:nvSpPr>
            <p:spPr>
              <a:xfrm>
                <a:off x="7336750" y="4444475"/>
                <a:ext cx="27025" cy="21850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874" extrusionOk="0">
                    <a:moveTo>
                      <a:pt x="468" y="0"/>
                    </a:moveTo>
                    <a:cubicBezTo>
                      <a:pt x="359" y="0"/>
                      <a:pt x="251" y="42"/>
                      <a:pt x="167" y="125"/>
                    </a:cubicBezTo>
                    <a:cubicBezTo>
                      <a:pt x="1" y="292"/>
                      <a:pt x="1" y="592"/>
                      <a:pt x="201" y="759"/>
                    </a:cubicBezTo>
                    <a:cubicBezTo>
                      <a:pt x="288" y="839"/>
                      <a:pt x="384" y="873"/>
                      <a:pt x="475" y="873"/>
                    </a:cubicBezTo>
                    <a:cubicBezTo>
                      <a:pt x="803" y="873"/>
                      <a:pt x="1081" y="438"/>
                      <a:pt x="768" y="125"/>
                    </a:cubicBezTo>
                    <a:cubicBezTo>
                      <a:pt x="684" y="42"/>
                      <a:pt x="576" y="0"/>
                      <a:pt x="4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6" name="Google Shape;26136;p73"/>
              <p:cNvSpPr/>
              <p:nvPr/>
            </p:nvSpPr>
            <p:spPr>
              <a:xfrm>
                <a:off x="7459600" y="4405325"/>
                <a:ext cx="31300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847" extrusionOk="0">
                    <a:moveTo>
                      <a:pt x="664" y="1"/>
                    </a:moveTo>
                    <a:cubicBezTo>
                      <a:pt x="599" y="1"/>
                      <a:pt x="530" y="18"/>
                      <a:pt x="457" y="57"/>
                    </a:cubicBezTo>
                    <a:cubicBezTo>
                      <a:pt x="1" y="256"/>
                      <a:pt x="227" y="846"/>
                      <a:pt x="615" y="846"/>
                    </a:cubicBezTo>
                    <a:cubicBezTo>
                      <a:pt x="681" y="846"/>
                      <a:pt x="752" y="829"/>
                      <a:pt x="824" y="790"/>
                    </a:cubicBezTo>
                    <a:cubicBezTo>
                      <a:pt x="1252" y="591"/>
                      <a:pt x="1046" y="1"/>
                      <a:pt x="6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7" name="Google Shape;26137;p73"/>
              <p:cNvSpPr/>
              <p:nvPr/>
            </p:nvSpPr>
            <p:spPr>
              <a:xfrm>
                <a:off x="7586975" y="4286625"/>
                <a:ext cx="30375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859" extrusionOk="0">
                    <a:moveTo>
                      <a:pt x="628" y="0"/>
                    </a:moveTo>
                    <a:cubicBezTo>
                      <a:pt x="541" y="0"/>
                      <a:pt x="451" y="31"/>
                      <a:pt x="366" y="101"/>
                    </a:cubicBezTo>
                    <a:cubicBezTo>
                      <a:pt x="1" y="388"/>
                      <a:pt x="288" y="859"/>
                      <a:pt x="622" y="859"/>
                    </a:cubicBezTo>
                    <a:cubicBezTo>
                      <a:pt x="715" y="859"/>
                      <a:pt x="812" y="822"/>
                      <a:pt x="899" y="735"/>
                    </a:cubicBezTo>
                    <a:cubicBezTo>
                      <a:pt x="1215" y="420"/>
                      <a:pt x="950" y="0"/>
                      <a:pt x="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8" name="Google Shape;26138;p73"/>
              <p:cNvSpPr/>
              <p:nvPr/>
            </p:nvSpPr>
            <p:spPr>
              <a:xfrm>
                <a:off x="7443500" y="4345500"/>
                <a:ext cx="23725" cy="20400"/>
              </a:xfrm>
              <a:custGeom>
                <a:avLst/>
                <a:gdLst/>
                <a:ahLst/>
                <a:cxnLst/>
                <a:rect l="l" t="t" r="r" b="b"/>
                <a:pathLst>
                  <a:path w="949" h="816" extrusionOk="0">
                    <a:moveTo>
                      <a:pt x="462" y="1"/>
                    </a:moveTo>
                    <a:cubicBezTo>
                      <a:pt x="399" y="1"/>
                      <a:pt x="332" y="15"/>
                      <a:pt x="267" y="48"/>
                    </a:cubicBezTo>
                    <a:cubicBezTo>
                      <a:pt x="67" y="148"/>
                      <a:pt x="0" y="381"/>
                      <a:pt x="100" y="582"/>
                    </a:cubicBezTo>
                    <a:cubicBezTo>
                      <a:pt x="180" y="740"/>
                      <a:pt x="327" y="816"/>
                      <a:pt x="473" y="816"/>
                    </a:cubicBezTo>
                    <a:cubicBezTo>
                      <a:pt x="636" y="816"/>
                      <a:pt x="798" y="723"/>
                      <a:pt x="868" y="548"/>
                    </a:cubicBezTo>
                    <a:cubicBezTo>
                      <a:pt x="948" y="253"/>
                      <a:pt x="726" y="1"/>
                      <a:pt x="4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9" name="Google Shape;26139;p73"/>
              <p:cNvSpPr/>
              <p:nvPr/>
            </p:nvSpPr>
            <p:spPr>
              <a:xfrm>
                <a:off x="7420150" y="4407150"/>
                <a:ext cx="245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982" h="846" extrusionOk="0">
                    <a:moveTo>
                      <a:pt x="484" y="0"/>
                    </a:moveTo>
                    <a:cubicBezTo>
                      <a:pt x="326" y="0"/>
                      <a:pt x="167" y="84"/>
                      <a:pt x="100" y="250"/>
                    </a:cubicBezTo>
                    <a:cubicBezTo>
                      <a:pt x="0" y="484"/>
                      <a:pt x="100" y="717"/>
                      <a:pt x="334" y="818"/>
                    </a:cubicBezTo>
                    <a:cubicBezTo>
                      <a:pt x="382" y="837"/>
                      <a:pt x="430" y="846"/>
                      <a:pt x="477" y="846"/>
                    </a:cubicBezTo>
                    <a:cubicBezTo>
                      <a:pt x="754" y="846"/>
                      <a:pt x="982" y="536"/>
                      <a:pt x="868" y="250"/>
                    </a:cubicBezTo>
                    <a:cubicBezTo>
                      <a:pt x="801" y="84"/>
                      <a:pt x="643" y="0"/>
                      <a:pt x="4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0" name="Google Shape;26140;p73"/>
              <p:cNvSpPr/>
              <p:nvPr/>
            </p:nvSpPr>
            <p:spPr>
              <a:xfrm>
                <a:off x="7611375" y="4247750"/>
                <a:ext cx="2312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838" extrusionOk="0">
                    <a:moveTo>
                      <a:pt x="447" y="0"/>
                    </a:moveTo>
                    <a:cubicBezTo>
                      <a:pt x="245" y="0"/>
                      <a:pt x="45" y="153"/>
                      <a:pt x="24" y="389"/>
                    </a:cubicBezTo>
                    <a:cubicBezTo>
                      <a:pt x="0" y="646"/>
                      <a:pt x="222" y="837"/>
                      <a:pt x="449" y="837"/>
                    </a:cubicBezTo>
                    <a:cubicBezTo>
                      <a:pt x="546" y="837"/>
                      <a:pt x="644" y="802"/>
                      <a:pt x="724" y="722"/>
                    </a:cubicBezTo>
                    <a:cubicBezTo>
                      <a:pt x="891" y="589"/>
                      <a:pt x="924" y="322"/>
                      <a:pt x="757" y="155"/>
                    </a:cubicBezTo>
                    <a:cubicBezTo>
                      <a:pt x="674" y="48"/>
                      <a:pt x="560" y="0"/>
                      <a:pt x="4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1" name="Google Shape;26141;p73"/>
              <p:cNvSpPr/>
              <p:nvPr/>
            </p:nvSpPr>
            <p:spPr>
              <a:xfrm>
                <a:off x="7616325" y="4118975"/>
                <a:ext cx="2485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994" h="835" extrusionOk="0">
                    <a:moveTo>
                      <a:pt x="550" y="0"/>
                    </a:moveTo>
                    <a:cubicBezTo>
                      <a:pt x="208" y="0"/>
                      <a:pt x="0" y="381"/>
                      <a:pt x="192" y="670"/>
                    </a:cubicBezTo>
                    <a:cubicBezTo>
                      <a:pt x="281" y="783"/>
                      <a:pt x="403" y="835"/>
                      <a:pt x="524" y="835"/>
                    </a:cubicBezTo>
                    <a:cubicBezTo>
                      <a:pt x="723" y="835"/>
                      <a:pt x="918" y="697"/>
                      <a:pt x="960" y="469"/>
                    </a:cubicBezTo>
                    <a:cubicBezTo>
                      <a:pt x="993" y="236"/>
                      <a:pt x="826" y="36"/>
                      <a:pt x="593" y="2"/>
                    </a:cubicBezTo>
                    <a:cubicBezTo>
                      <a:pt x="578" y="1"/>
                      <a:pt x="564" y="0"/>
                      <a:pt x="5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2" name="Google Shape;26142;p73"/>
              <p:cNvSpPr/>
              <p:nvPr/>
            </p:nvSpPr>
            <p:spPr>
              <a:xfrm>
                <a:off x="7553750" y="4179575"/>
                <a:ext cx="27375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850" extrusionOk="0">
                    <a:moveTo>
                      <a:pt x="559" y="0"/>
                    </a:moveTo>
                    <a:cubicBezTo>
                      <a:pt x="430" y="0"/>
                      <a:pt x="294" y="60"/>
                      <a:pt x="194" y="180"/>
                    </a:cubicBezTo>
                    <a:cubicBezTo>
                      <a:pt x="1" y="437"/>
                      <a:pt x="211" y="849"/>
                      <a:pt x="554" y="849"/>
                    </a:cubicBezTo>
                    <a:cubicBezTo>
                      <a:pt x="567" y="849"/>
                      <a:pt x="581" y="849"/>
                      <a:pt x="594" y="847"/>
                    </a:cubicBezTo>
                    <a:cubicBezTo>
                      <a:pt x="961" y="781"/>
                      <a:pt x="1094" y="314"/>
                      <a:pt x="794" y="80"/>
                    </a:cubicBezTo>
                    <a:cubicBezTo>
                      <a:pt x="727" y="27"/>
                      <a:pt x="645" y="0"/>
                      <a:pt x="5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3" name="Google Shape;26143;p73"/>
              <p:cNvSpPr/>
              <p:nvPr/>
            </p:nvSpPr>
            <p:spPr>
              <a:xfrm>
                <a:off x="7591925" y="4184900"/>
                <a:ext cx="2087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35" extrusionOk="0">
                    <a:moveTo>
                      <a:pt x="435" y="1"/>
                    </a:moveTo>
                    <a:cubicBezTo>
                      <a:pt x="201" y="1"/>
                      <a:pt x="1" y="167"/>
                      <a:pt x="1" y="401"/>
                    </a:cubicBezTo>
                    <a:cubicBezTo>
                      <a:pt x="1" y="634"/>
                      <a:pt x="201" y="835"/>
                      <a:pt x="435" y="835"/>
                    </a:cubicBezTo>
                    <a:cubicBezTo>
                      <a:pt x="668" y="835"/>
                      <a:pt x="835" y="634"/>
                      <a:pt x="835" y="401"/>
                    </a:cubicBezTo>
                    <a:cubicBezTo>
                      <a:pt x="835" y="167"/>
                      <a:pt x="668" y="1"/>
                      <a:pt x="4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4" name="Google Shape;26144;p73"/>
              <p:cNvSpPr/>
              <p:nvPr/>
            </p:nvSpPr>
            <p:spPr>
              <a:xfrm>
                <a:off x="7725675" y="3915875"/>
                <a:ext cx="28900" cy="2152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861" extrusionOk="0">
                    <a:moveTo>
                      <a:pt x="641" y="0"/>
                    </a:moveTo>
                    <a:cubicBezTo>
                      <a:pt x="229" y="0"/>
                      <a:pt x="1" y="620"/>
                      <a:pt x="488" y="821"/>
                    </a:cubicBezTo>
                    <a:cubicBezTo>
                      <a:pt x="542" y="848"/>
                      <a:pt x="601" y="860"/>
                      <a:pt x="659" y="860"/>
                    </a:cubicBezTo>
                    <a:cubicBezTo>
                      <a:pt x="820" y="860"/>
                      <a:pt x="982" y="768"/>
                      <a:pt x="1056" y="621"/>
                    </a:cubicBezTo>
                    <a:cubicBezTo>
                      <a:pt x="1156" y="421"/>
                      <a:pt x="1056" y="154"/>
                      <a:pt x="855" y="54"/>
                    </a:cubicBezTo>
                    <a:cubicBezTo>
                      <a:pt x="781" y="17"/>
                      <a:pt x="709" y="0"/>
                      <a:pt x="6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5" name="Google Shape;26145;p73"/>
              <p:cNvSpPr/>
              <p:nvPr/>
            </p:nvSpPr>
            <p:spPr>
              <a:xfrm>
                <a:off x="7794325" y="3680800"/>
                <a:ext cx="25300" cy="21200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848" extrusionOk="0">
                    <a:moveTo>
                      <a:pt x="531" y="0"/>
                    </a:moveTo>
                    <a:cubicBezTo>
                      <a:pt x="242" y="0"/>
                      <a:pt x="0" y="322"/>
                      <a:pt x="178" y="617"/>
                    </a:cubicBezTo>
                    <a:cubicBezTo>
                      <a:pt x="255" y="772"/>
                      <a:pt x="397" y="848"/>
                      <a:pt x="541" y="848"/>
                    </a:cubicBezTo>
                    <a:cubicBezTo>
                      <a:pt x="706" y="848"/>
                      <a:pt x="873" y="747"/>
                      <a:pt x="945" y="551"/>
                    </a:cubicBezTo>
                    <a:cubicBezTo>
                      <a:pt x="1011" y="317"/>
                      <a:pt x="878" y="84"/>
                      <a:pt x="645" y="17"/>
                    </a:cubicBezTo>
                    <a:cubicBezTo>
                      <a:pt x="606" y="5"/>
                      <a:pt x="568" y="0"/>
                      <a:pt x="5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6" name="Google Shape;26146;p73"/>
              <p:cNvSpPr/>
              <p:nvPr/>
            </p:nvSpPr>
            <p:spPr>
              <a:xfrm>
                <a:off x="7782900" y="3759175"/>
                <a:ext cx="2635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840" extrusionOk="0">
                    <a:moveTo>
                      <a:pt x="461" y="0"/>
                    </a:moveTo>
                    <a:cubicBezTo>
                      <a:pt x="291" y="0"/>
                      <a:pt x="123" y="125"/>
                      <a:pt x="67" y="318"/>
                    </a:cubicBezTo>
                    <a:cubicBezTo>
                      <a:pt x="1" y="518"/>
                      <a:pt x="134" y="751"/>
                      <a:pt x="368" y="818"/>
                    </a:cubicBezTo>
                    <a:cubicBezTo>
                      <a:pt x="416" y="833"/>
                      <a:pt x="461" y="840"/>
                      <a:pt x="504" y="840"/>
                    </a:cubicBezTo>
                    <a:cubicBezTo>
                      <a:pt x="932" y="840"/>
                      <a:pt x="1053" y="139"/>
                      <a:pt x="568" y="17"/>
                    </a:cubicBezTo>
                    <a:cubicBezTo>
                      <a:pt x="533" y="6"/>
                      <a:pt x="497" y="0"/>
                      <a:pt x="4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7" name="Google Shape;26147;p73"/>
              <p:cNvSpPr/>
              <p:nvPr/>
            </p:nvSpPr>
            <p:spPr>
              <a:xfrm>
                <a:off x="7782075" y="3907875"/>
                <a:ext cx="24825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843" extrusionOk="0">
                    <a:moveTo>
                      <a:pt x="455" y="0"/>
                    </a:moveTo>
                    <a:cubicBezTo>
                      <a:pt x="254" y="0"/>
                      <a:pt x="55" y="139"/>
                      <a:pt x="34" y="374"/>
                    </a:cubicBezTo>
                    <a:cubicBezTo>
                      <a:pt x="0" y="607"/>
                      <a:pt x="167" y="808"/>
                      <a:pt x="401" y="841"/>
                    </a:cubicBezTo>
                    <a:cubicBezTo>
                      <a:pt x="414" y="842"/>
                      <a:pt x="427" y="843"/>
                      <a:pt x="440" y="843"/>
                    </a:cubicBezTo>
                    <a:cubicBezTo>
                      <a:pt x="784" y="843"/>
                      <a:pt x="993" y="430"/>
                      <a:pt x="768" y="140"/>
                    </a:cubicBezTo>
                    <a:cubicBezTo>
                      <a:pt x="683" y="44"/>
                      <a:pt x="569" y="0"/>
                      <a:pt x="4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8" name="Google Shape;26148;p73"/>
              <p:cNvSpPr/>
              <p:nvPr/>
            </p:nvSpPr>
            <p:spPr>
              <a:xfrm>
                <a:off x="7859825" y="3647250"/>
                <a:ext cx="254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826" extrusionOk="0">
                    <a:moveTo>
                      <a:pt x="503" y="1"/>
                    </a:moveTo>
                    <a:cubicBezTo>
                      <a:pt x="346" y="1"/>
                      <a:pt x="190" y="88"/>
                      <a:pt x="126" y="291"/>
                    </a:cubicBezTo>
                    <a:cubicBezTo>
                      <a:pt x="1" y="604"/>
                      <a:pt x="267" y="826"/>
                      <a:pt x="524" y="826"/>
                    </a:cubicBezTo>
                    <a:cubicBezTo>
                      <a:pt x="679" y="826"/>
                      <a:pt x="831" y="746"/>
                      <a:pt x="893" y="558"/>
                    </a:cubicBezTo>
                    <a:cubicBezTo>
                      <a:pt x="1017" y="228"/>
                      <a:pt x="758" y="1"/>
                      <a:pt x="5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9" name="Google Shape;26149;p73"/>
              <p:cNvSpPr/>
              <p:nvPr/>
            </p:nvSpPr>
            <p:spPr>
              <a:xfrm>
                <a:off x="7862125" y="3576050"/>
                <a:ext cx="23125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843" extrusionOk="0">
                    <a:moveTo>
                      <a:pt x="441" y="0"/>
                    </a:moveTo>
                    <a:cubicBezTo>
                      <a:pt x="258" y="0"/>
                      <a:pt x="77" y="106"/>
                      <a:pt x="34" y="337"/>
                    </a:cubicBezTo>
                    <a:cubicBezTo>
                      <a:pt x="1" y="571"/>
                      <a:pt x="134" y="804"/>
                      <a:pt x="368" y="838"/>
                    </a:cubicBezTo>
                    <a:cubicBezTo>
                      <a:pt x="388" y="841"/>
                      <a:pt x="408" y="842"/>
                      <a:pt x="427" y="842"/>
                    </a:cubicBezTo>
                    <a:cubicBezTo>
                      <a:pt x="635" y="842"/>
                      <a:pt x="807" y="687"/>
                      <a:pt x="868" y="504"/>
                    </a:cubicBezTo>
                    <a:cubicBezTo>
                      <a:pt x="925" y="183"/>
                      <a:pt x="681" y="0"/>
                      <a:pt x="4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0" name="Google Shape;26150;p73"/>
              <p:cNvSpPr/>
              <p:nvPr/>
            </p:nvSpPr>
            <p:spPr>
              <a:xfrm>
                <a:off x="7960525" y="3726925"/>
                <a:ext cx="247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990" h="846" extrusionOk="0">
                    <a:moveTo>
                      <a:pt x="466" y="1"/>
                    </a:moveTo>
                    <a:cubicBezTo>
                      <a:pt x="411" y="1"/>
                      <a:pt x="355" y="13"/>
                      <a:pt x="301" y="40"/>
                    </a:cubicBezTo>
                    <a:cubicBezTo>
                      <a:pt x="68" y="140"/>
                      <a:pt x="1" y="373"/>
                      <a:pt x="101" y="607"/>
                    </a:cubicBezTo>
                    <a:cubicBezTo>
                      <a:pt x="179" y="775"/>
                      <a:pt x="315" y="845"/>
                      <a:pt x="450" y="845"/>
                    </a:cubicBezTo>
                    <a:cubicBezTo>
                      <a:pt x="719" y="845"/>
                      <a:pt x="990" y="572"/>
                      <a:pt x="835" y="240"/>
                    </a:cubicBezTo>
                    <a:cubicBezTo>
                      <a:pt x="762" y="93"/>
                      <a:pt x="617" y="1"/>
                      <a:pt x="4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1" name="Google Shape;26151;p73"/>
              <p:cNvSpPr/>
              <p:nvPr/>
            </p:nvSpPr>
            <p:spPr>
              <a:xfrm>
                <a:off x="8013075" y="3656150"/>
                <a:ext cx="27300" cy="21250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850" extrusionOk="0">
                    <a:moveTo>
                      <a:pt x="510" y="0"/>
                    </a:moveTo>
                    <a:cubicBezTo>
                      <a:pt x="496" y="0"/>
                      <a:pt x="482" y="1"/>
                      <a:pt x="467" y="2"/>
                    </a:cubicBezTo>
                    <a:cubicBezTo>
                      <a:pt x="100" y="69"/>
                      <a:pt x="0" y="536"/>
                      <a:pt x="301" y="769"/>
                    </a:cubicBezTo>
                    <a:cubicBezTo>
                      <a:pt x="367" y="823"/>
                      <a:pt x="450" y="849"/>
                      <a:pt x="534" y="849"/>
                    </a:cubicBezTo>
                    <a:cubicBezTo>
                      <a:pt x="659" y="849"/>
                      <a:pt x="788" y="789"/>
                      <a:pt x="868" y="669"/>
                    </a:cubicBezTo>
                    <a:cubicBezTo>
                      <a:pt x="1092" y="381"/>
                      <a:pt x="855" y="0"/>
                      <a:pt x="5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2" name="Google Shape;26152;p73"/>
              <p:cNvSpPr/>
              <p:nvPr/>
            </p:nvSpPr>
            <p:spPr>
              <a:xfrm>
                <a:off x="7976375" y="3477350"/>
                <a:ext cx="24650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86" h="819" extrusionOk="0">
                    <a:moveTo>
                      <a:pt x="561" y="1"/>
                    </a:moveTo>
                    <a:cubicBezTo>
                      <a:pt x="530" y="1"/>
                      <a:pt x="498" y="5"/>
                      <a:pt x="468" y="16"/>
                    </a:cubicBezTo>
                    <a:cubicBezTo>
                      <a:pt x="101" y="82"/>
                      <a:pt x="1" y="549"/>
                      <a:pt x="301" y="750"/>
                    </a:cubicBezTo>
                    <a:cubicBezTo>
                      <a:pt x="372" y="797"/>
                      <a:pt x="448" y="818"/>
                      <a:pt x="523" y="818"/>
                    </a:cubicBezTo>
                    <a:cubicBezTo>
                      <a:pt x="764" y="818"/>
                      <a:pt x="986" y="596"/>
                      <a:pt x="935" y="316"/>
                    </a:cubicBezTo>
                    <a:cubicBezTo>
                      <a:pt x="906" y="146"/>
                      <a:pt x="734" y="1"/>
                      <a:pt x="5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3" name="Google Shape;26153;p73"/>
              <p:cNvSpPr/>
              <p:nvPr/>
            </p:nvSpPr>
            <p:spPr>
              <a:xfrm>
                <a:off x="7923850" y="3478700"/>
                <a:ext cx="24425" cy="2067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27" extrusionOk="0">
                    <a:moveTo>
                      <a:pt x="487" y="0"/>
                    </a:moveTo>
                    <a:cubicBezTo>
                      <a:pt x="438" y="0"/>
                      <a:pt x="387" y="9"/>
                      <a:pt x="334" y="28"/>
                    </a:cubicBezTo>
                    <a:cubicBezTo>
                      <a:pt x="134" y="95"/>
                      <a:pt x="0" y="329"/>
                      <a:pt x="67" y="529"/>
                    </a:cubicBezTo>
                    <a:cubicBezTo>
                      <a:pt x="138" y="725"/>
                      <a:pt x="305" y="826"/>
                      <a:pt x="471" y="826"/>
                    </a:cubicBezTo>
                    <a:cubicBezTo>
                      <a:pt x="614" y="826"/>
                      <a:pt x="757" y="750"/>
                      <a:pt x="834" y="595"/>
                    </a:cubicBezTo>
                    <a:cubicBezTo>
                      <a:pt x="977" y="310"/>
                      <a:pt x="778" y="0"/>
                      <a:pt x="4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4" name="Google Shape;26154;p73"/>
              <p:cNvSpPr/>
              <p:nvPr/>
            </p:nvSpPr>
            <p:spPr>
              <a:xfrm>
                <a:off x="7945525" y="3521550"/>
                <a:ext cx="23150" cy="210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843" extrusionOk="0">
                    <a:moveTo>
                      <a:pt x="472" y="1"/>
                    </a:moveTo>
                    <a:cubicBezTo>
                      <a:pt x="438" y="1"/>
                      <a:pt x="403" y="6"/>
                      <a:pt x="367" y="16"/>
                    </a:cubicBezTo>
                    <a:cubicBezTo>
                      <a:pt x="167" y="49"/>
                      <a:pt x="0" y="282"/>
                      <a:pt x="67" y="516"/>
                    </a:cubicBezTo>
                    <a:lnTo>
                      <a:pt x="34" y="516"/>
                    </a:lnTo>
                    <a:cubicBezTo>
                      <a:pt x="76" y="742"/>
                      <a:pt x="250" y="842"/>
                      <a:pt x="429" y="842"/>
                    </a:cubicBezTo>
                    <a:cubicBezTo>
                      <a:pt x="673" y="842"/>
                      <a:pt x="925" y="657"/>
                      <a:pt x="868" y="349"/>
                    </a:cubicBezTo>
                    <a:cubicBezTo>
                      <a:pt x="839" y="151"/>
                      <a:pt x="667" y="1"/>
                      <a:pt x="4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5" name="Google Shape;26155;p73"/>
              <p:cNvSpPr/>
              <p:nvPr/>
            </p:nvSpPr>
            <p:spPr>
              <a:xfrm>
                <a:off x="8040125" y="3046400"/>
                <a:ext cx="255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845" extrusionOk="0">
                    <a:moveTo>
                      <a:pt x="572" y="1"/>
                    </a:moveTo>
                    <a:cubicBezTo>
                      <a:pt x="244" y="1"/>
                      <a:pt x="1" y="364"/>
                      <a:pt x="186" y="642"/>
                    </a:cubicBezTo>
                    <a:cubicBezTo>
                      <a:pt x="284" y="781"/>
                      <a:pt x="422" y="845"/>
                      <a:pt x="555" y="845"/>
                    </a:cubicBezTo>
                    <a:cubicBezTo>
                      <a:pt x="740" y="845"/>
                      <a:pt x="914" y="722"/>
                      <a:pt x="953" y="508"/>
                    </a:cubicBezTo>
                    <a:cubicBezTo>
                      <a:pt x="1020" y="275"/>
                      <a:pt x="853" y="75"/>
                      <a:pt x="653" y="8"/>
                    </a:cubicBezTo>
                    <a:cubicBezTo>
                      <a:pt x="625" y="3"/>
                      <a:pt x="598" y="1"/>
                      <a:pt x="5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6" name="Google Shape;26156;p73"/>
              <p:cNvSpPr/>
              <p:nvPr/>
            </p:nvSpPr>
            <p:spPr>
              <a:xfrm>
                <a:off x="7946000" y="2756325"/>
                <a:ext cx="24575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983" h="839" extrusionOk="0">
                    <a:moveTo>
                      <a:pt x="510" y="1"/>
                    </a:moveTo>
                    <a:cubicBezTo>
                      <a:pt x="262" y="1"/>
                      <a:pt x="1" y="214"/>
                      <a:pt x="81" y="536"/>
                    </a:cubicBezTo>
                    <a:cubicBezTo>
                      <a:pt x="147" y="747"/>
                      <a:pt x="312" y="839"/>
                      <a:pt x="478" y="839"/>
                    </a:cubicBezTo>
                    <a:cubicBezTo>
                      <a:pt x="730" y="839"/>
                      <a:pt x="983" y="626"/>
                      <a:pt x="882" y="303"/>
                    </a:cubicBezTo>
                    <a:cubicBezTo>
                      <a:pt x="829" y="92"/>
                      <a:pt x="672" y="1"/>
                      <a:pt x="5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7" name="Google Shape;26157;p73"/>
              <p:cNvSpPr/>
              <p:nvPr/>
            </p:nvSpPr>
            <p:spPr>
              <a:xfrm>
                <a:off x="7908825" y="2882050"/>
                <a:ext cx="2467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87" h="819" extrusionOk="0">
                    <a:moveTo>
                      <a:pt x="448" y="1"/>
                    </a:moveTo>
                    <a:cubicBezTo>
                      <a:pt x="257" y="1"/>
                      <a:pt x="74" y="125"/>
                      <a:pt x="34" y="344"/>
                    </a:cubicBezTo>
                    <a:cubicBezTo>
                      <a:pt x="1" y="578"/>
                      <a:pt x="134" y="778"/>
                      <a:pt x="368" y="811"/>
                    </a:cubicBezTo>
                    <a:cubicBezTo>
                      <a:pt x="395" y="816"/>
                      <a:pt x="422" y="819"/>
                      <a:pt x="448" y="819"/>
                    </a:cubicBezTo>
                    <a:cubicBezTo>
                      <a:pt x="772" y="819"/>
                      <a:pt x="986" y="455"/>
                      <a:pt x="801" y="177"/>
                    </a:cubicBezTo>
                    <a:cubicBezTo>
                      <a:pt x="707" y="57"/>
                      <a:pt x="576" y="1"/>
                      <a:pt x="4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8" name="Google Shape;26158;p73"/>
              <p:cNvSpPr/>
              <p:nvPr/>
            </p:nvSpPr>
            <p:spPr>
              <a:xfrm>
                <a:off x="7983050" y="3078550"/>
                <a:ext cx="26300" cy="21025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841" extrusionOk="0">
                    <a:moveTo>
                      <a:pt x="475" y="0"/>
                    </a:moveTo>
                    <a:cubicBezTo>
                      <a:pt x="431" y="0"/>
                      <a:pt x="384" y="7"/>
                      <a:pt x="334" y="23"/>
                    </a:cubicBezTo>
                    <a:cubicBezTo>
                      <a:pt x="134" y="56"/>
                      <a:pt x="0" y="290"/>
                      <a:pt x="67" y="523"/>
                    </a:cubicBezTo>
                    <a:cubicBezTo>
                      <a:pt x="122" y="716"/>
                      <a:pt x="268" y="841"/>
                      <a:pt x="449" y="841"/>
                    </a:cubicBezTo>
                    <a:cubicBezTo>
                      <a:pt x="487" y="841"/>
                      <a:pt x="527" y="835"/>
                      <a:pt x="568" y="824"/>
                    </a:cubicBezTo>
                    <a:cubicBezTo>
                      <a:pt x="1051" y="672"/>
                      <a:pt x="905" y="0"/>
                      <a:pt x="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9" name="Google Shape;26159;p73"/>
              <p:cNvSpPr/>
              <p:nvPr/>
            </p:nvSpPr>
            <p:spPr>
              <a:xfrm>
                <a:off x="8048525" y="3011875"/>
                <a:ext cx="22950" cy="2100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840" extrusionOk="0">
                    <a:moveTo>
                      <a:pt x="467" y="0"/>
                    </a:moveTo>
                    <a:cubicBezTo>
                      <a:pt x="225" y="0"/>
                      <a:pt x="1" y="217"/>
                      <a:pt x="50" y="488"/>
                    </a:cubicBezTo>
                    <a:cubicBezTo>
                      <a:pt x="71" y="715"/>
                      <a:pt x="256" y="839"/>
                      <a:pt x="450" y="839"/>
                    </a:cubicBezTo>
                    <a:cubicBezTo>
                      <a:pt x="570" y="839"/>
                      <a:pt x="694" y="791"/>
                      <a:pt x="784" y="689"/>
                    </a:cubicBezTo>
                    <a:cubicBezTo>
                      <a:pt x="917" y="488"/>
                      <a:pt x="884" y="222"/>
                      <a:pt x="717" y="88"/>
                    </a:cubicBezTo>
                    <a:cubicBezTo>
                      <a:pt x="639" y="27"/>
                      <a:pt x="552" y="0"/>
                      <a:pt x="4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0" name="Google Shape;26160;p73"/>
              <p:cNvSpPr/>
              <p:nvPr/>
            </p:nvSpPr>
            <p:spPr>
              <a:xfrm>
                <a:off x="8018900" y="2836075"/>
                <a:ext cx="231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836" extrusionOk="0">
                    <a:moveTo>
                      <a:pt x="473" y="0"/>
                    </a:moveTo>
                    <a:cubicBezTo>
                      <a:pt x="438" y="0"/>
                      <a:pt x="403" y="5"/>
                      <a:pt x="368" y="15"/>
                    </a:cubicBezTo>
                    <a:cubicBezTo>
                      <a:pt x="168" y="48"/>
                      <a:pt x="1" y="248"/>
                      <a:pt x="34" y="482"/>
                    </a:cubicBezTo>
                    <a:cubicBezTo>
                      <a:pt x="78" y="728"/>
                      <a:pt x="259" y="836"/>
                      <a:pt x="442" y="836"/>
                    </a:cubicBezTo>
                    <a:cubicBezTo>
                      <a:pt x="682" y="836"/>
                      <a:pt x="925" y="651"/>
                      <a:pt x="868" y="349"/>
                    </a:cubicBezTo>
                    <a:cubicBezTo>
                      <a:pt x="840" y="150"/>
                      <a:pt x="667" y="0"/>
                      <a:pt x="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1" name="Google Shape;26161;p73"/>
              <p:cNvSpPr/>
              <p:nvPr/>
            </p:nvSpPr>
            <p:spPr>
              <a:xfrm>
                <a:off x="7977200" y="2796575"/>
                <a:ext cx="273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830" extrusionOk="0">
                    <a:moveTo>
                      <a:pt x="566" y="1"/>
                    </a:moveTo>
                    <a:cubicBezTo>
                      <a:pt x="471" y="1"/>
                      <a:pt x="376" y="34"/>
                      <a:pt x="301" y="94"/>
                    </a:cubicBezTo>
                    <a:cubicBezTo>
                      <a:pt x="1" y="327"/>
                      <a:pt x="134" y="794"/>
                      <a:pt x="501" y="828"/>
                    </a:cubicBezTo>
                    <a:cubicBezTo>
                      <a:pt x="516" y="829"/>
                      <a:pt x="530" y="830"/>
                      <a:pt x="544" y="830"/>
                    </a:cubicBezTo>
                    <a:cubicBezTo>
                      <a:pt x="886" y="830"/>
                      <a:pt x="1093" y="449"/>
                      <a:pt x="868" y="161"/>
                    </a:cubicBezTo>
                    <a:cubicBezTo>
                      <a:pt x="795" y="50"/>
                      <a:pt x="681" y="1"/>
                      <a:pt x="5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2" name="Google Shape;26162;p73"/>
              <p:cNvSpPr/>
              <p:nvPr/>
            </p:nvSpPr>
            <p:spPr>
              <a:xfrm>
                <a:off x="7962200" y="3157775"/>
                <a:ext cx="24200" cy="21425"/>
              </a:xfrm>
              <a:custGeom>
                <a:avLst/>
                <a:gdLst/>
                <a:ahLst/>
                <a:cxnLst/>
                <a:rect l="l" t="t" r="r" b="b"/>
                <a:pathLst>
                  <a:path w="968" h="857" extrusionOk="0">
                    <a:moveTo>
                      <a:pt x="415" y="0"/>
                    </a:moveTo>
                    <a:cubicBezTo>
                      <a:pt x="202" y="0"/>
                      <a:pt x="1" y="173"/>
                      <a:pt x="1" y="423"/>
                    </a:cubicBezTo>
                    <a:cubicBezTo>
                      <a:pt x="1" y="657"/>
                      <a:pt x="167" y="857"/>
                      <a:pt x="401" y="857"/>
                    </a:cubicBezTo>
                    <a:cubicBezTo>
                      <a:pt x="768" y="857"/>
                      <a:pt x="968" y="390"/>
                      <a:pt x="701" y="123"/>
                    </a:cubicBezTo>
                    <a:cubicBezTo>
                      <a:pt x="616" y="38"/>
                      <a:pt x="514" y="0"/>
                      <a:pt x="4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3" name="Google Shape;26163;p73"/>
              <p:cNvSpPr/>
              <p:nvPr/>
            </p:nvSpPr>
            <p:spPr>
              <a:xfrm>
                <a:off x="7995125" y="3261700"/>
                <a:ext cx="2465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6" h="842" extrusionOk="0">
                    <a:moveTo>
                      <a:pt x="463" y="0"/>
                    </a:moveTo>
                    <a:cubicBezTo>
                      <a:pt x="222" y="0"/>
                      <a:pt x="0" y="222"/>
                      <a:pt x="51" y="503"/>
                    </a:cubicBezTo>
                    <a:cubicBezTo>
                      <a:pt x="81" y="712"/>
                      <a:pt x="272" y="841"/>
                      <a:pt x="480" y="841"/>
                    </a:cubicBezTo>
                    <a:cubicBezTo>
                      <a:pt x="504" y="841"/>
                      <a:pt x="528" y="840"/>
                      <a:pt x="552" y="836"/>
                    </a:cubicBezTo>
                    <a:cubicBezTo>
                      <a:pt x="918" y="769"/>
                      <a:pt x="985" y="269"/>
                      <a:pt x="685" y="69"/>
                    </a:cubicBezTo>
                    <a:cubicBezTo>
                      <a:pt x="614" y="22"/>
                      <a:pt x="538" y="0"/>
                      <a:pt x="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4" name="Google Shape;26164;p73"/>
              <p:cNvSpPr/>
              <p:nvPr/>
            </p:nvSpPr>
            <p:spPr>
              <a:xfrm>
                <a:off x="8036800" y="3136475"/>
                <a:ext cx="24675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987" h="819" extrusionOk="0">
                    <a:moveTo>
                      <a:pt x="539" y="0"/>
                    </a:moveTo>
                    <a:cubicBezTo>
                      <a:pt x="215" y="0"/>
                      <a:pt x="0" y="364"/>
                      <a:pt x="185" y="641"/>
                    </a:cubicBezTo>
                    <a:cubicBezTo>
                      <a:pt x="266" y="762"/>
                      <a:pt x="395" y="818"/>
                      <a:pt x="525" y="818"/>
                    </a:cubicBezTo>
                    <a:cubicBezTo>
                      <a:pt x="718" y="818"/>
                      <a:pt x="913" y="694"/>
                      <a:pt x="953" y="475"/>
                    </a:cubicBezTo>
                    <a:cubicBezTo>
                      <a:pt x="986" y="274"/>
                      <a:pt x="853" y="41"/>
                      <a:pt x="619" y="8"/>
                    </a:cubicBezTo>
                    <a:cubicBezTo>
                      <a:pt x="592" y="3"/>
                      <a:pt x="565" y="0"/>
                      <a:pt x="5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5" name="Google Shape;26165;p73"/>
              <p:cNvSpPr/>
              <p:nvPr/>
            </p:nvSpPr>
            <p:spPr>
              <a:xfrm>
                <a:off x="7959125" y="2708900"/>
                <a:ext cx="23200" cy="2160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864" extrusionOk="0">
                    <a:moveTo>
                      <a:pt x="472" y="1"/>
                    </a:moveTo>
                    <a:cubicBezTo>
                      <a:pt x="236" y="1"/>
                      <a:pt x="1" y="182"/>
                      <a:pt x="57" y="499"/>
                    </a:cubicBezTo>
                    <a:cubicBezTo>
                      <a:pt x="86" y="749"/>
                      <a:pt x="266" y="863"/>
                      <a:pt x="451" y="863"/>
                    </a:cubicBezTo>
                    <a:cubicBezTo>
                      <a:pt x="685" y="863"/>
                      <a:pt x="928" y="682"/>
                      <a:pt x="891" y="365"/>
                    </a:cubicBezTo>
                    <a:cubicBezTo>
                      <a:pt x="847" y="115"/>
                      <a:pt x="659" y="1"/>
                      <a:pt x="4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6" name="Google Shape;26166;p73"/>
              <p:cNvSpPr/>
              <p:nvPr/>
            </p:nvSpPr>
            <p:spPr>
              <a:xfrm>
                <a:off x="7905950" y="2511250"/>
                <a:ext cx="2390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835" extrusionOk="0">
                    <a:moveTo>
                      <a:pt x="503" y="1"/>
                    </a:moveTo>
                    <a:cubicBezTo>
                      <a:pt x="251" y="1"/>
                      <a:pt x="0" y="206"/>
                      <a:pt x="116" y="532"/>
                    </a:cubicBezTo>
                    <a:cubicBezTo>
                      <a:pt x="172" y="742"/>
                      <a:pt x="333" y="835"/>
                      <a:pt x="496" y="835"/>
                    </a:cubicBezTo>
                    <a:cubicBezTo>
                      <a:pt x="723" y="835"/>
                      <a:pt x="955" y="656"/>
                      <a:pt x="916" y="366"/>
                    </a:cubicBezTo>
                    <a:cubicBezTo>
                      <a:pt x="874" y="111"/>
                      <a:pt x="688" y="1"/>
                      <a:pt x="5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7" name="Google Shape;26167;p73"/>
              <p:cNvSpPr/>
              <p:nvPr/>
            </p:nvSpPr>
            <p:spPr>
              <a:xfrm>
                <a:off x="7862125" y="2612525"/>
                <a:ext cx="26525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833" extrusionOk="0">
                    <a:moveTo>
                      <a:pt x="447" y="0"/>
                    </a:moveTo>
                    <a:cubicBezTo>
                      <a:pt x="259" y="0"/>
                      <a:pt x="95" y="125"/>
                      <a:pt x="67" y="317"/>
                    </a:cubicBezTo>
                    <a:cubicBezTo>
                      <a:pt x="1" y="518"/>
                      <a:pt x="134" y="751"/>
                      <a:pt x="368" y="818"/>
                    </a:cubicBezTo>
                    <a:cubicBezTo>
                      <a:pt x="408" y="828"/>
                      <a:pt x="447" y="833"/>
                      <a:pt x="484" y="833"/>
                    </a:cubicBezTo>
                    <a:cubicBezTo>
                      <a:pt x="928" y="833"/>
                      <a:pt x="1061" y="140"/>
                      <a:pt x="568" y="17"/>
                    </a:cubicBezTo>
                    <a:cubicBezTo>
                      <a:pt x="527" y="6"/>
                      <a:pt x="486" y="0"/>
                      <a:pt x="4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8" name="Google Shape;26168;p73"/>
              <p:cNvSpPr/>
              <p:nvPr/>
            </p:nvSpPr>
            <p:spPr>
              <a:xfrm>
                <a:off x="7892375" y="2637925"/>
                <a:ext cx="27325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852" extrusionOk="0">
                    <a:moveTo>
                      <a:pt x="552" y="0"/>
                    </a:moveTo>
                    <a:cubicBezTo>
                      <a:pt x="209" y="0"/>
                      <a:pt x="0" y="413"/>
                      <a:pt x="225" y="702"/>
                    </a:cubicBezTo>
                    <a:cubicBezTo>
                      <a:pt x="303" y="800"/>
                      <a:pt x="426" y="852"/>
                      <a:pt x="555" y="852"/>
                    </a:cubicBezTo>
                    <a:cubicBezTo>
                      <a:pt x="647" y="852"/>
                      <a:pt x="742" y="825"/>
                      <a:pt x="825" y="769"/>
                    </a:cubicBezTo>
                    <a:cubicBezTo>
                      <a:pt x="1092" y="536"/>
                      <a:pt x="959" y="69"/>
                      <a:pt x="592" y="2"/>
                    </a:cubicBezTo>
                    <a:cubicBezTo>
                      <a:pt x="579" y="1"/>
                      <a:pt x="565" y="0"/>
                      <a:pt x="5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9" name="Google Shape;26169;p73"/>
              <p:cNvSpPr/>
              <p:nvPr/>
            </p:nvSpPr>
            <p:spPr>
              <a:xfrm>
                <a:off x="7762050" y="2215025"/>
                <a:ext cx="2492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997" h="845" extrusionOk="0">
                    <a:moveTo>
                      <a:pt x="482" y="1"/>
                    </a:moveTo>
                    <a:cubicBezTo>
                      <a:pt x="423" y="1"/>
                      <a:pt x="362" y="13"/>
                      <a:pt x="301" y="39"/>
                    </a:cubicBezTo>
                    <a:cubicBezTo>
                      <a:pt x="101" y="139"/>
                      <a:pt x="1" y="373"/>
                      <a:pt x="101" y="573"/>
                    </a:cubicBezTo>
                    <a:cubicBezTo>
                      <a:pt x="173" y="765"/>
                      <a:pt x="319" y="845"/>
                      <a:pt x="466" y="845"/>
                    </a:cubicBezTo>
                    <a:cubicBezTo>
                      <a:pt x="728" y="845"/>
                      <a:pt x="996" y="593"/>
                      <a:pt x="868" y="273"/>
                    </a:cubicBezTo>
                    <a:cubicBezTo>
                      <a:pt x="794" y="100"/>
                      <a:pt x="647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0" name="Google Shape;26170;p73"/>
              <p:cNvSpPr/>
              <p:nvPr/>
            </p:nvSpPr>
            <p:spPr>
              <a:xfrm>
                <a:off x="7603275" y="2067500"/>
                <a:ext cx="24575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983" h="839" extrusionOk="0">
                    <a:moveTo>
                      <a:pt x="509" y="1"/>
                    </a:moveTo>
                    <a:cubicBezTo>
                      <a:pt x="261" y="1"/>
                      <a:pt x="0" y="214"/>
                      <a:pt x="81" y="536"/>
                    </a:cubicBezTo>
                    <a:cubicBezTo>
                      <a:pt x="147" y="747"/>
                      <a:pt x="312" y="838"/>
                      <a:pt x="477" y="838"/>
                    </a:cubicBezTo>
                    <a:cubicBezTo>
                      <a:pt x="729" y="838"/>
                      <a:pt x="982" y="626"/>
                      <a:pt x="881" y="303"/>
                    </a:cubicBezTo>
                    <a:cubicBezTo>
                      <a:pt x="828" y="92"/>
                      <a:pt x="671" y="1"/>
                      <a:pt x="5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1" name="Google Shape;26171;p73"/>
              <p:cNvSpPr/>
              <p:nvPr/>
            </p:nvSpPr>
            <p:spPr>
              <a:xfrm>
                <a:off x="7650300" y="2134025"/>
                <a:ext cx="233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935" h="838" extrusionOk="0">
                    <a:moveTo>
                      <a:pt x="483" y="1"/>
                    </a:moveTo>
                    <a:cubicBezTo>
                      <a:pt x="388" y="1"/>
                      <a:pt x="291" y="35"/>
                      <a:pt x="201" y="110"/>
                    </a:cubicBezTo>
                    <a:cubicBezTo>
                      <a:pt x="34" y="244"/>
                      <a:pt x="1" y="511"/>
                      <a:pt x="168" y="677"/>
                    </a:cubicBezTo>
                    <a:cubicBezTo>
                      <a:pt x="241" y="788"/>
                      <a:pt x="355" y="837"/>
                      <a:pt x="470" y="837"/>
                    </a:cubicBezTo>
                    <a:cubicBezTo>
                      <a:pt x="565" y="837"/>
                      <a:pt x="660" y="804"/>
                      <a:pt x="735" y="744"/>
                    </a:cubicBezTo>
                    <a:cubicBezTo>
                      <a:pt x="902" y="611"/>
                      <a:pt x="935" y="344"/>
                      <a:pt x="802" y="144"/>
                    </a:cubicBezTo>
                    <a:cubicBezTo>
                      <a:pt x="710" y="52"/>
                      <a:pt x="598" y="1"/>
                      <a:pt x="4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2" name="Google Shape;26172;p73"/>
              <p:cNvSpPr/>
              <p:nvPr/>
            </p:nvSpPr>
            <p:spPr>
              <a:xfrm>
                <a:off x="7659475" y="2079025"/>
                <a:ext cx="42575" cy="379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518" extrusionOk="0">
                    <a:moveTo>
                      <a:pt x="886" y="1"/>
                    </a:moveTo>
                    <a:cubicBezTo>
                      <a:pt x="803" y="1"/>
                      <a:pt x="718" y="14"/>
                      <a:pt x="635" y="42"/>
                    </a:cubicBezTo>
                    <a:cubicBezTo>
                      <a:pt x="234" y="175"/>
                      <a:pt x="1" y="609"/>
                      <a:pt x="134" y="1009"/>
                    </a:cubicBezTo>
                    <a:cubicBezTo>
                      <a:pt x="240" y="1326"/>
                      <a:pt x="533" y="1518"/>
                      <a:pt x="850" y="1518"/>
                    </a:cubicBezTo>
                    <a:cubicBezTo>
                      <a:pt x="933" y="1518"/>
                      <a:pt x="1018" y="1504"/>
                      <a:pt x="1102" y="1476"/>
                    </a:cubicBezTo>
                    <a:cubicBezTo>
                      <a:pt x="1502" y="1343"/>
                      <a:pt x="1702" y="909"/>
                      <a:pt x="1569" y="509"/>
                    </a:cubicBezTo>
                    <a:cubicBezTo>
                      <a:pt x="1489" y="192"/>
                      <a:pt x="1201" y="1"/>
                      <a:pt x="8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3" name="Google Shape;26173;p73"/>
              <p:cNvSpPr/>
              <p:nvPr/>
            </p:nvSpPr>
            <p:spPr>
              <a:xfrm>
                <a:off x="7933875" y="2836900"/>
                <a:ext cx="45875" cy="38175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1527" extrusionOk="0">
                    <a:moveTo>
                      <a:pt x="844" y="1"/>
                    </a:moveTo>
                    <a:cubicBezTo>
                      <a:pt x="400" y="1"/>
                      <a:pt x="0" y="386"/>
                      <a:pt x="99" y="883"/>
                    </a:cubicBezTo>
                    <a:cubicBezTo>
                      <a:pt x="159" y="1272"/>
                      <a:pt x="461" y="1527"/>
                      <a:pt x="836" y="1527"/>
                    </a:cubicBezTo>
                    <a:cubicBezTo>
                      <a:pt x="878" y="1527"/>
                      <a:pt x="922" y="1523"/>
                      <a:pt x="967" y="1516"/>
                    </a:cubicBezTo>
                    <a:cubicBezTo>
                      <a:pt x="1634" y="1416"/>
                      <a:pt x="1834" y="549"/>
                      <a:pt x="1300" y="149"/>
                    </a:cubicBezTo>
                    <a:cubicBezTo>
                      <a:pt x="1155" y="46"/>
                      <a:pt x="997" y="1"/>
                      <a:pt x="8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4" name="Google Shape;26174;p73"/>
              <p:cNvSpPr/>
              <p:nvPr/>
            </p:nvSpPr>
            <p:spPr>
              <a:xfrm>
                <a:off x="7873800" y="3533600"/>
                <a:ext cx="45725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37" extrusionOk="0">
                    <a:moveTo>
                      <a:pt x="878" y="1"/>
                    </a:moveTo>
                    <a:cubicBezTo>
                      <a:pt x="563" y="1"/>
                      <a:pt x="244" y="188"/>
                      <a:pt x="134" y="534"/>
                    </a:cubicBezTo>
                    <a:cubicBezTo>
                      <a:pt x="1" y="935"/>
                      <a:pt x="234" y="1368"/>
                      <a:pt x="634" y="1502"/>
                    </a:cubicBezTo>
                    <a:cubicBezTo>
                      <a:pt x="710" y="1526"/>
                      <a:pt x="785" y="1537"/>
                      <a:pt x="858" y="1537"/>
                    </a:cubicBezTo>
                    <a:cubicBezTo>
                      <a:pt x="1398" y="1537"/>
                      <a:pt x="1829" y="930"/>
                      <a:pt x="1535" y="401"/>
                    </a:cubicBezTo>
                    <a:cubicBezTo>
                      <a:pt x="1399" y="129"/>
                      <a:pt x="1140" y="1"/>
                      <a:pt x="8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5" name="Google Shape;26175;p73"/>
              <p:cNvSpPr/>
              <p:nvPr/>
            </p:nvSpPr>
            <p:spPr>
              <a:xfrm>
                <a:off x="7368450" y="4279875"/>
                <a:ext cx="473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520" extrusionOk="0">
                    <a:moveTo>
                      <a:pt x="942" y="1"/>
                    </a:moveTo>
                    <a:cubicBezTo>
                      <a:pt x="829" y="1"/>
                      <a:pt x="714" y="24"/>
                      <a:pt x="601" y="71"/>
                    </a:cubicBezTo>
                    <a:cubicBezTo>
                      <a:pt x="0" y="371"/>
                      <a:pt x="34" y="1239"/>
                      <a:pt x="667" y="1472"/>
                    </a:cubicBezTo>
                    <a:cubicBezTo>
                      <a:pt x="761" y="1505"/>
                      <a:pt x="853" y="1520"/>
                      <a:pt x="942" y="1520"/>
                    </a:cubicBezTo>
                    <a:cubicBezTo>
                      <a:pt x="1485" y="1520"/>
                      <a:pt x="1893" y="954"/>
                      <a:pt x="1635" y="438"/>
                    </a:cubicBezTo>
                    <a:cubicBezTo>
                      <a:pt x="1491" y="151"/>
                      <a:pt x="1227" y="1"/>
                      <a:pt x="9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6" name="Google Shape;26176;p73"/>
              <p:cNvSpPr/>
              <p:nvPr/>
            </p:nvSpPr>
            <p:spPr>
              <a:xfrm>
                <a:off x="7210000" y="4382775"/>
                <a:ext cx="43250" cy="37900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1516" extrusionOk="0">
                    <a:moveTo>
                      <a:pt x="878" y="1"/>
                    </a:moveTo>
                    <a:cubicBezTo>
                      <a:pt x="741" y="1"/>
                      <a:pt x="600" y="39"/>
                      <a:pt x="467" y="125"/>
                    </a:cubicBezTo>
                    <a:cubicBezTo>
                      <a:pt x="100" y="325"/>
                      <a:pt x="0" y="825"/>
                      <a:pt x="234" y="1159"/>
                    </a:cubicBezTo>
                    <a:cubicBezTo>
                      <a:pt x="390" y="1401"/>
                      <a:pt x="638" y="1515"/>
                      <a:pt x="881" y="1515"/>
                    </a:cubicBezTo>
                    <a:cubicBezTo>
                      <a:pt x="1207" y="1515"/>
                      <a:pt x="1525" y="1308"/>
                      <a:pt x="1602" y="925"/>
                    </a:cubicBezTo>
                    <a:cubicBezTo>
                      <a:pt x="1729" y="414"/>
                      <a:pt x="1328" y="1"/>
                      <a:pt x="8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7" name="Google Shape;26177;p73"/>
              <p:cNvSpPr/>
              <p:nvPr/>
            </p:nvSpPr>
            <p:spPr>
              <a:xfrm>
                <a:off x="6837225" y="4632325"/>
                <a:ext cx="45150" cy="38200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528" extrusionOk="0">
                    <a:moveTo>
                      <a:pt x="826" y="1"/>
                    </a:moveTo>
                    <a:cubicBezTo>
                      <a:pt x="775" y="1"/>
                      <a:pt x="722" y="6"/>
                      <a:pt x="668" y="16"/>
                    </a:cubicBezTo>
                    <a:cubicBezTo>
                      <a:pt x="268" y="117"/>
                      <a:pt x="1" y="517"/>
                      <a:pt x="67" y="917"/>
                    </a:cubicBezTo>
                    <a:cubicBezTo>
                      <a:pt x="165" y="1308"/>
                      <a:pt x="504" y="1527"/>
                      <a:pt x="841" y="1527"/>
                    </a:cubicBezTo>
                    <a:cubicBezTo>
                      <a:pt x="1079" y="1527"/>
                      <a:pt x="1317" y="1418"/>
                      <a:pt x="1468" y="1184"/>
                    </a:cubicBezTo>
                    <a:cubicBezTo>
                      <a:pt x="1806" y="663"/>
                      <a:pt x="1410" y="1"/>
                      <a:pt x="8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8" name="Google Shape;26178;p73"/>
              <p:cNvSpPr/>
              <p:nvPr/>
            </p:nvSpPr>
            <p:spPr>
              <a:xfrm>
                <a:off x="6416925" y="4679325"/>
                <a:ext cx="45450" cy="38075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523" extrusionOk="0">
                    <a:moveTo>
                      <a:pt x="816" y="0"/>
                    </a:moveTo>
                    <a:cubicBezTo>
                      <a:pt x="789" y="0"/>
                      <a:pt x="762" y="2"/>
                      <a:pt x="735" y="4"/>
                    </a:cubicBezTo>
                    <a:cubicBezTo>
                      <a:pt x="334" y="38"/>
                      <a:pt x="1" y="405"/>
                      <a:pt x="67" y="838"/>
                    </a:cubicBezTo>
                    <a:cubicBezTo>
                      <a:pt x="110" y="1261"/>
                      <a:pt x="459" y="1523"/>
                      <a:pt x="820" y="1523"/>
                    </a:cubicBezTo>
                    <a:cubicBezTo>
                      <a:pt x="1030" y="1523"/>
                      <a:pt x="1243" y="1435"/>
                      <a:pt x="1402" y="1239"/>
                    </a:cubicBezTo>
                    <a:cubicBezTo>
                      <a:pt x="1818" y="727"/>
                      <a:pt x="1436" y="0"/>
                      <a:pt x="8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9" name="Google Shape;26179;p73"/>
              <p:cNvSpPr/>
              <p:nvPr/>
            </p:nvSpPr>
            <p:spPr>
              <a:xfrm>
                <a:off x="5985500" y="4634325"/>
                <a:ext cx="52325" cy="3850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1540" extrusionOk="0">
                    <a:moveTo>
                      <a:pt x="1047" y="1"/>
                    </a:moveTo>
                    <a:cubicBezTo>
                      <a:pt x="75" y="1"/>
                      <a:pt x="0" y="1440"/>
                      <a:pt x="979" y="1538"/>
                    </a:cubicBezTo>
                    <a:cubicBezTo>
                      <a:pt x="1001" y="1539"/>
                      <a:pt x="1022" y="1540"/>
                      <a:pt x="1042" y="1540"/>
                    </a:cubicBezTo>
                    <a:cubicBezTo>
                      <a:pt x="1985" y="1540"/>
                      <a:pt x="2092" y="68"/>
                      <a:pt x="1113" y="3"/>
                    </a:cubicBezTo>
                    <a:cubicBezTo>
                      <a:pt x="1090" y="2"/>
                      <a:pt x="1068" y="1"/>
                      <a:pt x="10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0" name="Google Shape;26180;p73"/>
              <p:cNvSpPr/>
              <p:nvPr/>
            </p:nvSpPr>
            <p:spPr>
              <a:xfrm>
                <a:off x="5839125" y="4603000"/>
                <a:ext cx="45775" cy="38575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543" extrusionOk="0">
                    <a:moveTo>
                      <a:pt x="858" y="1"/>
                    </a:moveTo>
                    <a:cubicBezTo>
                      <a:pt x="514" y="1"/>
                      <a:pt x="187" y="246"/>
                      <a:pt x="130" y="589"/>
                    </a:cubicBezTo>
                    <a:cubicBezTo>
                      <a:pt x="0" y="1106"/>
                      <a:pt x="412" y="1543"/>
                      <a:pt x="867" y="1543"/>
                    </a:cubicBezTo>
                    <a:cubicBezTo>
                      <a:pt x="1000" y="1543"/>
                      <a:pt x="1136" y="1506"/>
                      <a:pt x="1264" y="1423"/>
                    </a:cubicBezTo>
                    <a:cubicBezTo>
                      <a:pt x="1831" y="1056"/>
                      <a:pt x="1697" y="155"/>
                      <a:pt x="1030" y="22"/>
                    </a:cubicBezTo>
                    <a:cubicBezTo>
                      <a:pt x="973" y="8"/>
                      <a:pt x="915" y="1"/>
                      <a:pt x="8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1" name="Google Shape;26181;p73"/>
              <p:cNvSpPr/>
              <p:nvPr/>
            </p:nvSpPr>
            <p:spPr>
              <a:xfrm>
                <a:off x="5672700" y="4521425"/>
                <a:ext cx="55850" cy="3892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1557" extrusionOk="0">
                    <a:moveTo>
                      <a:pt x="1068" y="0"/>
                    </a:moveTo>
                    <a:cubicBezTo>
                      <a:pt x="350" y="0"/>
                      <a:pt x="0" y="1107"/>
                      <a:pt x="782" y="1484"/>
                    </a:cubicBezTo>
                    <a:cubicBezTo>
                      <a:pt x="899" y="1534"/>
                      <a:pt x="1012" y="1556"/>
                      <a:pt x="1117" y="1556"/>
                    </a:cubicBezTo>
                    <a:cubicBezTo>
                      <a:pt x="1850" y="1556"/>
                      <a:pt x="2233" y="462"/>
                      <a:pt x="1416" y="83"/>
                    </a:cubicBezTo>
                    <a:cubicBezTo>
                      <a:pt x="1293" y="26"/>
                      <a:pt x="1177" y="0"/>
                      <a:pt x="10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2" name="Google Shape;26182;p73"/>
              <p:cNvSpPr/>
              <p:nvPr/>
            </p:nvSpPr>
            <p:spPr>
              <a:xfrm>
                <a:off x="5498350" y="4439075"/>
                <a:ext cx="56850" cy="39275"/>
              </a:xfrm>
              <a:custGeom>
                <a:avLst/>
                <a:gdLst/>
                <a:ahLst/>
                <a:cxnLst/>
                <a:rect l="l" t="t" r="r" b="b"/>
                <a:pathLst>
                  <a:path w="2274" h="1571" extrusionOk="0">
                    <a:moveTo>
                      <a:pt x="1115" y="1"/>
                    </a:moveTo>
                    <a:cubicBezTo>
                      <a:pt x="448" y="1"/>
                      <a:pt x="0" y="973"/>
                      <a:pt x="718" y="1442"/>
                    </a:cubicBezTo>
                    <a:cubicBezTo>
                      <a:pt x="863" y="1531"/>
                      <a:pt x="1008" y="1570"/>
                      <a:pt x="1144" y="1570"/>
                    </a:cubicBezTo>
                    <a:cubicBezTo>
                      <a:pt x="1817" y="1570"/>
                      <a:pt x="2274" y="613"/>
                      <a:pt x="1552" y="141"/>
                    </a:cubicBezTo>
                    <a:cubicBezTo>
                      <a:pt x="1402" y="43"/>
                      <a:pt x="1254" y="1"/>
                      <a:pt x="11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83" name="Google Shape;26183;p73"/>
            <p:cNvGrpSpPr/>
            <p:nvPr/>
          </p:nvGrpSpPr>
          <p:grpSpPr>
            <a:xfrm rot="3609977">
              <a:off x="4035099" y="479556"/>
              <a:ext cx="6595329" cy="6595348"/>
              <a:chOff x="4081354" y="392459"/>
              <a:chExt cx="6595123" cy="6595142"/>
            </a:xfrm>
          </p:grpSpPr>
          <p:sp>
            <p:nvSpPr>
              <p:cNvPr id="26184" name="Google Shape;26184;p73"/>
              <p:cNvSpPr/>
              <p:nvPr/>
            </p:nvSpPr>
            <p:spPr>
              <a:xfrm rot="6671875">
                <a:off x="4830413" y="1141544"/>
                <a:ext cx="5097004" cy="5096970"/>
              </a:xfrm>
              <a:custGeom>
                <a:avLst/>
                <a:gdLst/>
                <a:ahLst/>
                <a:cxnLst/>
                <a:rect l="l" t="t" r="r" b="b"/>
                <a:pathLst>
                  <a:path w="153778" h="153777" fill="none" extrusionOk="0">
                    <a:moveTo>
                      <a:pt x="126424" y="27353"/>
                    </a:moveTo>
                    <a:cubicBezTo>
                      <a:pt x="153777" y="54706"/>
                      <a:pt x="153777" y="99038"/>
                      <a:pt x="126424" y="126424"/>
                    </a:cubicBezTo>
                    <a:cubicBezTo>
                      <a:pt x="99071" y="153777"/>
                      <a:pt x="54706" y="153777"/>
                      <a:pt x="27353" y="126424"/>
                    </a:cubicBezTo>
                    <a:cubicBezTo>
                      <a:pt x="1" y="99038"/>
                      <a:pt x="1" y="54706"/>
                      <a:pt x="27353" y="27353"/>
                    </a:cubicBezTo>
                    <a:cubicBezTo>
                      <a:pt x="54706" y="0"/>
                      <a:pt x="99071" y="0"/>
                      <a:pt x="126424" y="27353"/>
                    </a:cubicBezTo>
                    <a:close/>
                  </a:path>
                </a:pathLst>
              </a:custGeom>
              <a:noFill/>
              <a:ln w="10000" cap="flat" cmpd="sng">
                <a:solidFill>
                  <a:schemeClr val="accent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5" name="Google Shape;26185;p73"/>
              <p:cNvSpPr/>
              <p:nvPr/>
            </p:nvSpPr>
            <p:spPr>
              <a:xfrm rot="6671875">
                <a:off x="5652057" y="1652314"/>
                <a:ext cx="3886309" cy="3886342"/>
              </a:xfrm>
              <a:custGeom>
                <a:avLst/>
                <a:gdLst/>
                <a:ahLst/>
                <a:cxnLst/>
                <a:rect l="l" t="t" r="r" b="b"/>
                <a:pathLst>
                  <a:path w="117251" h="117252" fill="none" extrusionOk="0">
                    <a:moveTo>
                      <a:pt x="117251" y="58643"/>
                    </a:moveTo>
                    <a:cubicBezTo>
                      <a:pt x="117251" y="91033"/>
                      <a:pt x="90999" y="117251"/>
                      <a:pt x="58609" y="117251"/>
                    </a:cubicBezTo>
                    <a:cubicBezTo>
                      <a:pt x="26252" y="117251"/>
                      <a:pt x="0" y="91033"/>
                      <a:pt x="0" y="58643"/>
                    </a:cubicBezTo>
                    <a:cubicBezTo>
                      <a:pt x="0" y="26253"/>
                      <a:pt x="26252" y="1"/>
                      <a:pt x="58609" y="1"/>
                    </a:cubicBezTo>
                    <a:cubicBezTo>
                      <a:pt x="90999" y="1"/>
                      <a:pt x="117251" y="26253"/>
                      <a:pt x="117251" y="58643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chemeClr val="accent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6" name="Google Shape;26186;p73"/>
              <p:cNvSpPr/>
              <p:nvPr/>
            </p:nvSpPr>
            <p:spPr>
              <a:xfrm rot="6671875">
                <a:off x="5957854" y="1796091"/>
                <a:ext cx="3498278" cy="3499338"/>
              </a:xfrm>
              <a:custGeom>
                <a:avLst/>
                <a:gdLst/>
                <a:ahLst/>
                <a:cxnLst/>
                <a:rect l="l" t="t" r="r" b="b"/>
                <a:pathLst>
                  <a:path w="105544" h="105576" fill="none" extrusionOk="0">
                    <a:moveTo>
                      <a:pt x="105543" y="52805"/>
                    </a:moveTo>
                    <a:cubicBezTo>
                      <a:pt x="105543" y="81926"/>
                      <a:pt x="81926" y="105576"/>
                      <a:pt x="52772" y="105576"/>
                    </a:cubicBezTo>
                    <a:cubicBezTo>
                      <a:pt x="23618" y="105576"/>
                      <a:pt x="1" y="81926"/>
                      <a:pt x="1" y="52805"/>
                    </a:cubicBezTo>
                    <a:cubicBezTo>
                      <a:pt x="1" y="23651"/>
                      <a:pt x="23618" y="0"/>
                      <a:pt x="52772" y="0"/>
                    </a:cubicBezTo>
                    <a:cubicBezTo>
                      <a:pt x="81926" y="0"/>
                      <a:pt x="105543" y="23651"/>
                      <a:pt x="105543" y="52805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chemeClr val="accent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7" name="Google Shape;26187;p73"/>
              <p:cNvSpPr/>
              <p:nvPr/>
            </p:nvSpPr>
            <p:spPr>
              <a:xfrm rot="6671875">
                <a:off x="6262150" y="1963128"/>
                <a:ext cx="3080317" cy="3080317"/>
              </a:xfrm>
              <a:custGeom>
                <a:avLst/>
                <a:gdLst/>
                <a:ahLst/>
                <a:cxnLst/>
                <a:rect l="l" t="t" r="r" b="b"/>
                <a:pathLst>
                  <a:path w="92934" h="92934" fill="none" extrusionOk="0">
                    <a:moveTo>
                      <a:pt x="92934" y="46467"/>
                    </a:moveTo>
                    <a:cubicBezTo>
                      <a:pt x="92934" y="72119"/>
                      <a:pt x="72152" y="92933"/>
                      <a:pt x="46467" y="92933"/>
                    </a:cubicBezTo>
                    <a:cubicBezTo>
                      <a:pt x="20815" y="92933"/>
                      <a:pt x="1" y="72119"/>
                      <a:pt x="1" y="46467"/>
                    </a:cubicBezTo>
                    <a:cubicBezTo>
                      <a:pt x="1" y="20815"/>
                      <a:pt x="20815" y="0"/>
                      <a:pt x="46467" y="0"/>
                    </a:cubicBezTo>
                    <a:cubicBezTo>
                      <a:pt x="72152" y="0"/>
                      <a:pt x="92934" y="20815"/>
                      <a:pt x="92934" y="46467"/>
                    </a:cubicBezTo>
                    <a:close/>
                  </a:path>
                </a:pathLst>
              </a:custGeom>
              <a:noFill/>
              <a:ln w="10850" cap="flat" cmpd="sng">
                <a:solidFill>
                  <a:schemeClr val="accent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8" name="Google Shape;26188;p73"/>
              <p:cNvSpPr/>
              <p:nvPr/>
            </p:nvSpPr>
            <p:spPr>
              <a:xfrm rot="6671875">
                <a:off x="6354288" y="1968675"/>
                <a:ext cx="3016214" cy="3016214"/>
              </a:xfrm>
              <a:custGeom>
                <a:avLst/>
                <a:gdLst/>
                <a:ahLst/>
                <a:cxnLst/>
                <a:rect l="l" t="t" r="r" b="b"/>
                <a:pathLst>
                  <a:path w="91000" h="91000" fill="none" extrusionOk="0">
                    <a:moveTo>
                      <a:pt x="74821" y="16179"/>
                    </a:moveTo>
                    <a:cubicBezTo>
                      <a:pt x="90999" y="32390"/>
                      <a:pt x="90999" y="58609"/>
                      <a:pt x="74821" y="74821"/>
                    </a:cubicBezTo>
                    <a:cubicBezTo>
                      <a:pt x="58643" y="90999"/>
                      <a:pt x="32391" y="90999"/>
                      <a:pt x="16213" y="74821"/>
                    </a:cubicBezTo>
                    <a:cubicBezTo>
                      <a:pt x="1" y="58609"/>
                      <a:pt x="1" y="32390"/>
                      <a:pt x="16213" y="16179"/>
                    </a:cubicBezTo>
                    <a:cubicBezTo>
                      <a:pt x="32391" y="1"/>
                      <a:pt x="58643" y="1"/>
                      <a:pt x="74821" y="16179"/>
                    </a:cubicBezTo>
                    <a:close/>
                  </a:path>
                </a:pathLst>
              </a:custGeom>
              <a:noFill/>
              <a:ln w="10000" cap="flat" cmpd="sng">
                <a:solidFill>
                  <a:schemeClr val="accent5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9" name="Google Shape;26189;p73"/>
              <p:cNvSpPr/>
              <p:nvPr/>
            </p:nvSpPr>
            <p:spPr>
              <a:xfrm rot="6671875">
                <a:off x="6622711" y="2347828"/>
                <a:ext cx="2479958" cy="2259376"/>
              </a:xfrm>
              <a:custGeom>
                <a:avLst/>
                <a:gdLst/>
                <a:ahLst/>
                <a:cxnLst/>
                <a:rect l="l" t="t" r="r" b="b"/>
                <a:pathLst>
                  <a:path w="74821" h="68166" extrusionOk="0">
                    <a:moveTo>
                      <a:pt x="37411" y="0"/>
                    </a:moveTo>
                    <a:cubicBezTo>
                      <a:pt x="28688" y="0"/>
                      <a:pt x="19965" y="3328"/>
                      <a:pt x="13310" y="9983"/>
                    </a:cubicBezTo>
                    <a:cubicBezTo>
                      <a:pt x="1" y="23292"/>
                      <a:pt x="1" y="44874"/>
                      <a:pt x="13310" y="58184"/>
                    </a:cubicBezTo>
                    <a:cubicBezTo>
                      <a:pt x="19965" y="64839"/>
                      <a:pt x="28688" y="68166"/>
                      <a:pt x="37411" y="68166"/>
                    </a:cubicBezTo>
                    <a:cubicBezTo>
                      <a:pt x="46134" y="68166"/>
                      <a:pt x="54857" y="64839"/>
                      <a:pt x="61511" y="58184"/>
                    </a:cubicBezTo>
                    <a:cubicBezTo>
                      <a:pt x="74821" y="44874"/>
                      <a:pt x="74821" y="23292"/>
                      <a:pt x="61511" y="9983"/>
                    </a:cubicBezTo>
                    <a:cubicBezTo>
                      <a:pt x="54857" y="3328"/>
                      <a:pt x="46134" y="0"/>
                      <a:pt x="37411" y="0"/>
                    </a:cubicBezTo>
                    <a:close/>
                  </a:path>
                </a:pathLst>
              </a:custGeom>
              <a:solidFill>
                <a:schemeClr val="accent5">
                  <a:alpha val="1875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0" name="Google Shape;26190;p73"/>
              <p:cNvSpPr/>
              <p:nvPr/>
            </p:nvSpPr>
            <p:spPr>
              <a:xfrm rot="6671875">
                <a:off x="6768102" y="2485539"/>
                <a:ext cx="2189175" cy="1982813"/>
              </a:xfrm>
              <a:custGeom>
                <a:avLst/>
                <a:gdLst/>
                <a:ahLst/>
                <a:cxnLst/>
                <a:rect l="l" t="t" r="r" b="b"/>
                <a:pathLst>
                  <a:path w="66048" h="59822" extrusionOk="0">
                    <a:moveTo>
                      <a:pt x="33036" y="0"/>
                    </a:moveTo>
                    <a:cubicBezTo>
                      <a:pt x="30632" y="0"/>
                      <a:pt x="28189" y="292"/>
                      <a:pt x="25752" y="901"/>
                    </a:cubicBezTo>
                    <a:cubicBezTo>
                      <a:pt x="9741" y="4937"/>
                      <a:pt x="1" y="21182"/>
                      <a:pt x="4037" y="37194"/>
                    </a:cubicBezTo>
                    <a:cubicBezTo>
                      <a:pt x="7428" y="50758"/>
                      <a:pt x="19604" y="59821"/>
                      <a:pt x="33002" y="59821"/>
                    </a:cubicBezTo>
                    <a:cubicBezTo>
                      <a:pt x="35420" y="59821"/>
                      <a:pt x="37877" y="59526"/>
                      <a:pt x="40329" y="58909"/>
                    </a:cubicBezTo>
                    <a:cubicBezTo>
                      <a:pt x="56341" y="54906"/>
                      <a:pt x="66048" y="38661"/>
                      <a:pt x="62045" y="22650"/>
                    </a:cubicBezTo>
                    <a:cubicBezTo>
                      <a:pt x="58623" y="9047"/>
                      <a:pt x="46426" y="0"/>
                      <a:pt x="33036" y="0"/>
                    </a:cubicBezTo>
                    <a:close/>
                  </a:path>
                </a:pathLst>
              </a:custGeom>
              <a:solidFill>
                <a:schemeClr val="accent5">
                  <a:alpha val="308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1" name="Google Shape;26191;p73"/>
              <p:cNvSpPr/>
              <p:nvPr/>
            </p:nvSpPr>
            <p:spPr>
              <a:xfrm rot="6671875">
                <a:off x="6917362" y="2616239"/>
                <a:ext cx="1889542" cy="1722225"/>
              </a:xfrm>
              <a:custGeom>
                <a:avLst/>
                <a:gdLst/>
                <a:ahLst/>
                <a:cxnLst/>
                <a:rect l="l" t="t" r="r" b="b"/>
                <a:pathLst>
                  <a:path w="57008" h="51960" extrusionOk="0">
                    <a:moveTo>
                      <a:pt x="28503" y="1"/>
                    </a:moveTo>
                    <a:cubicBezTo>
                      <a:pt x="26583" y="1"/>
                      <a:pt x="24633" y="215"/>
                      <a:pt x="22683" y="662"/>
                    </a:cubicBezTo>
                    <a:cubicBezTo>
                      <a:pt x="8706" y="3897"/>
                      <a:pt x="0" y="17807"/>
                      <a:pt x="3202" y="31784"/>
                    </a:cubicBezTo>
                    <a:cubicBezTo>
                      <a:pt x="5958" y="43810"/>
                      <a:pt x="16666" y="51959"/>
                      <a:pt x="28505" y="51959"/>
                    </a:cubicBezTo>
                    <a:cubicBezTo>
                      <a:pt x="30425" y="51959"/>
                      <a:pt x="32374" y="51745"/>
                      <a:pt x="34325" y="51298"/>
                    </a:cubicBezTo>
                    <a:cubicBezTo>
                      <a:pt x="48301" y="48062"/>
                      <a:pt x="57007" y="34152"/>
                      <a:pt x="53805" y="20176"/>
                    </a:cubicBezTo>
                    <a:cubicBezTo>
                      <a:pt x="51050" y="8149"/>
                      <a:pt x="40342" y="1"/>
                      <a:pt x="28503" y="1"/>
                    </a:cubicBezTo>
                    <a:close/>
                  </a:path>
                </a:pathLst>
              </a:custGeom>
              <a:solidFill>
                <a:schemeClr val="accent5">
                  <a:alpha val="401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2" name="Google Shape;26192;p73"/>
              <p:cNvSpPr/>
              <p:nvPr/>
            </p:nvSpPr>
            <p:spPr>
              <a:xfrm rot="6671875">
                <a:off x="7225856" y="2834538"/>
                <a:ext cx="1289183" cy="1241122"/>
              </a:xfrm>
              <a:custGeom>
                <a:avLst/>
                <a:gdLst/>
                <a:ahLst/>
                <a:cxnLst/>
                <a:rect l="l" t="t" r="r" b="b"/>
                <a:pathLst>
                  <a:path w="38895" h="37445" extrusionOk="0">
                    <a:moveTo>
                      <a:pt x="19314" y="0"/>
                    </a:moveTo>
                    <a:cubicBezTo>
                      <a:pt x="11809" y="334"/>
                      <a:pt x="5237" y="5104"/>
                      <a:pt x="2636" y="12142"/>
                    </a:cubicBezTo>
                    <a:cubicBezTo>
                      <a:pt x="0" y="19148"/>
                      <a:pt x="1802" y="27087"/>
                      <a:pt x="7206" y="32257"/>
                    </a:cubicBezTo>
                    <a:cubicBezTo>
                      <a:pt x="10770" y="35647"/>
                      <a:pt x="15424" y="37445"/>
                      <a:pt x="20153" y="37445"/>
                    </a:cubicBezTo>
                    <a:cubicBezTo>
                      <a:pt x="22637" y="37445"/>
                      <a:pt x="25142" y="36949"/>
                      <a:pt x="27520" y="35926"/>
                    </a:cubicBezTo>
                    <a:cubicBezTo>
                      <a:pt x="34425" y="32991"/>
                      <a:pt x="38895" y="26219"/>
                      <a:pt x="38895" y="18714"/>
                    </a:cubicBezTo>
                    <a:cubicBezTo>
                      <a:pt x="38895" y="17213"/>
                      <a:pt x="38728" y="15745"/>
                      <a:pt x="38361" y="14311"/>
                    </a:cubicBezTo>
                    <a:cubicBezTo>
                      <a:pt x="38194" y="13610"/>
                      <a:pt x="37994" y="12943"/>
                      <a:pt x="37761" y="12309"/>
                    </a:cubicBezTo>
                    <a:cubicBezTo>
                      <a:pt x="35059" y="4904"/>
                      <a:pt x="28020" y="0"/>
                      <a:pt x="20148" y="0"/>
                    </a:cubicBezTo>
                    <a:close/>
                  </a:path>
                </a:pathLst>
              </a:custGeom>
              <a:solidFill>
                <a:srgbClr val="EAD1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3" name="Google Shape;26193;p73"/>
              <p:cNvSpPr/>
              <p:nvPr/>
            </p:nvSpPr>
            <p:spPr>
              <a:xfrm rot="6671875">
                <a:off x="7768598" y="3572332"/>
                <a:ext cx="626908" cy="559491"/>
              </a:xfrm>
              <a:custGeom>
                <a:avLst/>
                <a:gdLst/>
                <a:ahLst/>
                <a:cxnLst/>
                <a:rect l="l" t="t" r="r" b="b"/>
                <a:pathLst>
                  <a:path w="18914" h="16880" extrusionOk="0">
                    <a:moveTo>
                      <a:pt x="1380" y="0"/>
                    </a:moveTo>
                    <a:cubicBezTo>
                      <a:pt x="1354" y="0"/>
                      <a:pt x="1328" y="0"/>
                      <a:pt x="1301" y="0"/>
                    </a:cubicBezTo>
                    <a:lnTo>
                      <a:pt x="467" y="0"/>
                    </a:lnTo>
                    <a:cubicBezTo>
                      <a:pt x="234" y="467"/>
                      <a:pt x="100" y="968"/>
                      <a:pt x="0" y="1468"/>
                    </a:cubicBezTo>
                    <a:cubicBezTo>
                      <a:pt x="0" y="1468"/>
                      <a:pt x="367" y="2669"/>
                      <a:pt x="634" y="3303"/>
                    </a:cubicBezTo>
                    <a:cubicBezTo>
                      <a:pt x="934" y="3970"/>
                      <a:pt x="1301" y="5204"/>
                      <a:pt x="1301" y="5204"/>
                    </a:cubicBezTo>
                    <a:lnTo>
                      <a:pt x="1101" y="7706"/>
                    </a:lnTo>
                    <a:lnTo>
                      <a:pt x="567" y="10074"/>
                    </a:lnTo>
                    <a:cubicBezTo>
                      <a:pt x="567" y="10074"/>
                      <a:pt x="134" y="12109"/>
                      <a:pt x="567" y="12910"/>
                    </a:cubicBezTo>
                    <a:cubicBezTo>
                      <a:pt x="767" y="13310"/>
                      <a:pt x="1034" y="13677"/>
                      <a:pt x="1301" y="14010"/>
                    </a:cubicBezTo>
                    <a:cubicBezTo>
                      <a:pt x="1301" y="14010"/>
                      <a:pt x="1305" y="14007"/>
                      <a:pt x="1318" y="14007"/>
                    </a:cubicBezTo>
                    <a:cubicBezTo>
                      <a:pt x="1362" y="14007"/>
                      <a:pt x="1509" y="14046"/>
                      <a:pt x="1968" y="14377"/>
                    </a:cubicBezTo>
                    <a:cubicBezTo>
                      <a:pt x="2159" y="14526"/>
                      <a:pt x="2283" y="14553"/>
                      <a:pt x="2392" y="14553"/>
                    </a:cubicBezTo>
                    <a:cubicBezTo>
                      <a:pt x="2455" y="14553"/>
                      <a:pt x="2513" y="14544"/>
                      <a:pt x="2577" y="14544"/>
                    </a:cubicBezTo>
                    <a:cubicBezTo>
                      <a:pt x="2752" y="14544"/>
                      <a:pt x="2969" y="14611"/>
                      <a:pt x="3436" y="15111"/>
                    </a:cubicBezTo>
                    <a:cubicBezTo>
                      <a:pt x="4403" y="16145"/>
                      <a:pt x="2635" y="16879"/>
                      <a:pt x="5704" y="16879"/>
                    </a:cubicBezTo>
                    <a:cubicBezTo>
                      <a:pt x="7706" y="16846"/>
                      <a:pt x="9674" y="16546"/>
                      <a:pt x="11575" y="15945"/>
                    </a:cubicBezTo>
                    <a:cubicBezTo>
                      <a:pt x="11942" y="15145"/>
                      <a:pt x="12476" y="14444"/>
                      <a:pt x="13110" y="13877"/>
                    </a:cubicBezTo>
                    <a:cubicBezTo>
                      <a:pt x="14277" y="12776"/>
                      <a:pt x="14144" y="12476"/>
                      <a:pt x="16112" y="12343"/>
                    </a:cubicBezTo>
                    <a:cubicBezTo>
                      <a:pt x="16330" y="12327"/>
                      <a:pt x="16531" y="12321"/>
                      <a:pt x="16717" y="12321"/>
                    </a:cubicBezTo>
                    <a:cubicBezTo>
                      <a:pt x="17396" y="12321"/>
                      <a:pt x="17883" y="12401"/>
                      <a:pt x="18297" y="12401"/>
                    </a:cubicBezTo>
                    <a:cubicBezTo>
                      <a:pt x="18517" y="12401"/>
                      <a:pt x="18717" y="12378"/>
                      <a:pt x="18914" y="12309"/>
                    </a:cubicBezTo>
                    <a:cubicBezTo>
                      <a:pt x="16221" y="4929"/>
                      <a:pt x="9221" y="0"/>
                      <a:pt x="13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4" name="Google Shape;26194;p73"/>
              <p:cNvSpPr/>
              <p:nvPr/>
            </p:nvSpPr>
            <p:spPr>
              <a:xfrm rot="6671875">
                <a:off x="7154777" y="3204214"/>
                <a:ext cx="819283" cy="768505"/>
              </a:xfrm>
              <a:custGeom>
                <a:avLst/>
                <a:gdLst/>
                <a:ahLst/>
                <a:cxnLst/>
                <a:rect l="l" t="t" r="r" b="b"/>
                <a:pathLst>
                  <a:path w="24718" h="23186" extrusionOk="0">
                    <a:moveTo>
                      <a:pt x="23666" y="1"/>
                    </a:moveTo>
                    <a:cubicBezTo>
                      <a:pt x="22908" y="1"/>
                      <a:pt x="22168" y="182"/>
                      <a:pt x="21516" y="562"/>
                    </a:cubicBezTo>
                    <a:cubicBezTo>
                      <a:pt x="19748" y="1630"/>
                      <a:pt x="20782" y="262"/>
                      <a:pt x="18814" y="3298"/>
                    </a:cubicBezTo>
                    <a:cubicBezTo>
                      <a:pt x="16846" y="6300"/>
                      <a:pt x="16112" y="7100"/>
                      <a:pt x="13743" y="7234"/>
                    </a:cubicBezTo>
                    <a:cubicBezTo>
                      <a:pt x="11408" y="7401"/>
                      <a:pt x="5638" y="8135"/>
                      <a:pt x="5971" y="11337"/>
                    </a:cubicBezTo>
                    <a:cubicBezTo>
                      <a:pt x="6338" y="14572"/>
                      <a:pt x="6772" y="17741"/>
                      <a:pt x="4203" y="18976"/>
                    </a:cubicBezTo>
                    <a:cubicBezTo>
                      <a:pt x="3036" y="19543"/>
                      <a:pt x="1401" y="20877"/>
                      <a:pt x="0" y="22211"/>
                    </a:cubicBezTo>
                    <a:cubicBezTo>
                      <a:pt x="1995" y="22874"/>
                      <a:pt x="4002" y="23185"/>
                      <a:pt x="5962" y="23185"/>
                    </a:cubicBezTo>
                    <a:cubicBezTo>
                      <a:pt x="15935" y="23185"/>
                      <a:pt x="24718" y="15137"/>
                      <a:pt x="24718" y="4432"/>
                    </a:cubicBezTo>
                    <a:cubicBezTo>
                      <a:pt x="24718" y="2964"/>
                      <a:pt x="24551" y="1463"/>
                      <a:pt x="24184" y="29"/>
                    </a:cubicBezTo>
                    <a:cubicBezTo>
                      <a:pt x="24011" y="10"/>
                      <a:pt x="23838" y="1"/>
                      <a:pt x="236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5" name="Google Shape;26195;p73"/>
              <p:cNvSpPr/>
              <p:nvPr/>
            </p:nvSpPr>
            <p:spPr>
              <a:xfrm rot="6671875">
                <a:off x="7641799" y="2699523"/>
                <a:ext cx="670063" cy="884546"/>
              </a:xfrm>
              <a:custGeom>
                <a:avLst/>
                <a:gdLst/>
                <a:ahLst/>
                <a:cxnLst/>
                <a:rect l="l" t="t" r="r" b="b"/>
                <a:pathLst>
                  <a:path w="20216" h="26687" extrusionOk="0">
                    <a:moveTo>
                      <a:pt x="7239" y="1"/>
                    </a:moveTo>
                    <a:cubicBezTo>
                      <a:pt x="1" y="7573"/>
                      <a:pt x="434" y="19615"/>
                      <a:pt x="8140" y="26686"/>
                    </a:cubicBezTo>
                    <a:cubicBezTo>
                      <a:pt x="8840" y="26686"/>
                      <a:pt x="9541" y="26420"/>
                      <a:pt x="10074" y="25986"/>
                    </a:cubicBezTo>
                    <a:cubicBezTo>
                      <a:pt x="10541" y="25285"/>
                      <a:pt x="10908" y="24552"/>
                      <a:pt x="11242" y="23784"/>
                    </a:cubicBezTo>
                    <a:cubicBezTo>
                      <a:pt x="11542" y="22950"/>
                      <a:pt x="13177" y="21950"/>
                      <a:pt x="13177" y="21950"/>
                    </a:cubicBezTo>
                    <a:cubicBezTo>
                      <a:pt x="13944" y="21649"/>
                      <a:pt x="14644" y="21216"/>
                      <a:pt x="15278" y="20682"/>
                    </a:cubicBezTo>
                    <a:cubicBezTo>
                      <a:pt x="16012" y="19948"/>
                      <a:pt x="15812" y="20015"/>
                      <a:pt x="15945" y="19148"/>
                    </a:cubicBezTo>
                    <a:cubicBezTo>
                      <a:pt x="16112" y="18280"/>
                      <a:pt x="16446" y="16146"/>
                      <a:pt x="16446" y="16146"/>
                    </a:cubicBezTo>
                    <a:cubicBezTo>
                      <a:pt x="16612" y="15779"/>
                      <a:pt x="16846" y="15445"/>
                      <a:pt x="17113" y="15178"/>
                    </a:cubicBezTo>
                    <a:cubicBezTo>
                      <a:pt x="17647" y="14678"/>
                      <a:pt x="18280" y="14745"/>
                      <a:pt x="19114" y="14177"/>
                    </a:cubicBezTo>
                    <a:cubicBezTo>
                      <a:pt x="19548" y="13877"/>
                      <a:pt x="19881" y="13410"/>
                      <a:pt x="19982" y="12910"/>
                    </a:cubicBezTo>
                    <a:cubicBezTo>
                      <a:pt x="20082" y="12543"/>
                      <a:pt x="20148" y="12176"/>
                      <a:pt x="20215" y="11842"/>
                    </a:cubicBezTo>
                    <a:cubicBezTo>
                      <a:pt x="20215" y="11542"/>
                      <a:pt x="19982" y="11375"/>
                      <a:pt x="19481" y="11109"/>
                    </a:cubicBezTo>
                    <a:cubicBezTo>
                      <a:pt x="18981" y="10808"/>
                      <a:pt x="18814" y="10875"/>
                      <a:pt x="18147" y="10642"/>
                    </a:cubicBezTo>
                    <a:cubicBezTo>
                      <a:pt x="17972" y="10589"/>
                      <a:pt x="17839" y="10571"/>
                      <a:pt x="17728" y="10571"/>
                    </a:cubicBezTo>
                    <a:cubicBezTo>
                      <a:pt x="17479" y="10571"/>
                      <a:pt x="17344" y="10663"/>
                      <a:pt x="17113" y="10663"/>
                    </a:cubicBezTo>
                    <a:cubicBezTo>
                      <a:pt x="17053" y="10663"/>
                      <a:pt x="16988" y="10657"/>
                      <a:pt x="16913" y="10642"/>
                    </a:cubicBezTo>
                    <a:cubicBezTo>
                      <a:pt x="16379" y="10575"/>
                      <a:pt x="16612" y="10508"/>
                      <a:pt x="15645" y="10008"/>
                    </a:cubicBezTo>
                    <a:cubicBezTo>
                      <a:pt x="14711" y="9474"/>
                      <a:pt x="13911" y="7806"/>
                      <a:pt x="13911" y="7806"/>
                    </a:cubicBezTo>
                    <a:cubicBezTo>
                      <a:pt x="13477" y="7606"/>
                      <a:pt x="13010" y="7473"/>
                      <a:pt x="12576" y="7339"/>
                    </a:cubicBezTo>
                    <a:cubicBezTo>
                      <a:pt x="12395" y="7294"/>
                      <a:pt x="12240" y="7278"/>
                      <a:pt x="12098" y="7278"/>
                    </a:cubicBezTo>
                    <a:cubicBezTo>
                      <a:pt x="11737" y="7278"/>
                      <a:pt x="11467" y="7384"/>
                      <a:pt x="11095" y="7384"/>
                    </a:cubicBezTo>
                    <a:cubicBezTo>
                      <a:pt x="10969" y="7384"/>
                      <a:pt x="10832" y="7372"/>
                      <a:pt x="10675" y="7339"/>
                    </a:cubicBezTo>
                    <a:cubicBezTo>
                      <a:pt x="9874" y="7172"/>
                      <a:pt x="9574" y="7272"/>
                      <a:pt x="8607" y="6772"/>
                    </a:cubicBezTo>
                    <a:cubicBezTo>
                      <a:pt x="7673" y="6238"/>
                      <a:pt x="8040" y="6272"/>
                      <a:pt x="7239" y="4937"/>
                    </a:cubicBezTo>
                    <a:cubicBezTo>
                      <a:pt x="6405" y="3603"/>
                      <a:pt x="6872" y="3603"/>
                      <a:pt x="7006" y="2602"/>
                    </a:cubicBezTo>
                    <a:cubicBezTo>
                      <a:pt x="7139" y="1735"/>
                      <a:pt x="7206" y="868"/>
                      <a:pt x="72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196" name="Google Shape;26196;p73"/>
          <p:cNvGrpSpPr/>
          <p:nvPr/>
        </p:nvGrpSpPr>
        <p:grpSpPr>
          <a:xfrm>
            <a:off x="3950489" y="4792679"/>
            <a:ext cx="363110" cy="151607"/>
            <a:chOff x="3708023" y="4792679"/>
            <a:chExt cx="363110" cy="151607"/>
          </a:xfrm>
        </p:grpSpPr>
        <p:cxnSp>
          <p:nvCxnSpPr>
            <p:cNvPr id="26197" name="Google Shape;26197;p73"/>
            <p:cNvCxnSpPr/>
            <p:nvPr/>
          </p:nvCxnSpPr>
          <p:spPr>
            <a:xfrm>
              <a:off x="380203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6198" name="Google Shape;26198;p73"/>
            <p:cNvSpPr/>
            <p:nvPr/>
          </p:nvSpPr>
          <p:spPr>
            <a:xfrm flipH="1">
              <a:off x="3708023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99" name="Google Shape;26199;p73"/>
          <p:cNvGrpSpPr/>
          <p:nvPr/>
        </p:nvGrpSpPr>
        <p:grpSpPr>
          <a:xfrm>
            <a:off x="4831532" y="4792679"/>
            <a:ext cx="363110" cy="151607"/>
            <a:chOff x="5075473" y="4792679"/>
            <a:chExt cx="363110" cy="151607"/>
          </a:xfrm>
        </p:grpSpPr>
        <p:cxnSp>
          <p:nvCxnSpPr>
            <p:cNvPr id="26200" name="Google Shape;26200;p73"/>
            <p:cNvCxnSpPr/>
            <p:nvPr/>
          </p:nvCxnSpPr>
          <p:spPr>
            <a:xfrm rot="10800000">
              <a:off x="5075473" y="4868578"/>
              <a:ext cx="2691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6201" name="Google Shape;26201;p73"/>
            <p:cNvSpPr/>
            <p:nvPr/>
          </p:nvSpPr>
          <p:spPr>
            <a:xfrm>
              <a:off x="5290848" y="4792679"/>
              <a:ext cx="147735" cy="151607"/>
            </a:xfrm>
            <a:custGeom>
              <a:avLst/>
              <a:gdLst/>
              <a:ahLst/>
              <a:cxnLst/>
              <a:rect l="l" t="t" r="r" b="b"/>
              <a:pathLst>
                <a:path w="184669" h="189509" extrusionOk="0">
                  <a:moveTo>
                    <a:pt x="87478" y="1"/>
                  </a:moveTo>
                  <a:cubicBezTo>
                    <a:pt x="78837" y="23328"/>
                    <a:pt x="71468" y="44299"/>
                    <a:pt x="64707" y="65101"/>
                  </a:cubicBezTo>
                  <a:lnTo>
                    <a:pt x="64707" y="65101"/>
                  </a:lnTo>
                  <a:cubicBezTo>
                    <a:pt x="43655" y="66738"/>
                    <a:pt x="22433" y="69244"/>
                    <a:pt x="1" y="72894"/>
                  </a:cubicBezTo>
                  <a:cubicBezTo>
                    <a:pt x="16370" y="85988"/>
                    <a:pt x="33199" y="99081"/>
                    <a:pt x="50395" y="111990"/>
                  </a:cubicBezTo>
                  <a:lnTo>
                    <a:pt x="50395" y="111990"/>
                  </a:lnTo>
                  <a:cubicBezTo>
                    <a:pt x="43729" y="135273"/>
                    <a:pt x="37193" y="160220"/>
                    <a:pt x="29972" y="189509"/>
                  </a:cubicBezTo>
                  <a:lnTo>
                    <a:pt x="29972" y="189509"/>
                  </a:lnTo>
                  <a:cubicBezTo>
                    <a:pt x="50954" y="174251"/>
                    <a:pt x="72393" y="159068"/>
                    <a:pt x="93407" y="143284"/>
                  </a:cubicBezTo>
                  <a:lnTo>
                    <a:pt x="93407" y="143284"/>
                  </a:lnTo>
                  <a:cubicBezTo>
                    <a:pt x="113771" y="157614"/>
                    <a:pt x="134515" y="171499"/>
                    <a:pt x="155498" y="184658"/>
                  </a:cubicBezTo>
                  <a:cubicBezTo>
                    <a:pt x="151697" y="159934"/>
                    <a:pt x="144464" y="134766"/>
                    <a:pt x="135498" y="109966"/>
                  </a:cubicBezTo>
                  <a:lnTo>
                    <a:pt x="135498" y="109966"/>
                  </a:lnTo>
                  <a:cubicBezTo>
                    <a:pt x="152847" y="95311"/>
                    <a:pt x="169428" y="79859"/>
                    <a:pt x="184668" y="63171"/>
                  </a:cubicBezTo>
                  <a:cubicBezTo>
                    <a:pt x="168464" y="62746"/>
                    <a:pt x="153055" y="62490"/>
                    <a:pt x="138118" y="62490"/>
                  </a:cubicBezTo>
                  <a:cubicBezTo>
                    <a:pt x="130796" y="62490"/>
                    <a:pt x="123586" y="62552"/>
                    <a:pt x="116452" y="62685"/>
                  </a:cubicBezTo>
                  <a:lnTo>
                    <a:pt x="116452" y="62685"/>
                  </a:lnTo>
                  <a:cubicBezTo>
                    <a:pt x="106897" y="40846"/>
                    <a:pt x="96812" y="19748"/>
                    <a:pt x="874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2" name="Google Shape;26202;p73">
            <a:hlinkClick r:id="" action="ppaction://hlinkshowjump?jump=previousslide"/>
          </p:cNvPr>
          <p:cNvSpPr/>
          <p:nvPr/>
        </p:nvSpPr>
        <p:spPr>
          <a:xfrm>
            <a:off x="3898116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03" name="Google Shape;26203;p73">
            <a:hlinkClick r:id="" action="ppaction://hlinkshowjump?jump=nextslide"/>
          </p:cNvPr>
          <p:cNvSpPr/>
          <p:nvPr/>
        </p:nvSpPr>
        <p:spPr>
          <a:xfrm>
            <a:off x="4830384" y="4756025"/>
            <a:ext cx="415500" cy="2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04" name="Google Shape;26204;p73"/>
          <p:cNvGrpSpPr/>
          <p:nvPr/>
        </p:nvGrpSpPr>
        <p:grpSpPr>
          <a:xfrm>
            <a:off x="4406700" y="4764377"/>
            <a:ext cx="330600" cy="210673"/>
            <a:chOff x="4181350" y="4786752"/>
            <a:chExt cx="330600" cy="210673"/>
          </a:xfrm>
        </p:grpSpPr>
        <p:grpSp>
          <p:nvGrpSpPr>
            <p:cNvPr id="26205" name="Google Shape;26205;p73"/>
            <p:cNvGrpSpPr/>
            <p:nvPr/>
          </p:nvGrpSpPr>
          <p:grpSpPr>
            <a:xfrm>
              <a:off x="4257160" y="4786752"/>
              <a:ext cx="178983" cy="164217"/>
              <a:chOff x="3605095" y="3530536"/>
              <a:chExt cx="1280277" cy="1174657"/>
            </a:xfrm>
          </p:grpSpPr>
          <p:sp>
            <p:nvSpPr>
              <p:cNvPr id="26206" name="Google Shape;26206;p73"/>
              <p:cNvSpPr/>
              <p:nvPr/>
            </p:nvSpPr>
            <p:spPr>
              <a:xfrm>
                <a:off x="3804143" y="3696932"/>
                <a:ext cx="165409" cy="22656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7" name="Google Shape;26207;p73"/>
              <p:cNvSpPr/>
              <p:nvPr/>
            </p:nvSpPr>
            <p:spPr>
              <a:xfrm>
                <a:off x="3762948" y="3667790"/>
                <a:ext cx="963941" cy="103739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8" name="Google Shape;26208;p73"/>
              <p:cNvSpPr/>
              <p:nvPr/>
            </p:nvSpPr>
            <p:spPr>
              <a:xfrm>
                <a:off x="3763578" y="3633341"/>
                <a:ext cx="240243" cy="75552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9" name="Google Shape;26209;p73"/>
              <p:cNvSpPr/>
              <p:nvPr/>
            </p:nvSpPr>
            <p:spPr>
              <a:xfrm>
                <a:off x="4111035" y="4189822"/>
                <a:ext cx="291422" cy="51537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0" name="Google Shape;26210;p73"/>
              <p:cNvSpPr/>
              <p:nvPr/>
            </p:nvSpPr>
            <p:spPr>
              <a:xfrm>
                <a:off x="3605095" y="3530536"/>
                <a:ext cx="1280277" cy="565199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211" name="Google Shape;26211;p73"/>
            <p:cNvCxnSpPr/>
            <p:nvPr/>
          </p:nvCxnSpPr>
          <p:spPr>
            <a:xfrm>
              <a:off x="4181350" y="4997425"/>
              <a:ext cx="330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212" name="Google Shape;26212;p73">
            <a:hlinkClick r:id="rId3" action="ppaction://hlinksldjump"/>
          </p:cNvPr>
          <p:cNvSpPr/>
          <p:nvPr/>
        </p:nvSpPr>
        <p:spPr>
          <a:xfrm>
            <a:off x="4390500" y="4759600"/>
            <a:ext cx="3630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C7801-8FF8-8FA0-23E3-21463D9C2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6025" y="1064124"/>
            <a:ext cx="347402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Safer Orbits 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Smarter Mission Planning 🛰️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Sustainable Space Future 🌍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2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69" name="Google Shape;26469;p76"/>
          <p:cNvGrpSpPr/>
          <p:nvPr/>
        </p:nvGrpSpPr>
        <p:grpSpPr>
          <a:xfrm>
            <a:off x="2402604" y="1687649"/>
            <a:ext cx="1059902" cy="921608"/>
            <a:chOff x="547563" y="1049250"/>
            <a:chExt cx="413863" cy="359750"/>
          </a:xfrm>
        </p:grpSpPr>
        <p:sp>
          <p:nvSpPr>
            <p:cNvPr id="26470" name="Google Shape;26470;p76"/>
            <p:cNvSpPr/>
            <p:nvPr/>
          </p:nvSpPr>
          <p:spPr>
            <a:xfrm>
              <a:off x="591375" y="1170250"/>
              <a:ext cx="23625" cy="23225"/>
            </a:xfrm>
            <a:custGeom>
              <a:avLst/>
              <a:gdLst/>
              <a:ahLst/>
              <a:cxnLst/>
              <a:rect l="l" t="t" r="r" b="b"/>
              <a:pathLst>
                <a:path w="945" h="929" extrusionOk="0">
                  <a:moveTo>
                    <a:pt x="929" y="384"/>
                  </a:moveTo>
                  <a:cubicBezTo>
                    <a:pt x="945" y="736"/>
                    <a:pt x="513" y="928"/>
                    <a:pt x="256" y="688"/>
                  </a:cubicBezTo>
                  <a:cubicBezTo>
                    <a:pt x="0" y="432"/>
                    <a:pt x="176" y="0"/>
                    <a:pt x="529" y="0"/>
                  </a:cubicBezTo>
                  <a:cubicBezTo>
                    <a:pt x="753" y="0"/>
                    <a:pt x="929" y="160"/>
                    <a:pt x="929" y="3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1" name="Google Shape;26471;p76"/>
            <p:cNvSpPr/>
            <p:nvPr/>
          </p:nvSpPr>
          <p:spPr>
            <a:xfrm>
              <a:off x="920975" y="1278175"/>
              <a:ext cx="23225" cy="23625"/>
            </a:xfrm>
            <a:custGeom>
              <a:avLst/>
              <a:gdLst/>
              <a:ahLst/>
              <a:cxnLst/>
              <a:rect l="l" t="t" r="r" b="b"/>
              <a:pathLst>
                <a:path w="929" h="945" extrusionOk="0">
                  <a:moveTo>
                    <a:pt x="928" y="401"/>
                  </a:moveTo>
                  <a:cubicBezTo>
                    <a:pt x="928" y="769"/>
                    <a:pt x="496" y="945"/>
                    <a:pt x="240" y="689"/>
                  </a:cubicBezTo>
                  <a:cubicBezTo>
                    <a:pt x="0" y="433"/>
                    <a:pt x="192" y="1"/>
                    <a:pt x="544" y="1"/>
                  </a:cubicBezTo>
                  <a:cubicBezTo>
                    <a:pt x="768" y="17"/>
                    <a:pt x="928" y="193"/>
                    <a:pt x="928" y="4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2" name="Google Shape;26472;p76"/>
            <p:cNvSpPr/>
            <p:nvPr/>
          </p:nvSpPr>
          <p:spPr>
            <a:xfrm>
              <a:off x="612363" y="1273175"/>
              <a:ext cx="23625" cy="23625"/>
            </a:xfrm>
            <a:custGeom>
              <a:avLst/>
              <a:gdLst/>
              <a:ahLst/>
              <a:cxnLst/>
              <a:rect l="l" t="t" r="r" b="b"/>
              <a:pathLst>
                <a:path w="945" h="945" extrusionOk="0">
                  <a:moveTo>
                    <a:pt x="945" y="401"/>
                  </a:moveTo>
                  <a:cubicBezTo>
                    <a:pt x="945" y="769"/>
                    <a:pt x="513" y="945"/>
                    <a:pt x="257" y="689"/>
                  </a:cubicBezTo>
                  <a:cubicBezTo>
                    <a:pt x="1" y="433"/>
                    <a:pt x="193" y="1"/>
                    <a:pt x="561" y="17"/>
                  </a:cubicBezTo>
                  <a:cubicBezTo>
                    <a:pt x="769" y="17"/>
                    <a:pt x="945" y="193"/>
                    <a:pt x="945" y="4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3" name="Google Shape;26473;p76"/>
            <p:cNvSpPr/>
            <p:nvPr/>
          </p:nvSpPr>
          <p:spPr>
            <a:xfrm>
              <a:off x="755950" y="12476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8" y="80"/>
                  </a:moveTo>
                  <a:cubicBezTo>
                    <a:pt x="208" y="208"/>
                    <a:pt x="0" y="0"/>
                    <a:pt x="128" y="0"/>
                  </a:cubicBezTo>
                  <a:cubicBezTo>
                    <a:pt x="176" y="0"/>
                    <a:pt x="208" y="32"/>
                    <a:pt x="208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4" name="Google Shape;26474;p76"/>
            <p:cNvSpPr/>
            <p:nvPr/>
          </p:nvSpPr>
          <p:spPr>
            <a:xfrm>
              <a:off x="956200" y="118705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9" y="80"/>
                  </a:moveTo>
                  <a:cubicBezTo>
                    <a:pt x="209" y="208"/>
                    <a:pt x="1" y="0"/>
                    <a:pt x="129" y="0"/>
                  </a:cubicBezTo>
                  <a:cubicBezTo>
                    <a:pt x="177" y="0"/>
                    <a:pt x="209" y="32"/>
                    <a:pt x="209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5" name="Google Shape;26475;p76"/>
            <p:cNvSpPr/>
            <p:nvPr/>
          </p:nvSpPr>
          <p:spPr>
            <a:xfrm>
              <a:off x="868950" y="13069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9" y="81"/>
                  </a:moveTo>
                  <a:cubicBezTo>
                    <a:pt x="209" y="209"/>
                    <a:pt x="1" y="1"/>
                    <a:pt x="129" y="1"/>
                  </a:cubicBezTo>
                  <a:cubicBezTo>
                    <a:pt x="177" y="1"/>
                    <a:pt x="209" y="33"/>
                    <a:pt x="209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6" name="Google Shape;26476;p76"/>
            <p:cNvSpPr/>
            <p:nvPr/>
          </p:nvSpPr>
          <p:spPr>
            <a:xfrm>
              <a:off x="547563" y="1123975"/>
              <a:ext cx="4425" cy="4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60" y="96"/>
                  </a:moveTo>
                  <a:cubicBezTo>
                    <a:pt x="160" y="128"/>
                    <a:pt x="128" y="176"/>
                    <a:pt x="80" y="176"/>
                  </a:cubicBezTo>
                  <a:cubicBezTo>
                    <a:pt x="48" y="176"/>
                    <a:pt x="0" y="128"/>
                    <a:pt x="0" y="96"/>
                  </a:cubicBezTo>
                  <a:cubicBezTo>
                    <a:pt x="0" y="48"/>
                    <a:pt x="48" y="0"/>
                    <a:pt x="80" y="16"/>
                  </a:cubicBezTo>
                  <a:cubicBezTo>
                    <a:pt x="128" y="0"/>
                    <a:pt x="176" y="48"/>
                    <a:pt x="160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7" name="Google Shape;26477;p76"/>
            <p:cNvSpPr/>
            <p:nvPr/>
          </p:nvSpPr>
          <p:spPr>
            <a:xfrm>
              <a:off x="777950" y="1049250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8" y="81"/>
                  </a:moveTo>
                  <a:cubicBezTo>
                    <a:pt x="208" y="209"/>
                    <a:pt x="0" y="1"/>
                    <a:pt x="128" y="1"/>
                  </a:cubicBezTo>
                  <a:cubicBezTo>
                    <a:pt x="176" y="1"/>
                    <a:pt x="208" y="49"/>
                    <a:pt x="208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8" name="Google Shape;26478;p76"/>
            <p:cNvSpPr/>
            <p:nvPr/>
          </p:nvSpPr>
          <p:spPr>
            <a:xfrm>
              <a:off x="739150" y="1336475"/>
              <a:ext cx="5225" cy="5225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208" y="81"/>
                  </a:moveTo>
                  <a:cubicBezTo>
                    <a:pt x="208" y="209"/>
                    <a:pt x="0" y="1"/>
                    <a:pt x="128" y="1"/>
                  </a:cubicBezTo>
                  <a:cubicBezTo>
                    <a:pt x="160" y="1"/>
                    <a:pt x="208" y="49"/>
                    <a:pt x="208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9" name="Google Shape;26479;p76"/>
            <p:cNvSpPr/>
            <p:nvPr/>
          </p:nvSpPr>
          <p:spPr>
            <a:xfrm>
              <a:off x="699775" y="1195850"/>
              <a:ext cx="4025" cy="4025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161" y="80"/>
                  </a:moveTo>
                  <a:cubicBezTo>
                    <a:pt x="161" y="128"/>
                    <a:pt x="113" y="160"/>
                    <a:pt x="81" y="160"/>
                  </a:cubicBezTo>
                  <a:cubicBezTo>
                    <a:pt x="33" y="160"/>
                    <a:pt x="1" y="128"/>
                    <a:pt x="1" y="80"/>
                  </a:cubicBezTo>
                  <a:cubicBezTo>
                    <a:pt x="1" y="48"/>
                    <a:pt x="33" y="0"/>
                    <a:pt x="81" y="0"/>
                  </a:cubicBezTo>
                  <a:cubicBezTo>
                    <a:pt x="113" y="0"/>
                    <a:pt x="161" y="48"/>
                    <a:pt x="161" y="8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0" name="Google Shape;26480;p76"/>
            <p:cNvSpPr/>
            <p:nvPr/>
          </p:nvSpPr>
          <p:spPr>
            <a:xfrm>
              <a:off x="926975" y="1357775"/>
              <a:ext cx="4025" cy="5625"/>
            </a:xfrm>
            <a:custGeom>
              <a:avLst/>
              <a:gdLst/>
              <a:ahLst/>
              <a:cxnLst/>
              <a:rect l="l" t="t" r="r" b="b"/>
              <a:pathLst>
                <a:path w="161" h="225" extrusionOk="0">
                  <a:moveTo>
                    <a:pt x="160" y="113"/>
                  </a:moveTo>
                  <a:cubicBezTo>
                    <a:pt x="160" y="225"/>
                    <a:pt x="0" y="225"/>
                    <a:pt x="0" y="113"/>
                  </a:cubicBezTo>
                  <a:cubicBezTo>
                    <a:pt x="0" y="1"/>
                    <a:pt x="160" y="1"/>
                    <a:pt x="160" y="1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1" name="Google Shape;26481;p76"/>
            <p:cNvSpPr/>
            <p:nvPr/>
          </p:nvSpPr>
          <p:spPr>
            <a:xfrm>
              <a:off x="891775" y="1339775"/>
              <a:ext cx="4825" cy="5225"/>
            </a:xfrm>
            <a:custGeom>
              <a:avLst/>
              <a:gdLst/>
              <a:ahLst/>
              <a:cxnLst/>
              <a:rect l="l" t="t" r="r" b="b"/>
              <a:pathLst>
                <a:path w="193" h="209" extrusionOk="0">
                  <a:moveTo>
                    <a:pt x="192" y="97"/>
                  </a:moveTo>
                  <a:cubicBezTo>
                    <a:pt x="192" y="209"/>
                    <a:pt x="0" y="17"/>
                    <a:pt x="112" y="17"/>
                  </a:cubicBezTo>
                  <a:cubicBezTo>
                    <a:pt x="160" y="1"/>
                    <a:pt x="192" y="49"/>
                    <a:pt x="192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2" name="Google Shape;26482;p76"/>
            <p:cNvSpPr/>
            <p:nvPr/>
          </p:nvSpPr>
          <p:spPr>
            <a:xfrm>
              <a:off x="580363" y="1174375"/>
              <a:ext cx="6425" cy="4825"/>
            </a:xfrm>
            <a:custGeom>
              <a:avLst/>
              <a:gdLst/>
              <a:ahLst/>
              <a:cxnLst/>
              <a:rect l="l" t="t" r="r" b="b"/>
              <a:pathLst>
                <a:path w="257" h="193" extrusionOk="0">
                  <a:moveTo>
                    <a:pt x="225" y="81"/>
                  </a:moveTo>
                  <a:cubicBezTo>
                    <a:pt x="257" y="193"/>
                    <a:pt x="1" y="48"/>
                    <a:pt x="129" y="16"/>
                  </a:cubicBezTo>
                  <a:cubicBezTo>
                    <a:pt x="177" y="0"/>
                    <a:pt x="209" y="32"/>
                    <a:pt x="225" y="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3" name="Google Shape;26483;p76"/>
            <p:cNvSpPr/>
            <p:nvPr/>
          </p:nvSpPr>
          <p:spPr>
            <a:xfrm>
              <a:off x="689963" y="1316775"/>
              <a:ext cx="10825" cy="10825"/>
            </a:xfrm>
            <a:custGeom>
              <a:avLst/>
              <a:gdLst/>
              <a:ahLst/>
              <a:cxnLst/>
              <a:rect l="l" t="t" r="r" b="b"/>
              <a:pathLst>
                <a:path w="433" h="433" extrusionOk="0">
                  <a:moveTo>
                    <a:pt x="433" y="193"/>
                  </a:moveTo>
                  <a:cubicBezTo>
                    <a:pt x="433" y="353"/>
                    <a:pt x="241" y="433"/>
                    <a:pt x="129" y="321"/>
                  </a:cubicBezTo>
                  <a:cubicBezTo>
                    <a:pt x="1" y="209"/>
                    <a:pt x="81" y="1"/>
                    <a:pt x="257" y="1"/>
                  </a:cubicBezTo>
                  <a:cubicBezTo>
                    <a:pt x="353" y="1"/>
                    <a:pt x="433" y="81"/>
                    <a:pt x="433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4" name="Google Shape;26484;p76"/>
            <p:cNvSpPr/>
            <p:nvPr/>
          </p:nvSpPr>
          <p:spPr>
            <a:xfrm>
              <a:off x="886550" y="1398175"/>
              <a:ext cx="10850" cy="10825"/>
            </a:xfrm>
            <a:custGeom>
              <a:avLst/>
              <a:gdLst/>
              <a:ahLst/>
              <a:cxnLst/>
              <a:rect l="l" t="t" r="r" b="b"/>
              <a:pathLst>
                <a:path w="434" h="433" extrusionOk="0">
                  <a:moveTo>
                    <a:pt x="433" y="193"/>
                  </a:moveTo>
                  <a:cubicBezTo>
                    <a:pt x="433" y="353"/>
                    <a:pt x="225" y="433"/>
                    <a:pt x="113" y="321"/>
                  </a:cubicBezTo>
                  <a:cubicBezTo>
                    <a:pt x="1" y="209"/>
                    <a:pt x="81" y="1"/>
                    <a:pt x="241" y="17"/>
                  </a:cubicBezTo>
                  <a:cubicBezTo>
                    <a:pt x="353" y="1"/>
                    <a:pt x="433" y="97"/>
                    <a:pt x="433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5" name="Google Shape;26485;p76"/>
            <p:cNvSpPr/>
            <p:nvPr/>
          </p:nvSpPr>
          <p:spPr>
            <a:xfrm>
              <a:off x="712550" y="1307375"/>
              <a:ext cx="10825" cy="10825"/>
            </a:xfrm>
            <a:custGeom>
              <a:avLst/>
              <a:gdLst/>
              <a:ahLst/>
              <a:cxnLst/>
              <a:rect l="l" t="t" r="r" b="b"/>
              <a:pathLst>
                <a:path w="433" h="433" extrusionOk="0">
                  <a:moveTo>
                    <a:pt x="432" y="193"/>
                  </a:moveTo>
                  <a:cubicBezTo>
                    <a:pt x="432" y="353"/>
                    <a:pt x="224" y="433"/>
                    <a:pt x="112" y="321"/>
                  </a:cubicBezTo>
                  <a:cubicBezTo>
                    <a:pt x="0" y="209"/>
                    <a:pt x="80" y="17"/>
                    <a:pt x="240" y="17"/>
                  </a:cubicBezTo>
                  <a:cubicBezTo>
                    <a:pt x="336" y="1"/>
                    <a:pt x="432" y="81"/>
                    <a:pt x="432" y="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6" name="Google Shape;26486;p76"/>
            <p:cNvSpPr/>
            <p:nvPr/>
          </p:nvSpPr>
          <p:spPr>
            <a:xfrm>
              <a:off x="866150" y="1242575"/>
              <a:ext cx="10425" cy="10425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417" y="176"/>
                  </a:moveTo>
                  <a:cubicBezTo>
                    <a:pt x="417" y="336"/>
                    <a:pt x="225" y="416"/>
                    <a:pt x="113" y="304"/>
                  </a:cubicBezTo>
                  <a:cubicBezTo>
                    <a:pt x="1" y="192"/>
                    <a:pt x="81" y="0"/>
                    <a:pt x="241" y="0"/>
                  </a:cubicBezTo>
                  <a:cubicBezTo>
                    <a:pt x="337" y="0"/>
                    <a:pt x="417" y="80"/>
                    <a:pt x="417" y="1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7" name="Google Shape;26487;p76"/>
            <p:cNvSpPr/>
            <p:nvPr/>
          </p:nvSpPr>
          <p:spPr>
            <a:xfrm>
              <a:off x="634550" y="1356175"/>
              <a:ext cx="10825" cy="10425"/>
            </a:xfrm>
            <a:custGeom>
              <a:avLst/>
              <a:gdLst/>
              <a:ahLst/>
              <a:cxnLst/>
              <a:rect l="l" t="t" r="r" b="b"/>
              <a:pathLst>
                <a:path w="433" h="417" extrusionOk="0">
                  <a:moveTo>
                    <a:pt x="432" y="177"/>
                  </a:moveTo>
                  <a:cubicBezTo>
                    <a:pt x="432" y="337"/>
                    <a:pt x="240" y="417"/>
                    <a:pt x="128" y="305"/>
                  </a:cubicBezTo>
                  <a:cubicBezTo>
                    <a:pt x="0" y="193"/>
                    <a:pt x="96" y="1"/>
                    <a:pt x="256" y="1"/>
                  </a:cubicBezTo>
                  <a:cubicBezTo>
                    <a:pt x="352" y="1"/>
                    <a:pt x="432" y="81"/>
                    <a:pt x="432" y="1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8" name="Google Shape;26488;p76"/>
            <p:cNvSpPr/>
            <p:nvPr/>
          </p:nvSpPr>
          <p:spPr>
            <a:xfrm>
              <a:off x="659963" y="1141575"/>
              <a:ext cx="10425" cy="10825"/>
            </a:xfrm>
            <a:custGeom>
              <a:avLst/>
              <a:gdLst/>
              <a:ahLst/>
              <a:cxnLst/>
              <a:rect l="l" t="t" r="r" b="b"/>
              <a:pathLst>
                <a:path w="417" h="433" extrusionOk="0">
                  <a:moveTo>
                    <a:pt x="417" y="192"/>
                  </a:moveTo>
                  <a:cubicBezTo>
                    <a:pt x="417" y="352"/>
                    <a:pt x="225" y="432"/>
                    <a:pt x="113" y="320"/>
                  </a:cubicBezTo>
                  <a:cubicBezTo>
                    <a:pt x="1" y="192"/>
                    <a:pt x="81" y="0"/>
                    <a:pt x="241" y="0"/>
                  </a:cubicBezTo>
                  <a:cubicBezTo>
                    <a:pt x="337" y="0"/>
                    <a:pt x="417" y="80"/>
                    <a:pt x="417" y="1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9" name="Google Shape;26489;p76"/>
            <p:cNvSpPr/>
            <p:nvPr/>
          </p:nvSpPr>
          <p:spPr>
            <a:xfrm>
              <a:off x="709775" y="1234250"/>
              <a:ext cx="10825" cy="10425"/>
            </a:xfrm>
            <a:custGeom>
              <a:avLst/>
              <a:gdLst/>
              <a:ahLst/>
              <a:cxnLst/>
              <a:rect l="l" t="t" r="r" b="b"/>
              <a:pathLst>
                <a:path w="433" h="417" extrusionOk="0">
                  <a:moveTo>
                    <a:pt x="433" y="177"/>
                  </a:moveTo>
                  <a:cubicBezTo>
                    <a:pt x="433" y="337"/>
                    <a:pt x="225" y="417"/>
                    <a:pt x="113" y="305"/>
                  </a:cubicBezTo>
                  <a:cubicBezTo>
                    <a:pt x="1" y="193"/>
                    <a:pt x="81" y="1"/>
                    <a:pt x="241" y="1"/>
                  </a:cubicBezTo>
                  <a:cubicBezTo>
                    <a:pt x="353" y="1"/>
                    <a:pt x="433" y="81"/>
                    <a:pt x="433" y="1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0" name="Google Shape;26490;p76"/>
            <p:cNvSpPr/>
            <p:nvPr/>
          </p:nvSpPr>
          <p:spPr>
            <a:xfrm>
              <a:off x="930000" y="1296950"/>
              <a:ext cx="10425" cy="12025"/>
            </a:xfrm>
            <a:custGeom>
              <a:avLst/>
              <a:gdLst/>
              <a:ahLst/>
              <a:cxnLst/>
              <a:rect l="l" t="t" r="r" b="b"/>
              <a:pathLst>
                <a:path w="417" h="481" extrusionOk="0">
                  <a:moveTo>
                    <a:pt x="400" y="257"/>
                  </a:moveTo>
                  <a:cubicBezTo>
                    <a:pt x="368" y="481"/>
                    <a:pt x="48" y="481"/>
                    <a:pt x="32" y="257"/>
                  </a:cubicBezTo>
                  <a:cubicBezTo>
                    <a:pt x="0" y="1"/>
                    <a:pt x="416" y="1"/>
                    <a:pt x="400" y="2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1" name="Google Shape;26491;p76"/>
            <p:cNvSpPr/>
            <p:nvPr/>
          </p:nvSpPr>
          <p:spPr>
            <a:xfrm>
              <a:off x="802350" y="1341275"/>
              <a:ext cx="10425" cy="12025"/>
            </a:xfrm>
            <a:custGeom>
              <a:avLst/>
              <a:gdLst/>
              <a:ahLst/>
              <a:cxnLst/>
              <a:rect l="l" t="t" r="r" b="b"/>
              <a:pathLst>
                <a:path w="417" h="481" extrusionOk="0">
                  <a:moveTo>
                    <a:pt x="385" y="209"/>
                  </a:moveTo>
                  <a:cubicBezTo>
                    <a:pt x="417" y="481"/>
                    <a:pt x="0" y="481"/>
                    <a:pt x="32" y="209"/>
                  </a:cubicBezTo>
                  <a:cubicBezTo>
                    <a:pt x="48" y="1"/>
                    <a:pt x="369" y="1"/>
                    <a:pt x="385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2" name="Google Shape;26492;p76"/>
            <p:cNvSpPr/>
            <p:nvPr/>
          </p:nvSpPr>
          <p:spPr>
            <a:xfrm>
              <a:off x="842200" y="1279050"/>
              <a:ext cx="10425" cy="12025"/>
            </a:xfrm>
            <a:custGeom>
              <a:avLst/>
              <a:gdLst/>
              <a:ahLst/>
              <a:cxnLst/>
              <a:rect l="l" t="t" r="r" b="b"/>
              <a:pathLst>
                <a:path w="417" h="481" extrusionOk="0">
                  <a:moveTo>
                    <a:pt x="400" y="209"/>
                  </a:moveTo>
                  <a:cubicBezTo>
                    <a:pt x="416" y="481"/>
                    <a:pt x="0" y="481"/>
                    <a:pt x="32" y="209"/>
                  </a:cubicBezTo>
                  <a:cubicBezTo>
                    <a:pt x="48" y="1"/>
                    <a:pt x="368" y="1"/>
                    <a:pt x="400" y="2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3" name="Google Shape;26493;p76"/>
            <p:cNvSpPr/>
            <p:nvPr/>
          </p:nvSpPr>
          <p:spPr>
            <a:xfrm>
              <a:off x="842550" y="1337375"/>
              <a:ext cx="10825" cy="12025"/>
            </a:xfrm>
            <a:custGeom>
              <a:avLst/>
              <a:gdLst/>
              <a:ahLst/>
              <a:cxnLst/>
              <a:rect l="l" t="t" r="r" b="b"/>
              <a:pathLst>
                <a:path w="433" h="481" extrusionOk="0">
                  <a:moveTo>
                    <a:pt x="401" y="273"/>
                  </a:moveTo>
                  <a:cubicBezTo>
                    <a:pt x="369" y="481"/>
                    <a:pt x="65" y="481"/>
                    <a:pt x="33" y="273"/>
                  </a:cubicBezTo>
                  <a:cubicBezTo>
                    <a:pt x="1" y="1"/>
                    <a:pt x="433" y="1"/>
                    <a:pt x="401" y="2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4" name="Google Shape;26494;p76"/>
            <p:cNvSpPr/>
            <p:nvPr/>
          </p:nvSpPr>
          <p:spPr>
            <a:xfrm>
              <a:off x="809350" y="1152575"/>
              <a:ext cx="38825" cy="38825"/>
            </a:xfrm>
            <a:custGeom>
              <a:avLst/>
              <a:gdLst/>
              <a:ahLst/>
              <a:cxnLst/>
              <a:rect l="l" t="t" r="r" b="b"/>
              <a:pathLst>
                <a:path w="1553" h="1553" extrusionOk="0">
                  <a:moveTo>
                    <a:pt x="769" y="1552"/>
                  </a:moveTo>
                  <a:lnTo>
                    <a:pt x="769" y="1552"/>
                  </a:lnTo>
                  <a:cubicBezTo>
                    <a:pt x="769" y="1120"/>
                    <a:pt x="417" y="784"/>
                    <a:pt x="1" y="784"/>
                  </a:cubicBezTo>
                  <a:lnTo>
                    <a:pt x="1" y="784"/>
                  </a:lnTo>
                  <a:cubicBezTo>
                    <a:pt x="417" y="784"/>
                    <a:pt x="769" y="432"/>
                    <a:pt x="769" y="0"/>
                  </a:cubicBezTo>
                  <a:lnTo>
                    <a:pt x="769" y="0"/>
                  </a:lnTo>
                  <a:cubicBezTo>
                    <a:pt x="769" y="432"/>
                    <a:pt x="1121" y="784"/>
                    <a:pt x="1553" y="784"/>
                  </a:cubicBezTo>
                  <a:lnTo>
                    <a:pt x="1553" y="784"/>
                  </a:lnTo>
                  <a:cubicBezTo>
                    <a:pt x="1121" y="784"/>
                    <a:pt x="769" y="1120"/>
                    <a:pt x="769" y="15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5" name="Google Shape;26495;p76"/>
            <p:cNvSpPr/>
            <p:nvPr/>
          </p:nvSpPr>
          <p:spPr>
            <a:xfrm>
              <a:off x="615963" y="1208375"/>
              <a:ext cx="38825" cy="38425"/>
            </a:xfrm>
            <a:custGeom>
              <a:avLst/>
              <a:gdLst/>
              <a:ahLst/>
              <a:cxnLst/>
              <a:rect l="l" t="t" r="r" b="b"/>
              <a:pathLst>
                <a:path w="1553" h="1537" extrusionOk="0">
                  <a:moveTo>
                    <a:pt x="769" y="1537"/>
                  </a:moveTo>
                  <a:lnTo>
                    <a:pt x="769" y="1537"/>
                  </a:lnTo>
                  <a:cubicBezTo>
                    <a:pt x="769" y="1121"/>
                    <a:pt x="417" y="769"/>
                    <a:pt x="1" y="769"/>
                  </a:cubicBezTo>
                  <a:lnTo>
                    <a:pt x="1" y="769"/>
                  </a:lnTo>
                  <a:cubicBezTo>
                    <a:pt x="417" y="769"/>
                    <a:pt x="769" y="417"/>
                    <a:pt x="769" y="1"/>
                  </a:cubicBezTo>
                  <a:lnTo>
                    <a:pt x="769" y="1"/>
                  </a:lnTo>
                  <a:cubicBezTo>
                    <a:pt x="769" y="417"/>
                    <a:pt x="1121" y="769"/>
                    <a:pt x="1553" y="769"/>
                  </a:cubicBezTo>
                  <a:lnTo>
                    <a:pt x="1553" y="769"/>
                  </a:lnTo>
                  <a:cubicBezTo>
                    <a:pt x="1121" y="769"/>
                    <a:pt x="769" y="1121"/>
                    <a:pt x="769" y="15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96" name="Google Shape;26496;p76"/>
          <p:cNvSpPr txBox="1">
            <a:spLocks noGrp="1"/>
          </p:cNvSpPr>
          <p:nvPr>
            <p:ph type="title"/>
          </p:nvPr>
        </p:nvSpPr>
        <p:spPr>
          <a:xfrm>
            <a:off x="1418880" y="292333"/>
            <a:ext cx="188227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dirty="0"/>
              <a:t>Judging Fit</a:t>
            </a:r>
            <a:endParaRPr dirty="0"/>
          </a:p>
        </p:txBody>
      </p:sp>
      <p:grpSp>
        <p:nvGrpSpPr>
          <p:cNvPr id="26503" name="Google Shape;26503;p76"/>
          <p:cNvGrpSpPr/>
          <p:nvPr/>
        </p:nvGrpSpPr>
        <p:grpSpPr>
          <a:xfrm rot="1067">
            <a:off x="8176054" y="721245"/>
            <a:ext cx="436807" cy="436878"/>
            <a:chOff x="1061368" y="715764"/>
            <a:chExt cx="1356124" cy="1355500"/>
          </a:xfrm>
        </p:grpSpPr>
        <p:sp>
          <p:nvSpPr>
            <p:cNvPr id="26504" name="Google Shape;26504;p76"/>
            <p:cNvSpPr/>
            <p:nvPr/>
          </p:nvSpPr>
          <p:spPr>
            <a:xfrm>
              <a:off x="1071529" y="715764"/>
              <a:ext cx="1345962" cy="1345027"/>
            </a:xfrm>
            <a:custGeom>
              <a:avLst/>
              <a:gdLst/>
              <a:ahLst/>
              <a:cxnLst/>
              <a:rect l="l" t="t" r="r" b="b"/>
              <a:pathLst>
                <a:path w="4371" h="4368" extrusionOk="0">
                  <a:moveTo>
                    <a:pt x="2198" y="1"/>
                  </a:moveTo>
                  <a:cubicBezTo>
                    <a:pt x="1643" y="1"/>
                    <a:pt x="1090" y="209"/>
                    <a:pt x="668" y="632"/>
                  </a:cubicBezTo>
                  <a:cubicBezTo>
                    <a:pt x="534" y="732"/>
                    <a:pt x="434" y="865"/>
                    <a:pt x="367" y="999"/>
                  </a:cubicBezTo>
                  <a:cubicBezTo>
                    <a:pt x="301" y="1065"/>
                    <a:pt x="234" y="1166"/>
                    <a:pt x="201" y="1266"/>
                  </a:cubicBezTo>
                  <a:cubicBezTo>
                    <a:pt x="167" y="1332"/>
                    <a:pt x="134" y="1399"/>
                    <a:pt x="134" y="1466"/>
                  </a:cubicBezTo>
                  <a:cubicBezTo>
                    <a:pt x="100" y="1533"/>
                    <a:pt x="67" y="1633"/>
                    <a:pt x="34" y="1699"/>
                  </a:cubicBezTo>
                  <a:cubicBezTo>
                    <a:pt x="0" y="1799"/>
                    <a:pt x="0" y="1933"/>
                    <a:pt x="0" y="2033"/>
                  </a:cubicBezTo>
                  <a:lnTo>
                    <a:pt x="0" y="2200"/>
                  </a:lnTo>
                  <a:cubicBezTo>
                    <a:pt x="0" y="2300"/>
                    <a:pt x="0" y="2400"/>
                    <a:pt x="34" y="2500"/>
                  </a:cubicBezTo>
                  <a:cubicBezTo>
                    <a:pt x="34" y="2600"/>
                    <a:pt x="67" y="2700"/>
                    <a:pt x="67" y="2767"/>
                  </a:cubicBezTo>
                  <a:cubicBezTo>
                    <a:pt x="100" y="2833"/>
                    <a:pt x="100" y="2867"/>
                    <a:pt x="100" y="2900"/>
                  </a:cubicBezTo>
                  <a:cubicBezTo>
                    <a:pt x="167" y="3034"/>
                    <a:pt x="234" y="3167"/>
                    <a:pt x="301" y="3300"/>
                  </a:cubicBezTo>
                  <a:cubicBezTo>
                    <a:pt x="367" y="3434"/>
                    <a:pt x="467" y="3567"/>
                    <a:pt x="601" y="3701"/>
                  </a:cubicBezTo>
                  <a:cubicBezTo>
                    <a:pt x="668" y="3767"/>
                    <a:pt x="734" y="3834"/>
                    <a:pt x="801" y="3901"/>
                  </a:cubicBezTo>
                  <a:lnTo>
                    <a:pt x="901" y="3968"/>
                  </a:lnTo>
                  <a:cubicBezTo>
                    <a:pt x="1001" y="4034"/>
                    <a:pt x="1101" y="4101"/>
                    <a:pt x="1235" y="4168"/>
                  </a:cubicBezTo>
                  <a:cubicBezTo>
                    <a:pt x="1535" y="4301"/>
                    <a:pt x="1868" y="4368"/>
                    <a:pt x="2202" y="4368"/>
                  </a:cubicBezTo>
                  <a:cubicBezTo>
                    <a:pt x="2736" y="4368"/>
                    <a:pt x="3269" y="4168"/>
                    <a:pt x="3670" y="3801"/>
                  </a:cubicBezTo>
                  <a:cubicBezTo>
                    <a:pt x="3736" y="3734"/>
                    <a:pt x="3803" y="3667"/>
                    <a:pt x="3870" y="3601"/>
                  </a:cubicBezTo>
                  <a:cubicBezTo>
                    <a:pt x="3937" y="3501"/>
                    <a:pt x="4003" y="3434"/>
                    <a:pt x="4070" y="3334"/>
                  </a:cubicBezTo>
                  <a:cubicBezTo>
                    <a:pt x="4137" y="3234"/>
                    <a:pt x="4170" y="3134"/>
                    <a:pt x="4203" y="3034"/>
                  </a:cubicBezTo>
                  <a:cubicBezTo>
                    <a:pt x="4237" y="2967"/>
                    <a:pt x="4270" y="2900"/>
                    <a:pt x="4303" y="2800"/>
                  </a:cubicBezTo>
                  <a:cubicBezTo>
                    <a:pt x="4303" y="2733"/>
                    <a:pt x="4337" y="2633"/>
                    <a:pt x="4337" y="2567"/>
                  </a:cubicBezTo>
                  <a:cubicBezTo>
                    <a:pt x="4370" y="2533"/>
                    <a:pt x="4370" y="2467"/>
                    <a:pt x="4370" y="2433"/>
                  </a:cubicBezTo>
                  <a:cubicBezTo>
                    <a:pt x="4370" y="2366"/>
                    <a:pt x="4370" y="2266"/>
                    <a:pt x="4370" y="2200"/>
                  </a:cubicBezTo>
                  <a:cubicBezTo>
                    <a:pt x="4370" y="2166"/>
                    <a:pt x="4370" y="2100"/>
                    <a:pt x="4370" y="2033"/>
                  </a:cubicBezTo>
                  <a:cubicBezTo>
                    <a:pt x="4370" y="1933"/>
                    <a:pt x="4337" y="1799"/>
                    <a:pt x="4303" y="1699"/>
                  </a:cubicBezTo>
                  <a:lnTo>
                    <a:pt x="4303" y="1599"/>
                  </a:lnTo>
                  <a:cubicBezTo>
                    <a:pt x="4270" y="1499"/>
                    <a:pt x="4237" y="1366"/>
                    <a:pt x="4170" y="1266"/>
                  </a:cubicBezTo>
                  <a:cubicBezTo>
                    <a:pt x="4103" y="1132"/>
                    <a:pt x="4037" y="999"/>
                    <a:pt x="3937" y="899"/>
                  </a:cubicBezTo>
                  <a:cubicBezTo>
                    <a:pt x="3836" y="732"/>
                    <a:pt x="3736" y="632"/>
                    <a:pt x="3603" y="498"/>
                  </a:cubicBezTo>
                  <a:cubicBezTo>
                    <a:pt x="3193" y="168"/>
                    <a:pt x="2695" y="1"/>
                    <a:pt x="2198" y="1"/>
                  </a:cubicBezTo>
                  <a:close/>
                </a:path>
              </a:pathLst>
            </a:custGeom>
            <a:solidFill>
              <a:srgbClr val="EAD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5" name="Google Shape;26505;p76"/>
            <p:cNvSpPr/>
            <p:nvPr/>
          </p:nvSpPr>
          <p:spPr>
            <a:xfrm>
              <a:off x="1276919" y="720999"/>
              <a:ext cx="904082" cy="197074"/>
            </a:xfrm>
            <a:custGeom>
              <a:avLst/>
              <a:gdLst/>
              <a:ahLst/>
              <a:cxnLst/>
              <a:rect l="l" t="t" r="r" b="b"/>
              <a:pathLst>
                <a:path w="2936" h="640" extrusionOk="0">
                  <a:moveTo>
                    <a:pt x="1531" y="0"/>
                  </a:moveTo>
                  <a:cubicBezTo>
                    <a:pt x="976" y="0"/>
                    <a:pt x="423" y="210"/>
                    <a:pt x="1" y="615"/>
                  </a:cubicBezTo>
                  <a:lnTo>
                    <a:pt x="34" y="615"/>
                  </a:lnTo>
                  <a:cubicBezTo>
                    <a:pt x="117" y="632"/>
                    <a:pt x="209" y="640"/>
                    <a:pt x="305" y="640"/>
                  </a:cubicBezTo>
                  <a:cubicBezTo>
                    <a:pt x="401" y="640"/>
                    <a:pt x="501" y="632"/>
                    <a:pt x="601" y="615"/>
                  </a:cubicBezTo>
                  <a:cubicBezTo>
                    <a:pt x="801" y="615"/>
                    <a:pt x="801" y="581"/>
                    <a:pt x="1035" y="548"/>
                  </a:cubicBezTo>
                  <a:cubicBezTo>
                    <a:pt x="1235" y="548"/>
                    <a:pt x="1368" y="481"/>
                    <a:pt x="1502" y="481"/>
                  </a:cubicBezTo>
                  <a:lnTo>
                    <a:pt x="2469" y="481"/>
                  </a:lnTo>
                  <a:cubicBezTo>
                    <a:pt x="2636" y="515"/>
                    <a:pt x="2769" y="515"/>
                    <a:pt x="2936" y="515"/>
                  </a:cubicBezTo>
                  <a:cubicBezTo>
                    <a:pt x="2526" y="168"/>
                    <a:pt x="2027" y="0"/>
                    <a:pt x="15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6" name="Google Shape;26506;p76"/>
            <p:cNvSpPr/>
            <p:nvPr/>
          </p:nvSpPr>
          <p:spPr>
            <a:xfrm>
              <a:off x="1133116" y="962722"/>
              <a:ext cx="1222482" cy="153040"/>
            </a:xfrm>
            <a:custGeom>
              <a:avLst/>
              <a:gdLst/>
              <a:ahLst/>
              <a:cxnLst/>
              <a:rect l="l" t="t" r="r" b="b"/>
              <a:pathLst>
                <a:path w="3970" h="497" extrusionOk="0">
                  <a:moveTo>
                    <a:pt x="2159" y="0"/>
                  </a:moveTo>
                  <a:cubicBezTo>
                    <a:pt x="2050" y="0"/>
                    <a:pt x="2035" y="30"/>
                    <a:pt x="2035" y="30"/>
                  </a:cubicBezTo>
                  <a:cubicBezTo>
                    <a:pt x="2035" y="30"/>
                    <a:pt x="1735" y="30"/>
                    <a:pt x="1402" y="63"/>
                  </a:cubicBezTo>
                  <a:cubicBezTo>
                    <a:pt x="1294" y="73"/>
                    <a:pt x="1235" y="77"/>
                    <a:pt x="1203" y="77"/>
                  </a:cubicBezTo>
                  <a:cubicBezTo>
                    <a:pt x="1126" y="77"/>
                    <a:pt x="1205" y="54"/>
                    <a:pt x="1135" y="30"/>
                  </a:cubicBezTo>
                  <a:cubicBezTo>
                    <a:pt x="1101" y="13"/>
                    <a:pt x="1076" y="5"/>
                    <a:pt x="1022" y="5"/>
                  </a:cubicBezTo>
                  <a:cubicBezTo>
                    <a:pt x="968" y="5"/>
                    <a:pt x="884" y="13"/>
                    <a:pt x="734" y="30"/>
                  </a:cubicBezTo>
                  <a:cubicBezTo>
                    <a:pt x="434" y="63"/>
                    <a:pt x="668" y="130"/>
                    <a:pt x="234" y="197"/>
                  </a:cubicBezTo>
                  <a:lnTo>
                    <a:pt x="134" y="197"/>
                  </a:lnTo>
                  <a:cubicBezTo>
                    <a:pt x="101" y="297"/>
                    <a:pt x="34" y="364"/>
                    <a:pt x="1" y="464"/>
                  </a:cubicBezTo>
                  <a:lnTo>
                    <a:pt x="334" y="397"/>
                  </a:lnTo>
                  <a:cubicBezTo>
                    <a:pt x="668" y="330"/>
                    <a:pt x="968" y="330"/>
                    <a:pt x="1235" y="263"/>
                  </a:cubicBezTo>
                  <a:cubicBezTo>
                    <a:pt x="1368" y="247"/>
                    <a:pt x="1502" y="238"/>
                    <a:pt x="1635" y="238"/>
                  </a:cubicBezTo>
                  <a:cubicBezTo>
                    <a:pt x="1768" y="238"/>
                    <a:pt x="1902" y="247"/>
                    <a:pt x="2035" y="263"/>
                  </a:cubicBezTo>
                  <a:cubicBezTo>
                    <a:pt x="2336" y="263"/>
                    <a:pt x="2469" y="364"/>
                    <a:pt x="2969" y="364"/>
                  </a:cubicBezTo>
                  <a:cubicBezTo>
                    <a:pt x="3470" y="364"/>
                    <a:pt x="3403" y="430"/>
                    <a:pt x="3703" y="430"/>
                  </a:cubicBezTo>
                  <a:cubicBezTo>
                    <a:pt x="3803" y="430"/>
                    <a:pt x="3903" y="464"/>
                    <a:pt x="3970" y="497"/>
                  </a:cubicBezTo>
                  <a:cubicBezTo>
                    <a:pt x="3903" y="364"/>
                    <a:pt x="3837" y="230"/>
                    <a:pt x="3737" y="97"/>
                  </a:cubicBezTo>
                  <a:lnTo>
                    <a:pt x="3203" y="97"/>
                  </a:lnTo>
                  <a:cubicBezTo>
                    <a:pt x="2936" y="97"/>
                    <a:pt x="2669" y="63"/>
                    <a:pt x="2402" y="30"/>
                  </a:cubicBezTo>
                  <a:cubicBezTo>
                    <a:pt x="2291" y="8"/>
                    <a:pt x="2213" y="0"/>
                    <a:pt x="21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7" name="Google Shape;26507;p76"/>
            <p:cNvSpPr/>
            <p:nvPr/>
          </p:nvSpPr>
          <p:spPr>
            <a:xfrm>
              <a:off x="1081691" y="1156717"/>
              <a:ext cx="1315169" cy="92686"/>
            </a:xfrm>
            <a:custGeom>
              <a:avLst/>
              <a:gdLst/>
              <a:ahLst/>
              <a:cxnLst/>
              <a:rect l="l" t="t" r="r" b="b"/>
              <a:pathLst>
                <a:path w="4271" h="301" extrusionOk="0">
                  <a:moveTo>
                    <a:pt x="835" y="0"/>
                  </a:moveTo>
                  <a:cubicBezTo>
                    <a:pt x="701" y="0"/>
                    <a:pt x="534" y="0"/>
                    <a:pt x="401" y="34"/>
                  </a:cubicBezTo>
                  <a:lnTo>
                    <a:pt x="67" y="67"/>
                  </a:lnTo>
                  <a:cubicBezTo>
                    <a:pt x="34" y="134"/>
                    <a:pt x="34" y="234"/>
                    <a:pt x="1" y="301"/>
                  </a:cubicBezTo>
                  <a:lnTo>
                    <a:pt x="234" y="267"/>
                  </a:lnTo>
                  <a:cubicBezTo>
                    <a:pt x="356" y="250"/>
                    <a:pt x="433" y="244"/>
                    <a:pt x="483" y="244"/>
                  </a:cubicBezTo>
                  <a:cubicBezTo>
                    <a:pt x="595" y="244"/>
                    <a:pt x="573" y="274"/>
                    <a:pt x="634" y="274"/>
                  </a:cubicBezTo>
                  <a:cubicBezTo>
                    <a:pt x="650" y="274"/>
                    <a:pt x="671" y="272"/>
                    <a:pt x="701" y="267"/>
                  </a:cubicBezTo>
                  <a:cubicBezTo>
                    <a:pt x="901" y="234"/>
                    <a:pt x="1235" y="201"/>
                    <a:pt x="1402" y="167"/>
                  </a:cubicBezTo>
                  <a:cubicBezTo>
                    <a:pt x="1602" y="167"/>
                    <a:pt x="2036" y="201"/>
                    <a:pt x="2603" y="234"/>
                  </a:cubicBezTo>
                  <a:cubicBezTo>
                    <a:pt x="3170" y="234"/>
                    <a:pt x="3036" y="267"/>
                    <a:pt x="3370" y="267"/>
                  </a:cubicBezTo>
                  <a:lnTo>
                    <a:pt x="4270" y="267"/>
                  </a:lnTo>
                  <a:lnTo>
                    <a:pt x="4270" y="167"/>
                  </a:lnTo>
                  <a:cubicBezTo>
                    <a:pt x="4070" y="167"/>
                    <a:pt x="4033" y="182"/>
                    <a:pt x="3883" y="182"/>
                  </a:cubicBezTo>
                  <a:cubicBezTo>
                    <a:pt x="3807" y="182"/>
                    <a:pt x="3703" y="178"/>
                    <a:pt x="3537" y="167"/>
                  </a:cubicBezTo>
                  <a:cubicBezTo>
                    <a:pt x="3003" y="101"/>
                    <a:pt x="2369" y="101"/>
                    <a:pt x="2369" y="101"/>
                  </a:cubicBezTo>
                  <a:cubicBezTo>
                    <a:pt x="2369" y="101"/>
                    <a:pt x="2002" y="67"/>
                    <a:pt x="1669" y="34"/>
                  </a:cubicBezTo>
                  <a:cubicBezTo>
                    <a:pt x="1368" y="0"/>
                    <a:pt x="1102" y="0"/>
                    <a:pt x="8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8" name="Google Shape;26508;p76"/>
            <p:cNvSpPr/>
            <p:nvPr/>
          </p:nvSpPr>
          <p:spPr>
            <a:xfrm>
              <a:off x="1061368" y="1262029"/>
              <a:ext cx="1356124" cy="234025"/>
            </a:xfrm>
            <a:custGeom>
              <a:avLst/>
              <a:gdLst/>
              <a:ahLst/>
              <a:cxnLst/>
              <a:rect l="l" t="t" r="r" b="b"/>
              <a:pathLst>
                <a:path w="4404" h="760" extrusionOk="0">
                  <a:moveTo>
                    <a:pt x="2235" y="0"/>
                  </a:moveTo>
                  <a:cubicBezTo>
                    <a:pt x="2110" y="0"/>
                    <a:pt x="1985" y="9"/>
                    <a:pt x="1868" y="25"/>
                  </a:cubicBezTo>
                  <a:cubicBezTo>
                    <a:pt x="1434" y="59"/>
                    <a:pt x="1635" y="59"/>
                    <a:pt x="1301" y="59"/>
                  </a:cubicBezTo>
                  <a:cubicBezTo>
                    <a:pt x="1067" y="59"/>
                    <a:pt x="867" y="125"/>
                    <a:pt x="667" y="192"/>
                  </a:cubicBezTo>
                  <a:lnTo>
                    <a:pt x="33" y="259"/>
                  </a:lnTo>
                  <a:lnTo>
                    <a:pt x="33" y="426"/>
                  </a:lnTo>
                  <a:cubicBezTo>
                    <a:pt x="0" y="526"/>
                    <a:pt x="33" y="626"/>
                    <a:pt x="33" y="759"/>
                  </a:cubicBezTo>
                  <a:cubicBezTo>
                    <a:pt x="267" y="693"/>
                    <a:pt x="467" y="626"/>
                    <a:pt x="667" y="559"/>
                  </a:cubicBezTo>
                  <a:cubicBezTo>
                    <a:pt x="1168" y="392"/>
                    <a:pt x="867" y="526"/>
                    <a:pt x="2068" y="392"/>
                  </a:cubicBezTo>
                  <a:cubicBezTo>
                    <a:pt x="2456" y="338"/>
                    <a:pt x="2660" y="319"/>
                    <a:pt x="2772" y="319"/>
                  </a:cubicBezTo>
                  <a:cubicBezTo>
                    <a:pt x="3007" y="319"/>
                    <a:pt x="2842" y="403"/>
                    <a:pt x="3136" y="426"/>
                  </a:cubicBezTo>
                  <a:cubicBezTo>
                    <a:pt x="3280" y="437"/>
                    <a:pt x="3384" y="440"/>
                    <a:pt x="3475" y="440"/>
                  </a:cubicBezTo>
                  <a:cubicBezTo>
                    <a:pt x="3658" y="440"/>
                    <a:pt x="3792" y="426"/>
                    <a:pt x="4103" y="426"/>
                  </a:cubicBezTo>
                  <a:lnTo>
                    <a:pt x="4403" y="426"/>
                  </a:lnTo>
                  <a:cubicBezTo>
                    <a:pt x="4403" y="392"/>
                    <a:pt x="4403" y="326"/>
                    <a:pt x="4403" y="259"/>
                  </a:cubicBezTo>
                  <a:lnTo>
                    <a:pt x="4203" y="226"/>
                  </a:lnTo>
                  <a:cubicBezTo>
                    <a:pt x="3669" y="159"/>
                    <a:pt x="3769" y="159"/>
                    <a:pt x="3269" y="92"/>
                  </a:cubicBezTo>
                  <a:cubicBezTo>
                    <a:pt x="3019" y="59"/>
                    <a:pt x="2960" y="59"/>
                    <a:pt x="2910" y="59"/>
                  </a:cubicBezTo>
                  <a:cubicBezTo>
                    <a:pt x="2860" y="59"/>
                    <a:pt x="2819" y="59"/>
                    <a:pt x="2602" y="25"/>
                  </a:cubicBezTo>
                  <a:cubicBezTo>
                    <a:pt x="2485" y="9"/>
                    <a:pt x="2360" y="0"/>
                    <a:pt x="2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9" name="Google Shape;26509;p76"/>
            <p:cNvSpPr/>
            <p:nvPr/>
          </p:nvSpPr>
          <p:spPr>
            <a:xfrm>
              <a:off x="1092161" y="1444322"/>
              <a:ext cx="1325331" cy="164741"/>
            </a:xfrm>
            <a:custGeom>
              <a:avLst/>
              <a:gdLst/>
              <a:ahLst/>
              <a:cxnLst/>
              <a:rect l="l" t="t" r="r" b="b"/>
              <a:pathLst>
                <a:path w="4304" h="535" extrusionOk="0">
                  <a:moveTo>
                    <a:pt x="2535" y="0"/>
                  </a:moveTo>
                  <a:cubicBezTo>
                    <a:pt x="2268" y="0"/>
                    <a:pt x="1968" y="0"/>
                    <a:pt x="1701" y="34"/>
                  </a:cubicBezTo>
                  <a:cubicBezTo>
                    <a:pt x="1434" y="34"/>
                    <a:pt x="1134" y="67"/>
                    <a:pt x="867" y="134"/>
                  </a:cubicBezTo>
                  <a:cubicBezTo>
                    <a:pt x="734" y="167"/>
                    <a:pt x="567" y="201"/>
                    <a:pt x="434" y="267"/>
                  </a:cubicBezTo>
                  <a:cubicBezTo>
                    <a:pt x="300" y="301"/>
                    <a:pt x="134" y="367"/>
                    <a:pt x="0" y="434"/>
                  </a:cubicBezTo>
                  <a:cubicBezTo>
                    <a:pt x="33" y="467"/>
                    <a:pt x="33" y="501"/>
                    <a:pt x="33" y="534"/>
                  </a:cubicBezTo>
                  <a:lnTo>
                    <a:pt x="100" y="534"/>
                  </a:lnTo>
                  <a:cubicBezTo>
                    <a:pt x="234" y="534"/>
                    <a:pt x="400" y="501"/>
                    <a:pt x="534" y="501"/>
                  </a:cubicBezTo>
                  <a:cubicBezTo>
                    <a:pt x="579" y="493"/>
                    <a:pt x="614" y="491"/>
                    <a:pt x="644" y="491"/>
                  </a:cubicBezTo>
                  <a:cubicBezTo>
                    <a:pt x="697" y="491"/>
                    <a:pt x="734" y="499"/>
                    <a:pt x="782" y="499"/>
                  </a:cubicBezTo>
                  <a:cubicBezTo>
                    <a:pt x="827" y="499"/>
                    <a:pt x="881" y="492"/>
                    <a:pt x="967" y="467"/>
                  </a:cubicBezTo>
                  <a:cubicBezTo>
                    <a:pt x="1134" y="434"/>
                    <a:pt x="1268" y="367"/>
                    <a:pt x="1401" y="267"/>
                  </a:cubicBezTo>
                  <a:cubicBezTo>
                    <a:pt x="1479" y="228"/>
                    <a:pt x="1526" y="220"/>
                    <a:pt x="1565" y="220"/>
                  </a:cubicBezTo>
                  <a:cubicBezTo>
                    <a:pt x="1597" y="220"/>
                    <a:pt x="1622" y="225"/>
                    <a:pt x="1654" y="225"/>
                  </a:cubicBezTo>
                  <a:cubicBezTo>
                    <a:pt x="1684" y="225"/>
                    <a:pt x="1718" y="220"/>
                    <a:pt x="1768" y="201"/>
                  </a:cubicBezTo>
                  <a:cubicBezTo>
                    <a:pt x="1787" y="196"/>
                    <a:pt x="1805" y="194"/>
                    <a:pt x="1823" y="194"/>
                  </a:cubicBezTo>
                  <a:cubicBezTo>
                    <a:pt x="1930" y="194"/>
                    <a:pt x="2016" y="267"/>
                    <a:pt x="2102" y="267"/>
                  </a:cubicBezTo>
                  <a:cubicBezTo>
                    <a:pt x="2202" y="284"/>
                    <a:pt x="2293" y="292"/>
                    <a:pt x="2381" y="292"/>
                  </a:cubicBezTo>
                  <a:cubicBezTo>
                    <a:pt x="2469" y="292"/>
                    <a:pt x="2552" y="284"/>
                    <a:pt x="2635" y="267"/>
                  </a:cubicBezTo>
                  <a:cubicBezTo>
                    <a:pt x="2791" y="267"/>
                    <a:pt x="2858" y="282"/>
                    <a:pt x="2934" y="282"/>
                  </a:cubicBezTo>
                  <a:cubicBezTo>
                    <a:pt x="2973" y="282"/>
                    <a:pt x="3013" y="278"/>
                    <a:pt x="3069" y="267"/>
                  </a:cubicBezTo>
                  <a:cubicBezTo>
                    <a:pt x="3236" y="267"/>
                    <a:pt x="3436" y="201"/>
                    <a:pt x="3603" y="201"/>
                  </a:cubicBezTo>
                  <a:lnTo>
                    <a:pt x="4270" y="201"/>
                  </a:lnTo>
                  <a:cubicBezTo>
                    <a:pt x="4303" y="167"/>
                    <a:pt x="4303" y="134"/>
                    <a:pt x="4303" y="101"/>
                  </a:cubicBezTo>
                  <a:lnTo>
                    <a:pt x="4270" y="67"/>
                  </a:lnTo>
                  <a:lnTo>
                    <a:pt x="3369" y="34"/>
                  </a:lnTo>
                  <a:cubicBezTo>
                    <a:pt x="3169" y="17"/>
                    <a:pt x="3086" y="17"/>
                    <a:pt x="2990" y="17"/>
                  </a:cubicBezTo>
                  <a:cubicBezTo>
                    <a:pt x="2894" y="17"/>
                    <a:pt x="2785" y="17"/>
                    <a:pt x="25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0" name="Google Shape;26510;p76"/>
            <p:cNvSpPr/>
            <p:nvPr/>
          </p:nvSpPr>
          <p:spPr>
            <a:xfrm>
              <a:off x="1163909" y="1577963"/>
              <a:ext cx="1232952" cy="277443"/>
            </a:xfrm>
            <a:custGeom>
              <a:avLst/>
              <a:gdLst/>
              <a:ahLst/>
              <a:cxnLst/>
              <a:rect l="l" t="t" r="r" b="b"/>
              <a:pathLst>
                <a:path w="4004" h="901" extrusionOk="0">
                  <a:moveTo>
                    <a:pt x="3737" y="0"/>
                  </a:moveTo>
                  <a:cubicBezTo>
                    <a:pt x="3436" y="0"/>
                    <a:pt x="3136" y="0"/>
                    <a:pt x="2836" y="67"/>
                  </a:cubicBezTo>
                  <a:cubicBezTo>
                    <a:pt x="2569" y="100"/>
                    <a:pt x="2602" y="100"/>
                    <a:pt x="2236" y="167"/>
                  </a:cubicBezTo>
                  <a:cubicBezTo>
                    <a:pt x="2113" y="189"/>
                    <a:pt x="2024" y="197"/>
                    <a:pt x="1960" y="197"/>
                  </a:cubicBezTo>
                  <a:cubicBezTo>
                    <a:pt x="1832" y="197"/>
                    <a:pt x="1802" y="167"/>
                    <a:pt x="1802" y="167"/>
                  </a:cubicBezTo>
                  <a:lnTo>
                    <a:pt x="1368" y="167"/>
                  </a:lnTo>
                  <a:cubicBezTo>
                    <a:pt x="1201" y="167"/>
                    <a:pt x="1068" y="200"/>
                    <a:pt x="901" y="234"/>
                  </a:cubicBezTo>
                  <a:cubicBezTo>
                    <a:pt x="601" y="267"/>
                    <a:pt x="701" y="334"/>
                    <a:pt x="568" y="400"/>
                  </a:cubicBezTo>
                  <a:cubicBezTo>
                    <a:pt x="368" y="434"/>
                    <a:pt x="167" y="467"/>
                    <a:pt x="1" y="500"/>
                  </a:cubicBezTo>
                  <a:cubicBezTo>
                    <a:pt x="67" y="634"/>
                    <a:pt x="167" y="767"/>
                    <a:pt x="301" y="901"/>
                  </a:cubicBezTo>
                  <a:cubicBezTo>
                    <a:pt x="401" y="834"/>
                    <a:pt x="501" y="767"/>
                    <a:pt x="634" y="667"/>
                  </a:cubicBezTo>
                  <a:cubicBezTo>
                    <a:pt x="868" y="567"/>
                    <a:pt x="1101" y="467"/>
                    <a:pt x="1368" y="434"/>
                  </a:cubicBezTo>
                  <a:cubicBezTo>
                    <a:pt x="1668" y="334"/>
                    <a:pt x="1735" y="400"/>
                    <a:pt x="2069" y="334"/>
                  </a:cubicBezTo>
                  <a:cubicBezTo>
                    <a:pt x="2269" y="300"/>
                    <a:pt x="2469" y="267"/>
                    <a:pt x="2669" y="267"/>
                  </a:cubicBezTo>
                  <a:cubicBezTo>
                    <a:pt x="2769" y="256"/>
                    <a:pt x="2854" y="252"/>
                    <a:pt x="2938" y="252"/>
                  </a:cubicBezTo>
                  <a:cubicBezTo>
                    <a:pt x="3106" y="252"/>
                    <a:pt x="3270" y="267"/>
                    <a:pt x="3536" y="267"/>
                  </a:cubicBezTo>
                  <a:lnTo>
                    <a:pt x="3903" y="267"/>
                  </a:lnTo>
                  <a:cubicBezTo>
                    <a:pt x="3937" y="200"/>
                    <a:pt x="3970" y="100"/>
                    <a:pt x="4003" y="33"/>
                  </a:cubicBezTo>
                  <a:lnTo>
                    <a:pt x="37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1" name="Google Shape;26511;p76"/>
            <p:cNvSpPr/>
            <p:nvPr/>
          </p:nvSpPr>
          <p:spPr>
            <a:xfrm>
              <a:off x="1317874" y="1735006"/>
              <a:ext cx="1006931" cy="212778"/>
            </a:xfrm>
            <a:custGeom>
              <a:avLst/>
              <a:gdLst/>
              <a:ahLst/>
              <a:cxnLst/>
              <a:rect l="l" t="t" r="r" b="b"/>
              <a:pathLst>
                <a:path w="3270" h="691" extrusionOk="0">
                  <a:moveTo>
                    <a:pt x="2676" y="0"/>
                  </a:moveTo>
                  <a:cubicBezTo>
                    <a:pt x="2528" y="0"/>
                    <a:pt x="2419" y="31"/>
                    <a:pt x="2282" y="31"/>
                  </a:cubicBezTo>
                  <a:cubicBezTo>
                    <a:pt x="2246" y="31"/>
                    <a:pt x="2209" y="29"/>
                    <a:pt x="2169" y="24"/>
                  </a:cubicBezTo>
                  <a:cubicBezTo>
                    <a:pt x="1969" y="24"/>
                    <a:pt x="1769" y="24"/>
                    <a:pt x="1569" y="91"/>
                  </a:cubicBezTo>
                  <a:cubicBezTo>
                    <a:pt x="1402" y="91"/>
                    <a:pt x="1402" y="157"/>
                    <a:pt x="1035" y="191"/>
                  </a:cubicBezTo>
                  <a:cubicBezTo>
                    <a:pt x="868" y="191"/>
                    <a:pt x="701" y="224"/>
                    <a:pt x="568" y="291"/>
                  </a:cubicBezTo>
                  <a:cubicBezTo>
                    <a:pt x="301" y="324"/>
                    <a:pt x="335" y="424"/>
                    <a:pt x="335" y="424"/>
                  </a:cubicBezTo>
                  <a:lnTo>
                    <a:pt x="1" y="624"/>
                  </a:lnTo>
                  <a:lnTo>
                    <a:pt x="101" y="691"/>
                  </a:lnTo>
                  <a:lnTo>
                    <a:pt x="168" y="658"/>
                  </a:lnTo>
                  <a:cubicBezTo>
                    <a:pt x="268" y="624"/>
                    <a:pt x="368" y="558"/>
                    <a:pt x="501" y="558"/>
                  </a:cubicBezTo>
                  <a:lnTo>
                    <a:pt x="935" y="357"/>
                  </a:lnTo>
                  <a:cubicBezTo>
                    <a:pt x="1042" y="322"/>
                    <a:pt x="1106" y="312"/>
                    <a:pt x="1161" y="312"/>
                  </a:cubicBezTo>
                  <a:cubicBezTo>
                    <a:pt x="1238" y="312"/>
                    <a:pt x="1297" y="331"/>
                    <a:pt x="1424" y="331"/>
                  </a:cubicBezTo>
                  <a:cubicBezTo>
                    <a:pt x="1465" y="331"/>
                    <a:pt x="1512" y="329"/>
                    <a:pt x="1569" y="324"/>
                  </a:cubicBezTo>
                  <a:cubicBezTo>
                    <a:pt x="1752" y="291"/>
                    <a:pt x="1869" y="291"/>
                    <a:pt x="1977" y="291"/>
                  </a:cubicBezTo>
                  <a:cubicBezTo>
                    <a:pt x="2086" y="291"/>
                    <a:pt x="2186" y="291"/>
                    <a:pt x="2336" y="257"/>
                  </a:cubicBezTo>
                  <a:cubicBezTo>
                    <a:pt x="2569" y="257"/>
                    <a:pt x="2803" y="257"/>
                    <a:pt x="3070" y="291"/>
                  </a:cubicBezTo>
                  <a:cubicBezTo>
                    <a:pt x="3137" y="224"/>
                    <a:pt x="3203" y="124"/>
                    <a:pt x="3270" y="24"/>
                  </a:cubicBezTo>
                  <a:lnTo>
                    <a:pt x="3270" y="24"/>
                  </a:lnTo>
                  <a:cubicBezTo>
                    <a:pt x="3225" y="35"/>
                    <a:pt x="3181" y="39"/>
                    <a:pt x="3138" y="39"/>
                  </a:cubicBezTo>
                  <a:cubicBezTo>
                    <a:pt x="3051" y="39"/>
                    <a:pt x="2970" y="24"/>
                    <a:pt x="2903" y="24"/>
                  </a:cubicBezTo>
                  <a:cubicBezTo>
                    <a:pt x="2816" y="6"/>
                    <a:pt x="2742" y="0"/>
                    <a:pt x="26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2" name="Google Shape;26512;p76"/>
            <p:cNvSpPr/>
            <p:nvPr/>
          </p:nvSpPr>
          <p:spPr>
            <a:xfrm>
              <a:off x="1441354" y="1896361"/>
              <a:ext cx="760279" cy="174903"/>
            </a:xfrm>
            <a:custGeom>
              <a:avLst/>
              <a:gdLst/>
              <a:ahLst/>
              <a:cxnLst/>
              <a:rect l="l" t="t" r="r" b="b"/>
              <a:pathLst>
                <a:path w="2469" h="568" extrusionOk="0">
                  <a:moveTo>
                    <a:pt x="2469" y="0"/>
                  </a:moveTo>
                  <a:cubicBezTo>
                    <a:pt x="2302" y="0"/>
                    <a:pt x="2168" y="67"/>
                    <a:pt x="1935" y="100"/>
                  </a:cubicBezTo>
                  <a:cubicBezTo>
                    <a:pt x="1701" y="134"/>
                    <a:pt x="1501" y="167"/>
                    <a:pt x="1268" y="167"/>
                  </a:cubicBezTo>
                  <a:cubicBezTo>
                    <a:pt x="1023" y="167"/>
                    <a:pt x="1031" y="152"/>
                    <a:pt x="934" y="152"/>
                  </a:cubicBezTo>
                  <a:cubicBezTo>
                    <a:pt x="886" y="152"/>
                    <a:pt x="812" y="156"/>
                    <a:pt x="667" y="167"/>
                  </a:cubicBezTo>
                  <a:cubicBezTo>
                    <a:pt x="234" y="167"/>
                    <a:pt x="334" y="234"/>
                    <a:pt x="134" y="300"/>
                  </a:cubicBezTo>
                  <a:lnTo>
                    <a:pt x="0" y="334"/>
                  </a:lnTo>
                  <a:cubicBezTo>
                    <a:pt x="300" y="501"/>
                    <a:pt x="634" y="567"/>
                    <a:pt x="968" y="567"/>
                  </a:cubicBezTo>
                  <a:cubicBezTo>
                    <a:pt x="1535" y="567"/>
                    <a:pt x="2068" y="367"/>
                    <a:pt x="24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36B258C-A64C-823C-2236-5B7248ADB57C}"/>
              </a:ext>
            </a:extLst>
          </p:cNvPr>
          <p:cNvSpPr txBox="1"/>
          <p:nvPr/>
        </p:nvSpPr>
        <p:spPr>
          <a:xfrm>
            <a:off x="101028" y="1199047"/>
            <a:ext cx="769892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en-IN" sz="1800" dirty="0">
                <a:solidFill>
                  <a:schemeClr val="accent2">
                    <a:lumMod val="75000"/>
                  </a:schemeClr>
                </a:solidFill>
              </a:rPr>
              <a:t>💡 </a:t>
            </a:r>
            <a:r>
              <a:rPr lang="en-IN" sz="1800" b="1" dirty="0">
                <a:solidFill>
                  <a:schemeClr val="accent2">
                    <a:lumMod val="75000"/>
                  </a:schemeClr>
                </a:solidFill>
              </a:rPr>
              <a:t>Innovation</a:t>
            </a:r>
            <a:r>
              <a:rPr lang="en-IN" sz="1800" dirty="0">
                <a:solidFill>
                  <a:schemeClr val="accent2">
                    <a:lumMod val="75000"/>
                  </a:schemeClr>
                </a:solidFill>
              </a:rPr>
              <a:t> → Fusion of orbital mechanics + AI</a:t>
            </a:r>
          </a:p>
          <a:p>
            <a:endParaRPr lang="en-IN" sz="1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800" dirty="0">
                <a:solidFill>
                  <a:schemeClr val="accent2">
                    <a:lumMod val="75000"/>
                  </a:schemeClr>
                </a:solidFill>
              </a:rPr>
              <a:t>⚙️ </a:t>
            </a:r>
            <a:r>
              <a:rPr lang="en-IN" sz="1800" b="1" dirty="0">
                <a:solidFill>
                  <a:schemeClr val="accent2">
                    <a:lumMod val="75000"/>
                  </a:schemeClr>
                </a:solidFill>
              </a:rPr>
              <a:t>Technical Feasibility</a:t>
            </a:r>
            <a:r>
              <a:rPr lang="en-IN" sz="1800" dirty="0">
                <a:solidFill>
                  <a:schemeClr val="accent2">
                    <a:lumMod val="75000"/>
                  </a:schemeClr>
                </a:solidFill>
              </a:rPr>
              <a:t> → Proven algorithms, public data</a:t>
            </a:r>
          </a:p>
          <a:p>
            <a:endParaRPr lang="en-IN" sz="1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800" dirty="0">
                <a:solidFill>
                  <a:schemeClr val="accent2">
                    <a:lumMod val="75000"/>
                  </a:schemeClr>
                </a:solidFill>
              </a:rPr>
              <a:t>📈 </a:t>
            </a:r>
            <a:r>
              <a:rPr lang="en-IN" sz="1800" b="1" dirty="0">
                <a:solidFill>
                  <a:schemeClr val="accent2">
                    <a:lumMod val="75000"/>
                  </a:schemeClr>
                </a:solidFill>
              </a:rPr>
              <a:t>Scalability &amp; Practicality</a:t>
            </a:r>
            <a:r>
              <a:rPr lang="en-IN" sz="1800" dirty="0">
                <a:solidFill>
                  <a:schemeClr val="accent2">
                    <a:lumMod val="75000"/>
                  </a:schemeClr>
                </a:solidFill>
              </a:rPr>
              <a:t> → Thousands of debris objects in real time</a:t>
            </a:r>
          </a:p>
          <a:p>
            <a:endParaRPr lang="en-IN" sz="1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800" dirty="0">
                <a:solidFill>
                  <a:schemeClr val="accent2">
                    <a:lumMod val="75000"/>
                  </a:schemeClr>
                </a:solidFill>
              </a:rPr>
              <a:t>🎥 </a:t>
            </a:r>
            <a:r>
              <a:rPr lang="en-IN" sz="1800" b="1" dirty="0">
                <a:solidFill>
                  <a:schemeClr val="accent2">
                    <a:lumMod val="75000"/>
                  </a:schemeClr>
                </a:solidFill>
              </a:rPr>
              <a:t>Clarity</a:t>
            </a:r>
            <a:r>
              <a:rPr lang="en-IN" sz="1800" dirty="0">
                <a:solidFill>
                  <a:schemeClr val="accent2">
                    <a:lumMod val="75000"/>
                  </a:schemeClr>
                </a:solidFill>
              </a:rPr>
              <a:t> → Interactive visualization &amp; clear storytelling</a:t>
            </a:r>
          </a:p>
          <a:p>
            <a:endParaRPr lang="en-IN" dirty="0"/>
          </a:p>
        </p:txBody>
      </p:sp>
      <p:grpSp>
        <p:nvGrpSpPr>
          <p:cNvPr id="11" name="Google Shape;27068;p83">
            <a:extLst>
              <a:ext uri="{FF2B5EF4-FFF2-40B4-BE49-F238E27FC236}">
                <a16:creationId xmlns:a16="http://schemas.microsoft.com/office/drawing/2014/main" id="{A8DC01F4-08D0-3E07-38CD-6513F7DC03AD}"/>
              </a:ext>
            </a:extLst>
          </p:cNvPr>
          <p:cNvGrpSpPr/>
          <p:nvPr/>
        </p:nvGrpSpPr>
        <p:grpSpPr>
          <a:xfrm>
            <a:off x="3218503" y="4041290"/>
            <a:ext cx="1892339" cy="695032"/>
            <a:chOff x="1904873" y="895100"/>
            <a:chExt cx="967099" cy="408761"/>
          </a:xfrm>
        </p:grpSpPr>
        <p:grpSp>
          <p:nvGrpSpPr>
            <p:cNvPr id="12" name="Google Shape;27069;p83">
              <a:extLst>
                <a:ext uri="{FF2B5EF4-FFF2-40B4-BE49-F238E27FC236}">
                  <a16:creationId xmlns:a16="http://schemas.microsoft.com/office/drawing/2014/main" id="{BD54CA64-2738-2481-8BF9-BB7C252F6B17}"/>
                </a:ext>
              </a:extLst>
            </p:cNvPr>
            <p:cNvGrpSpPr/>
            <p:nvPr/>
          </p:nvGrpSpPr>
          <p:grpSpPr>
            <a:xfrm>
              <a:off x="2213517" y="895100"/>
              <a:ext cx="646016" cy="284877"/>
              <a:chOff x="2633150" y="539500"/>
              <a:chExt cx="1090874" cy="481049"/>
            </a:xfrm>
          </p:grpSpPr>
          <p:sp>
            <p:nvSpPr>
              <p:cNvPr id="16" name="Google Shape;27070;p83">
                <a:extLst>
                  <a:ext uri="{FF2B5EF4-FFF2-40B4-BE49-F238E27FC236}">
                    <a16:creationId xmlns:a16="http://schemas.microsoft.com/office/drawing/2014/main" id="{83BE5F6E-7F77-C892-BD03-1BF739990408}"/>
                  </a:ext>
                </a:extLst>
              </p:cNvPr>
              <p:cNvSpPr/>
              <p:nvPr/>
            </p:nvSpPr>
            <p:spPr>
              <a:xfrm>
                <a:off x="2848414" y="539500"/>
                <a:ext cx="668966" cy="481049"/>
              </a:xfrm>
              <a:custGeom>
                <a:avLst/>
                <a:gdLst/>
                <a:ahLst/>
                <a:cxnLst/>
                <a:rect l="l" t="t" r="r" b="b"/>
                <a:pathLst>
                  <a:path w="57496" h="41345" extrusionOk="0">
                    <a:moveTo>
                      <a:pt x="28677" y="0"/>
                    </a:moveTo>
                    <a:cubicBezTo>
                      <a:pt x="1522" y="0"/>
                      <a:pt x="0" y="41345"/>
                      <a:pt x="29460" y="41345"/>
                    </a:cubicBezTo>
                    <a:cubicBezTo>
                      <a:pt x="29729" y="41345"/>
                      <a:pt x="30001" y="41341"/>
                      <a:pt x="30276" y="41334"/>
                    </a:cubicBezTo>
                    <a:cubicBezTo>
                      <a:pt x="56784" y="40593"/>
                      <a:pt x="57496" y="0"/>
                      <a:pt x="28764" y="0"/>
                    </a:cubicBezTo>
                    <a:cubicBezTo>
                      <a:pt x="28735" y="0"/>
                      <a:pt x="28706" y="0"/>
                      <a:pt x="28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7071;p83">
                <a:extLst>
                  <a:ext uri="{FF2B5EF4-FFF2-40B4-BE49-F238E27FC236}">
                    <a16:creationId xmlns:a16="http://schemas.microsoft.com/office/drawing/2014/main" id="{0BD690F8-A631-2B70-B451-039622F13DA5}"/>
                  </a:ext>
                </a:extLst>
              </p:cNvPr>
              <p:cNvSpPr/>
              <p:nvPr/>
            </p:nvSpPr>
            <p:spPr>
              <a:xfrm>
                <a:off x="2971597" y="552951"/>
                <a:ext cx="339486" cy="109753"/>
              </a:xfrm>
              <a:custGeom>
                <a:avLst/>
                <a:gdLst/>
                <a:ahLst/>
                <a:cxnLst/>
                <a:rect l="l" t="t" r="r" b="b"/>
                <a:pathLst>
                  <a:path w="29178" h="9433" extrusionOk="0">
                    <a:moveTo>
                      <a:pt x="26034" y="1"/>
                    </a:moveTo>
                    <a:cubicBezTo>
                      <a:pt x="22684" y="1987"/>
                      <a:pt x="19066" y="3500"/>
                      <a:pt x="15300" y="4449"/>
                    </a:cubicBezTo>
                    <a:cubicBezTo>
                      <a:pt x="10882" y="5575"/>
                      <a:pt x="6316" y="6198"/>
                      <a:pt x="1750" y="6317"/>
                    </a:cubicBezTo>
                    <a:cubicBezTo>
                      <a:pt x="1097" y="7147"/>
                      <a:pt x="504" y="8036"/>
                      <a:pt x="0" y="8985"/>
                    </a:cubicBezTo>
                    <a:cubicBezTo>
                      <a:pt x="1959" y="9283"/>
                      <a:pt x="3937" y="9432"/>
                      <a:pt x="5914" y="9432"/>
                    </a:cubicBezTo>
                    <a:cubicBezTo>
                      <a:pt x="9445" y="9432"/>
                      <a:pt x="12976" y="8957"/>
                      <a:pt x="16398" y="8007"/>
                    </a:cubicBezTo>
                    <a:cubicBezTo>
                      <a:pt x="21053" y="6672"/>
                      <a:pt x="25412" y="4389"/>
                      <a:pt x="29177" y="1306"/>
                    </a:cubicBezTo>
                    <a:cubicBezTo>
                      <a:pt x="28169" y="801"/>
                      <a:pt x="27102" y="357"/>
                      <a:pt x="260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7072;p83">
                <a:extLst>
                  <a:ext uri="{FF2B5EF4-FFF2-40B4-BE49-F238E27FC236}">
                    <a16:creationId xmlns:a16="http://schemas.microsoft.com/office/drawing/2014/main" id="{5A9EBDE5-A3CD-E4B0-6A03-3D5E3AFD51F1}"/>
                  </a:ext>
                </a:extLst>
              </p:cNvPr>
              <p:cNvSpPr/>
              <p:nvPr/>
            </p:nvSpPr>
            <p:spPr>
              <a:xfrm>
                <a:off x="2940542" y="729940"/>
                <a:ext cx="492661" cy="144099"/>
              </a:xfrm>
              <a:custGeom>
                <a:avLst/>
                <a:gdLst/>
                <a:ahLst/>
                <a:cxnLst/>
                <a:rect l="l" t="t" r="r" b="b"/>
                <a:pathLst>
                  <a:path w="42343" h="12385" extrusionOk="0">
                    <a:moveTo>
                      <a:pt x="41928" y="1"/>
                    </a:moveTo>
                    <a:cubicBezTo>
                      <a:pt x="37273" y="3203"/>
                      <a:pt x="31164" y="4211"/>
                      <a:pt x="25708" y="5190"/>
                    </a:cubicBezTo>
                    <a:cubicBezTo>
                      <a:pt x="21379" y="5991"/>
                      <a:pt x="16991" y="6524"/>
                      <a:pt x="12573" y="6791"/>
                    </a:cubicBezTo>
                    <a:cubicBezTo>
                      <a:pt x="11204" y="6849"/>
                      <a:pt x="9832" y="6879"/>
                      <a:pt x="8459" y="6879"/>
                    </a:cubicBezTo>
                    <a:cubicBezTo>
                      <a:pt x="5638" y="6879"/>
                      <a:pt x="2813" y="6754"/>
                      <a:pt x="1" y="6495"/>
                    </a:cubicBezTo>
                    <a:lnTo>
                      <a:pt x="1" y="6495"/>
                    </a:lnTo>
                    <a:cubicBezTo>
                      <a:pt x="179" y="8452"/>
                      <a:pt x="623" y="10349"/>
                      <a:pt x="1305" y="12158"/>
                    </a:cubicBezTo>
                    <a:cubicBezTo>
                      <a:pt x="2140" y="12327"/>
                      <a:pt x="3017" y="12385"/>
                      <a:pt x="3899" y="12385"/>
                    </a:cubicBezTo>
                    <a:cubicBezTo>
                      <a:pt x="5338" y="12385"/>
                      <a:pt x="6791" y="12231"/>
                      <a:pt x="8096" y="12158"/>
                    </a:cubicBezTo>
                    <a:cubicBezTo>
                      <a:pt x="9964" y="12039"/>
                      <a:pt x="11832" y="12069"/>
                      <a:pt x="13700" y="11950"/>
                    </a:cubicBezTo>
                    <a:cubicBezTo>
                      <a:pt x="16072" y="11802"/>
                      <a:pt x="18414" y="11506"/>
                      <a:pt x="20727" y="11120"/>
                    </a:cubicBezTo>
                    <a:cubicBezTo>
                      <a:pt x="24997" y="10349"/>
                      <a:pt x="29178" y="9341"/>
                      <a:pt x="33329" y="8096"/>
                    </a:cubicBezTo>
                    <a:cubicBezTo>
                      <a:pt x="36383" y="7236"/>
                      <a:pt x="39378" y="6139"/>
                      <a:pt x="42284" y="4893"/>
                    </a:cubicBezTo>
                    <a:cubicBezTo>
                      <a:pt x="42343" y="3233"/>
                      <a:pt x="42224" y="1602"/>
                      <a:pt x="419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7073;p83">
                <a:extLst>
                  <a:ext uri="{FF2B5EF4-FFF2-40B4-BE49-F238E27FC236}">
                    <a16:creationId xmlns:a16="http://schemas.microsoft.com/office/drawing/2014/main" id="{BB4054AA-E934-518D-E91A-4CE6682AD368}"/>
                  </a:ext>
                </a:extLst>
              </p:cNvPr>
              <p:cNvSpPr/>
              <p:nvPr/>
            </p:nvSpPr>
            <p:spPr>
              <a:xfrm>
                <a:off x="2992296" y="856559"/>
                <a:ext cx="428843" cy="107496"/>
              </a:xfrm>
              <a:custGeom>
                <a:avLst/>
                <a:gdLst/>
                <a:ahLst/>
                <a:cxnLst/>
                <a:rect l="l" t="t" r="r" b="b"/>
                <a:pathLst>
                  <a:path w="36858" h="9239" extrusionOk="0">
                    <a:moveTo>
                      <a:pt x="36857" y="1"/>
                    </a:moveTo>
                    <a:lnTo>
                      <a:pt x="36857" y="1"/>
                    </a:lnTo>
                    <a:cubicBezTo>
                      <a:pt x="34159" y="1157"/>
                      <a:pt x="31372" y="2166"/>
                      <a:pt x="28555" y="2936"/>
                    </a:cubicBezTo>
                    <a:cubicBezTo>
                      <a:pt x="24433" y="4093"/>
                      <a:pt x="20252" y="4716"/>
                      <a:pt x="16042" y="5368"/>
                    </a:cubicBezTo>
                    <a:cubicBezTo>
                      <a:pt x="12395" y="5931"/>
                      <a:pt x="8748" y="6672"/>
                      <a:pt x="5071" y="6850"/>
                    </a:cubicBezTo>
                    <a:cubicBezTo>
                      <a:pt x="4420" y="6896"/>
                      <a:pt x="3769" y="6920"/>
                      <a:pt x="3118" y="6920"/>
                    </a:cubicBezTo>
                    <a:cubicBezTo>
                      <a:pt x="2079" y="6920"/>
                      <a:pt x="1040" y="6859"/>
                      <a:pt x="0" y="6732"/>
                    </a:cubicBezTo>
                    <a:lnTo>
                      <a:pt x="0" y="6732"/>
                    </a:lnTo>
                    <a:cubicBezTo>
                      <a:pt x="682" y="7592"/>
                      <a:pt x="1424" y="8363"/>
                      <a:pt x="2224" y="9074"/>
                    </a:cubicBezTo>
                    <a:cubicBezTo>
                      <a:pt x="3970" y="9184"/>
                      <a:pt x="5715" y="9238"/>
                      <a:pt x="7458" y="9238"/>
                    </a:cubicBezTo>
                    <a:cubicBezTo>
                      <a:pt x="11846" y="9238"/>
                      <a:pt x="16220" y="8893"/>
                      <a:pt x="20549" y="8214"/>
                    </a:cubicBezTo>
                    <a:cubicBezTo>
                      <a:pt x="25560" y="7384"/>
                      <a:pt x="30660" y="6079"/>
                      <a:pt x="35256" y="3826"/>
                    </a:cubicBezTo>
                    <a:cubicBezTo>
                      <a:pt x="35908" y="2610"/>
                      <a:pt x="36442" y="1335"/>
                      <a:pt x="368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7074;p83">
                <a:extLst>
                  <a:ext uri="{FF2B5EF4-FFF2-40B4-BE49-F238E27FC236}">
                    <a16:creationId xmlns:a16="http://schemas.microsoft.com/office/drawing/2014/main" id="{283BB97F-F8B7-782F-41EF-5127C742AFFC}"/>
                  </a:ext>
                </a:extLst>
              </p:cNvPr>
              <p:cNvSpPr/>
              <p:nvPr/>
            </p:nvSpPr>
            <p:spPr>
              <a:xfrm>
                <a:off x="3062329" y="951785"/>
                <a:ext cx="303266" cy="68495"/>
              </a:xfrm>
              <a:custGeom>
                <a:avLst/>
                <a:gdLst/>
                <a:ahLst/>
                <a:cxnLst/>
                <a:rect l="l" t="t" r="r" b="b"/>
                <a:pathLst>
                  <a:path w="26065" h="5887" extrusionOk="0">
                    <a:moveTo>
                      <a:pt x="26064" y="1"/>
                    </a:moveTo>
                    <a:cubicBezTo>
                      <a:pt x="22595" y="1216"/>
                      <a:pt x="19096" y="2402"/>
                      <a:pt x="15449" y="2877"/>
                    </a:cubicBezTo>
                    <a:cubicBezTo>
                      <a:pt x="11800" y="3341"/>
                      <a:pt x="8136" y="3445"/>
                      <a:pt x="4468" y="3445"/>
                    </a:cubicBezTo>
                    <a:cubicBezTo>
                      <a:pt x="2979" y="3445"/>
                      <a:pt x="1490" y="3428"/>
                      <a:pt x="1" y="3411"/>
                    </a:cubicBezTo>
                    <a:lnTo>
                      <a:pt x="1" y="3411"/>
                    </a:lnTo>
                    <a:cubicBezTo>
                      <a:pt x="2984" y="4958"/>
                      <a:pt x="6611" y="5887"/>
                      <a:pt x="10929" y="5887"/>
                    </a:cubicBezTo>
                    <a:cubicBezTo>
                      <a:pt x="11246" y="5887"/>
                      <a:pt x="11566" y="5882"/>
                      <a:pt x="11891" y="5872"/>
                    </a:cubicBezTo>
                    <a:cubicBezTo>
                      <a:pt x="18029" y="5723"/>
                      <a:pt x="22743" y="3411"/>
                      <a:pt x="2606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7075;p83">
                <a:extLst>
                  <a:ext uri="{FF2B5EF4-FFF2-40B4-BE49-F238E27FC236}">
                    <a16:creationId xmlns:a16="http://schemas.microsoft.com/office/drawing/2014/main" id="{32CD0248-DE14-191C-D1A3-CE6C9CD0626E}"/>
                  </a:ext>
                </a:extLst>
              </p:cNvPr>
              <p:cNvSpPr/>
              <p:nvPr/>
            </p:nvSpPr>
            <p:spPr>
              <a:xfrm>
                <a:off x="2940542" y="618157"/>
                <a:ext cx="469891" cy="147229"/>
              </a:xfrm>
              <a:custGeom>
                <a:avLst/>
                <a:gdLst/>
                <a:ahLst/>
                <a:cxnLst/>
                <a:rect l="l" t="t" r="r" b="b"/>
                <a:pathLst>
                  <a:path w="40386" h="12654" extrusionOk="0">
                    <a:moveTo>
                      <a:pt x="37332" y="1"/>
                    </a:moveTo>
                    <a:cubicBezTo>
                      <a:pt x="33507" y="3174"/>
                      <a:pt x="28555" y="5131"/>
                      <a:pt x="23929" y="6465"/>
                    </a:cubicBezTo>
                    <a:cubicBezTo>
                      <a:pt x="18696" y="7960"/>
                      <a:pt x="13200" y="8626"/>
                      <a:pt x="7707" y="8626"/>
                    </a:cubicBezTo>
                    <a:cubicBezTo>
                      <a:pt x="5358" y="8626"/>
                      <a:pt x="3010" y="8505"/>
                      <a:pt x="683" y="8274"/>
                    </a:cubicBezTo>
                    <a:cubicBezTo>
                      <a:pt x="357" y="9608"/>
                      <a:pt x="119" y="10942"/>
                      <a:pt x="1" y="12336"/>
                    </a:cubicBezTo>
                    <a:cubicBezTo>
                      <a:pt x="2818" y="12548"/>
                      <a:pt x="5635" y="12654"/>
                      <a:pt x="8451" y="12654"/>
                    </a:cubicBezTo>
                    <a:cubicBezTo>
                      <a:pt x="9578" y="12654"/>
                      <a:pt x="10705" y="12637"/>
                      <a:pt x="11832" y="12603"/>
                    </a:cubicBezTo>
                    <a:cubicBezTo>
                      <a:pt x="15983" y="12395"/>
                      <a:pt x="20134" y="11772"/>
                      <a:pt x="24137" y="10675"/>
                    </a:cubicBezTo>
                    <a:cubicBezTo>
                      <a:pt x="27547" y="9845"/>
                      <a:pt x="30868" y="8837"/>
                      <a:pt x="34159" y="7651"/>
                    </a:cubicBezTo>
                    <a:cubicBezTo>
                      <a:pt x="36324" y="6880"/>
                      <a:pt x="38399" y="5902"/>
                      <a:pt x="40386" y="4715"/>
                    </a:cubicBezTo>
                    <a:cubicBezTo>
                      <a:pt x="39585" y="2996"/>
                      <a:pt x="38577" y="1424"/>
                      <a:pt x="373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7076;p83">
                <a:extLst>
                  <a:ext uri="{FF2B5EF4-FFF2-40B4-BE49-F238E27FC236}">
                    <a16:creationId xmlns:a16="http://schemas.microsoft.com/office/drawing/2014/main" id="{182CF26C-ED92-F3C1-4AD9-AFF775110028}"/>
                  </a:ext>
                </a:extLst>
              </p:cNvPr>
              <p:cNvSpPr/>
              <p:nvPr/>
            </p:nvSpPr>
            <p:spPr>
              <a:xfrm>
                <a:off x="2728024" y="638985"/>
                <a:ext cx="922865" cy="291689"/>
              </a:xfrm>
              <a:custGeom>
                <a:avLst/>
                <a:gdLst/>
                <a:ahLst/>
                <a:cxnLst/>
                <a:rect l="l" t="t" r="r" b="b"/>
                <a:pathLst>
                  <a:path w="79318" h="25070" extrusionOk="0">
                    <a:moveTo>
                      <a:pt x="69737" y="1"/>
                    </a:moveTo>
                    <a:cubicBezTo>
                      <a:pt x="65826" y="1"/>
                      <a:pt x="61818" y="784"/>
                      <a:pt x="57999" y="1680"/>
                    </a:cubicBezTo>
                    <a:cubicBezTo>
                      <a:pt x="58117" y="1888"/>
                      <a:pt x="58265" y="2125"/>
                      <a:pt x="58354" y="2362"/>
                    </a:cubicBezTo>
                    <a:cubicBezTo>
                      <a:pt x="58443" y="2570"/>
                      <a:pt x="58562" y="2748"/>
                      <a:pt x="58651" y="2985"/>
                    </a:cubicBezTo>
                    <a:cubicBezTo>
                      <a:pt x="61608" y="2337"/>
                      <a:pt x="66594" y="1391"/>
                      <a:pt x="70662" y="1391"/>
                    </a:cubicBezTo>
                    <a:cubicBezTo>
                      <a:pt x="74792" y="1391"/>
                      <a:pt x="77975" y="2367"/>
                      <a:pt x="77124" y="5624"/>
                    </a:cubicBezTo>
                    <a:cubicBezTo>
                      <a:pt x="76382" y="8470"/>
                      <a:pt x="73210" y="10160"/>
                      <a:pt x="70808" y="11287"/>
                    </a:cubicBezTo>
                    <a:cubicBezTo>
                      <a:pt x="67368" y="12918"/>
                      <a:pt x="63603" y="13896"/>
                      <a:pt x="59926" y="14816"/>
                    </a:cubicBezTo>
                    <a:cubicBezTo>
                      <a:pt x="51772" y="16773"/>
                      <a:pt x="43469" y="18522"/>
                      <a:pt x="35256" y="20064"/>
                    </a:cubicBezTo>
                    <a:cubicBezTo>
                      <a:pt x="29563" y="21131"/>
                      <a:pt x="23840" y="22110"/>
                      <a:pt x="18118" y="23059"/>
                    </a:cubicBezTo>
                    <a:cubicBezTo>
                      <a:pt x="15781" y="23442"/>
                      <a:pt x="13331" y="23682"/>
                      <a:pt x="10896" y="23682"/>
                    </a:cubicBezTo>
                    <a:cubicBezTo>
                      <a:pt x="9190" y="23682"/>
                      <a:pt x="7491" y="23565"/>
                      <a:pt x="5842" y="23296"/>
                    </a:cubicBezTo>
                    <a:cubicBezTo>
                      <a:pt x="3796" y="22940"/>
                      <a:pt x="1127" y="21902"/>
                      <a:pt x="1780" y="19323"/>
                    </a:cubicBezTo>
                    <a:cubicBezTo>
                      <a:pt x="2224" y="17366"/>
                      <a:pt x="4804" y="16209"/>
                      <a:pt x="6435" y="15468"/>
                    </a:cubicBezTo>
                    <a:cubicBezTo>
                      <a:pt x="10171" y="13748"/>
                      <a:pt x="14144" y="12918"/>
                      <a:pt x="18206" y="12206"/>
                    </a:cubicBezTo>
                    <a:cubicBezTo>
                      <a:pt x="18206" y="11732"/>
                      <a:pt x="18206" y="11287"/>
                      <a:pt x="18236" y="10813"/>
                    </a:cubicBezTo>
                    <a:lnTo>
                      <a:pt x="18236" y="10813"/>
                    </a:lnTo>
                    <a:cubicBezTo>
                      <a:pt x="13106" y="11673"/>
                      <a:pt x="7740" y="12710"/>
                      <a:pt x="3321" y="15527"/>
                    </a:cubicBezTo>
                    <a:cubicBezTo>
                      <a:pt x="1661" y="16595"/>
                      <a:pt x="1" y="18344"/>
                      <a:pt x="327" y="20479"/>
                    </a:cubicBezTo>
                    <a:cubicBezTo>
                      <a:pt x="742" y="23207"/>
                      <a:pt x="3055" y="24156"/>
                      <a:pt x="5486" y="24630"/>
                    </a:cubicBezTo>
                    <a:cubicBezTo>
                      <a:pt x="7160" y="24946"/>
                      <a:pt x="8880" y="25069"/>
                      <a:pt x="10606" y="25069"/>
                    </a:cubicBezTo>
                    <a:cubicBezTo>
                      <a:pt x="12763" y="25069"/>
                      <a:pt x="14928" y="24877"/>
                      <a:pt x="17020" y="24630"/>
                    </a:cubicBezTo>
                    <a:cubicBezTo>
                      <a:pt x="22298" y="23978"/>
                      <a:pt x="27547" y="22851"/>
                      <a:pt x="32795" y="21932"/>
                    </a:cubicBezTo>
                    <a:cubicBezTo>
                      <a:pt x="41364" y="20390"/>
                      <a:pt x="49963" y="18492"/>
                      <a:pt x="58473" y="16595"/>
                    </a:cubicBezTo>
                    <a:cubicBezTo>
                      <a:pt x="63039" y="15557"/>
                      <a:pt x="67635" y="14371"/>
                      <a:pt x="71875" y="12325"/>
                    </a:cubicBezTo>
                    <a:cubicBezTo>
                      <a:pt x="74841" y="10931"/>
                      <a:pt x="77954" y="8767"/>
                      <a:pt x="78606" y="5357"/>
                    </a:cubicBezTo>
                    <a:cubicBezTo>
                      <a:pt x="79318" y="1739"/>
                      <a:pt x="75582" y="524"/>
                      <a:pt x="72735" y="168"/>
                    </a:cubicBezTo>
                    <a:cubicBezTo>
                      <a:pt x="71746" y="53"/>
                      <a:pt x="70745" y="1"/>
                      <a:pt x="697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7077;p83">
                <a:extLst>
                  <a:ext uri="{FF2B5EF4-FFF2-40B4-BE49-F238E27FC236}">
                    <a16:creationId xmlns:a16="http://schemas.microsoft.com/office/drawing/2014/main" id="{0ADA6617-A2D0-B90D-3654-CEE9D2133469}"/>
                  </a:ext>
                </a:extLst>
              </p:cNvPr>
              <p:cNvSpPr/>
              <p:nvPr/>
            </p:nvSpPr>
            <p:spPr>
              <a:xfrm>
                <a:off x="2802199" y="675067"/>
                <a:ext cx="765897" cy="212827"/>
              </a:xfrm>
              <a:custGeom>
                <a:avLst/>
                <a:gdLst/>
                <a:ahLst/>
                <a:cxnLst/>
                <a:rect l="l" t="t" r="r" b="b"/>
                <a:pathLst>
                  <a:path w="65827" h="18292" extrusionOk="0">
                    <a:moveTo>
                      <a:pt x="59841" y="0"/>
                    </a:moveTo>
                    <a:cubicBezTo>
                      <a:pt x="59750" y="0"/>
                      <a:pt x="59659" y="1"/>
                      <a:pt x="59570" y="2"/>
                    </a:cubicBezTo>
                    <a:cubicBezTo>
                      <a:pt x="57228" y="32"/>
                      <a:pt x="55033" y="477"/>
                      <a:pt x="52721" y="922"/>
                    </a:cubicBezTo>
                    <a:cubicBezTo>
                      <a:pt x="52869" y="1307"/>
                      <a:pt x="53017" y="1663"/>
                      <a:pt x="53136" y="2078"/>
                    </a:cubicBezTo>
                    <a:cubicBezTo>
                      <a:pt x="55274" y="1615"/>
                      <a:pt x="57396" y="1152"/>
                      <a:pt x="59513" y="1152"/>
                    </a:cubicBezTo>
                    <a:cubicBezTo>
                      <a:pt x="60244" y="1152"/>
                      <a:pt x="60975" y="1207"/>
                      <a:pt x="61705" y="1337"/>
                    </a:cubicBezTo>
                    <a:cubicBezTo>
                      <a:pt x="62832" y="1544"/>
                      <a:pt x="64047" y="2404"/>
                      <a:pt x="63692" y="3679"/>
                    </a:cubicBezTo>
                    <a:cubicBezTo>
                      <a:pt x="63425" y="4598"/>
                      <a:pt x="62268" y="5221"/>
                      <a:pt x="61527" y="5666"/>
                    </a:cubicBezTo>
                    <a:cubicBezTo>
                      <a:pt x="58858" y="7178"/>
                      <a:pt x="55686" y="7949"/>
                      <a:pt x="52750" y="8690"/>
                    </a:cubicBezTo>
                    <a:cubicBezTo>
                      <a:pt x="49222" y="9580"/>
                      <a:pt x="45664" y="10262"/>
                      <a:pt x="42105" y="10944"/>
                    </a:cubicBezTo>
                    <a:cubicBezTo>
                      <a:pt x="36027" y="12100"/>
                      <a:pt x="30008" y="13434"/>
                      <a:pt x="23959" y="14650"/>
                    </a:cubicBezTo>
                    <a:cubicBezTo>
                      <a:pt x="20163" y="15391"/>
                      <a:pt x="16368" y="16103"/>
                      <a:pt x="12573" y="16577"/>
                    </a:cubicBezTo>
                    <a:cubicBezTo>
                      <a:pt x="10647" y="16836"/>
                      <a:pt x="8641" y="17080"/>
                      <a:pt x="6671" y="17080"/>
                    </a:cubicBezTo>
                    <a:cubicBezTo>
                      <a:pt x="5699" y="17080"/>
                      <a:pt x="4736" y="17021"/>
                      <a:pt x="3796" y="16874"/>
                    </a:cubicBezTo>
                    <a:cubicBezTo>
                      <a:pt x="3144" y="16844"/>
                      <a:pt x="2521" y="16607"/>
                      <a:pt x="2017" y="16192"/>
                    </a:cubicBezTo>
                    <a:cubicBezTo>
                      <a:pt x="1098" y="15302"/>
                      <a:pt x="3203" y="14205"/>
                      <a:pt x="3766" y="13938"/>
                    </a:cubicBezTo>
                    <a:cubicBezTo>
                      <a:pt x="6287" y="12723"/>
                      <a:pt x="9133" y="12308"/>
                      <a:pt x="11980" y="11804"/>
                    </a:cubicBezTo>
                    <a:cubicBezTo>
                      <a:pt x="11920" y="11418"/>
                      <a:pt x="11891" y="11003"/>
                      <a:pt x="11861" y="10618"/>
                    </a:cubicBezTo>
                    <a:cubicBezTo>
                      <a:pt x="8540" y="11211"/>
                      <a:pt x="5012" y="11655"/>
                      <a:pt x="2165" y="13434"/>
                    </a:cubicBezTo>
                    <a:cubicBezTo>
                      <a:pt x="683" y="14354"/>
                      <a:pt x="1" y="16311"/>
                      <a:pt x="1631" y="17408"/>
                    </a:cubicBezTo>
                    <a:cubicBezTo>
                      <a:pt x="2676" y="18129"/>
                      <a:pt x="4170" y="18291"/>
                      <a:pt x="5600" y="18291"/>
                    </a:cubicBezTo>
                    <a:cubicBezTo>
                      <a:pt x="6403" y="18291"/>
                      <a:pt x="7186" y="18240"/>
                      <a:pt x="7858" y="18208"/>
                    </a:cubicBezTo>
                    <a:cubicBezTo>
                      <a:pt x="11238" y="18001"/>
                      <a:pt x="14648" y="17586"/>
                      <a:pt x="17999" y="16963"/>
                    </a:cubicBezTo>
                    <a:cubicBezTo>
                      <a:pt x="24404" y="15895"/>
                      <a:pt x="30749" y="14324"/>
                      <a:pt x="37124" y="13079"/>
                    </a:cubicBezTo>
                    <a:cubicBezTo>
                      <a:pt x="43914" y="11774"/>
                      <a:pt x="50793" y="10707"/>
                      <a:pt x="57376" y="8631"/>
                    </a:cubicBezTo>
                    <a:cubicBezTo>
                      <a:pt x="59748" y="7890"/>
                      <a:pt x="65827" y="6140"/>
                      <a:pt x="64848" y="2552"/>
                    </a:cubicBezTo>
                    <a:cubicBezTo>
                      <a:pt x="64225" y="342"/>
                      <a:pt x="61813" y="0"/>
                      <a:pt x="598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7078;p83">
                <a:extLst>
                  <a:ext uri="{FF2B5EF4-FFF2-40B4-BE49-F238E27FC236}">
                    <a16:creationId xmlns:a16="http://schemas.microsoft.com/office/drawing/2014/main" id="{2F794FF2-30CC-40CF-0F20-50ACE6F8E494}"/>
                  </a:ext>
                </a:extLst>
              </p:cNvPr>
              <p:cNvSpPr/>
              <p:nvPr/>
            </p:nvSpPr>
            <p:spPr>
              <a:xfrm>
                <a:off x="2633150" y="604811"/>
                <a:ext cx="1090874" cy="368771"/>
              </a:xfrm>
              <a:custGeom>
                <a:avLst/>
                <a:gdLst/>
                <a:ahLst/>
                <a:cxnLst/>
                <a:rect l="l" t="t" r="r" b="b"/>
                <a:pathLst>
                  <a:path w="93758" h="31695" extrusionOk="0">
                    <a:moveTo>
                      <a:pt x="80275" y="1"/>
                    </a:moveTo>
                    <a:cubicBezTo>
                      <a:pt x="79602" y="1"/>
                      <a:pt x="78951" y="21"/>
                      <a:pt x="78339" y="51"/>
                    </a:cubicBezTo>
                    <a:cubicBezTo>
                      <a:pt x="73684" y="258"/>
                      <a:pt x="69207" y="1178"/>
                      <a:pt x="64729" y="2364"/>
                    </a:cubicBezTo>
                    <a:cubicBezTo>
                      <a:pt x="65115" y="2897"/>
                      <a:pt x="65382" y="3461"/>
                      <a:pt x="65797" y="3994"/>
                    </a:cubicBezTo>
                    <a:cubicBezTo>
                      <a:pt x="69602" y="3005"/>
                      <a:pt x="75337" y="1742"/>
                      <a:pt x="80221" y="1742"/>
                    </a:cubicBezTo>
                    <a:cubicBezTo>
                      <a:pt x="85879" y="1742"/>
                      <a:pt x="90397" y="3437"/>
                      <a:pt x="89459" y="9213"/>
                    </a:cubicBezTo>
                    <a:cubicBezTo>
                      <a:pt x="88806" y="13186"/>
                      <a:pt x="84447" y="15203"/>
                      <a:pt x="81097" y="16537"/>
                    </a:cubicBezTo>
                    <a:cubicBezTo>
                      <a:pt x="76916" y="18197"/>
                      <a:pt x="72468" y="19265"/>
                      <a:pt x="68139" y="20481"/>
                    </a:cubicBezTo>
                    <a:cubicBezTo>
                      <a:pt x="56931" y="23594"/>
                      <a:pt x="45486" y="25610"/>
                      <a:pt x="34040" y="27567"/>
                    </a:cubicBezTo>
                    <a:cubicBezTo>
                      <a:pt x="27784" y="28635"/>
                      <a:pt x="21438" y="29643"/>
                      <a:pt x="15063" y="29732"/>
                    </a:cubicBezTo>
                    <a:cubicBezTo>
                      <a:pt x="14726" y="29736"/>
                      <a:pt x="14380" y="29739"/>
                      <a:pt x="14029" y="29739"/>
                    </a:cubicBezTo>
                    <a:cubicBezTo>
                      <a:pt x="11726" y="29739"/>
                      <a:pt x="9187" y="29593"/>
                      <a:pt x="7206" y="28486"/>
                    </a:cubicBezTo>
                    <a:cubicBezTo>
                      <a:pt x="5486" y="27508"/>
                      <a:pt x="3825" y="25195"/>
                      <a:pt x="3974" y="23179"/>
                    </a:cubicBezTo>
                    <a:cubicBezTo>
                      <a:pt x="4063" y="21429"/>
                      <a:pt x="5753" y="20006"/>
                      <a:pt x="7057" y="19087"/>
                    </a:cubicBezTo>
                    <a:cubicBezTo>
                      <a:pt x="9074" y="17634"/>
                      <a:pt x="11416" y="16626"/>
                      <a:pt x="13729" y="15736"/>
                    </a:cubicBezTo>
                    <a:cubicBezTo>
                      <a:pt x="17851" y="14165"/>
                      <a:pt x="22150" y="13008"/>
                      <a:pt x="26509" y="12208"/>
                    </a:cubicBezTo>
                    <a:cubicBezTo>
                      <a:pt x="26598" y="11556"/>
                      <a:pt x="26746" y="10903"/>
                      <a:pt x="26865" y="10281"/>
                    </a:cubicBezTo>
                    <a:lnTo>
                      <a:pt x="26865" y="10281"/>
                    </a:lnTo>
                    <a:cubicBezTo>
                      <a:pt x="20667" y="11378"/>
                      <a:pt x="14530" y="12979"/>
                      <a:pt x="8896" y="15825"/>
                    </a:cubicBezTo>
                    <a:cubicBezTo>
                      <a:pt x="4656" y="17960"/>
                      <a:pt x="0" y="22022"/>
                      <a:pt x="3232" y="27004"/>
                    </a:cubicBezTo>
                    <a:cubicBezTo>
                      <a:pt x="5703" y="30785"/>
                      <a:pt x="10018" y="31695"/>
                      <a:pt x="14401" y="31695"/>
                    </a:cubicBezTo>
                    <a:cubicBezTo>
                      <a:pt x="16960" y="31695"/>
                      <a:pt x="19542" y="31385"/>
                      <a:pt x="21794" y="31155"/>
                    </a:cubicBezTo>
                    <a:cubicBezTo>
                      <a:pt x="32024" y="30117"/>
                      <a:pt x="42194" y="28042"/>
                      <a:pt x="52276" y="26174"/>
                    </a:cubicBezTo>
                    <a:cubicBezTo>
                      <a:pt x="57791" y="25165"/>
                      <a:pt x="63217" y="23742"/>
                      <a:pt x="68614" y="22260"/>
                    </a:cubicBezTo>
                    <a:cubicBezTo>
                      <a:pt x="72972" y="21074"/>
                      <a:pt x="77390" y="19947"/>
                      <a:pt x="81601" y="18316"/>
                    </a:cubicBezTo>
                    <a:cubicBezTo>
                      <a:pt x="87027" y="16240"/>
                      <a:pt x="93758" y="11526"/>
                      <a:pt x="90882" y="4765"/>
                    </a:cubicBezTo>
                    <a:cubicBezTo>
                      <a:pt x="89178" y="747"/>
                      <a:pt x="84332" y="1"/>
                      <a:pt x="802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" name="Google Shape;27079;p83">
              <a:extLst>
                <a:ext uri="{FF2B5EF4-FFF2-40B4-BE49-F238E27FC236}">
                  <a16:creationId xmlns:a16="http://schemas.microsoft.com/office/drawing/2014/main" id="{7A41AADE-4AC9-A42A-4A07-FE22B99C8AF1}"/>
                </a:ext>
              </a:extLst>
            </p:cNvPr>
            <p:cNvSpPr/>
            <p:nvPr/>
          </p:nvSpPr>
          <p:spPr>
            <a:xfrm flipH="1">
              <a:off x="1904873" y="1101262"/>
              <a:ext cx="76899" cy="46542"/>
            </a:xfrm>
            <a:custGeom>
              <a:avLst/>
              <a:gdLst/>
              <a:ahLst/>
              <a:cxnLst/>
              <a:rect l="l" t="t" r="r" b="b"/>
              <a:pathLst>
                <a:path w="18733" h="11331" extrusionOk="0">
                  <a:moveTo>
                    <a:pt x="9396" y="0"/>
                  </a:moveTo>
                  <a:cubicBezTo>
                    <a:pt x="9202" y="0"/>
                    <a:pt x="9003" y="5"/>
                    <a:pt x="8798" y="15"/>
                  </a:cubicBezTo>
                  <a:cubicBezTo>
                    <a:pt x="2805" y="316"/>
                    <a:pt x="0" y="6672"/>
                    <a:pt x="4508" y="9903"/>
                  </a:cubicBezTo>
                  <a:cubicBezTo>
                    <a:pt x="4976" y="10235"/>
                    <a:pt x="5443" y="10505"/>
                    <a:pt x="5900" y="10723"/>
                  </a:cubicBezTo>
                  <a:cubicBezTo>
                    <a:pt x="6813" y="11144"/>
                    <a:pt x="7700" y="11331"/>
                    <a:pt x="8539" y="11331"/>
                  </a:cubicBezTo>
                  <a:cubicBezTo>
                    <a:pt x="15079" y="11331"/>
                    <a:pt x="18732" y="0"/>
                    <a:pt x="93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080;p83">
              <a:extLst>
                <a:ext uri="{FF2B5EF4-FFF2-40B4-BE49-F238E27FC236}">
                  <a16:creationId xmlns:a16="http://schemas.microsoft.com/office/drawing/2014/main" id="{546A2829-D3F6-41C5-7956-847962D1E259}"/>
                </a:ext>
              </a:extLst>
            </p:cNvPr>
            <p:cNvSpPr/>
            <p:nvPr/>
          </p:nvSpPr>
          <p:spPr>
            <a:xfrm flipH="1">
              <a:off x="2362352" y="1253454"/>
              <a:ext cx="50270" cy="50407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081;p83">
              <a:extLst>
                <a:ext uri="{FF2B5EF4-FFF2-40B4-BE49-F238E27FC236}">
                  <a16:creationId xmlns:a16="http://schemas.microsoft.com/office/drawing/2014/main" id="{20F2BF18-7737-6FA9-7F8E-889FF96C73DD}"/>
                </a:ext>
              </a:extLst>
            </p:cNvPr>
            <p:cNvSpPr/>
            <p:nvPr/>
          </p:nvSpPr>
          <p:spPr>
            <a:xfrm flipH="1">
              <a:off x="2821702" y="1099329"/>
              <a:ext cx="50270" cy="50407"/>
            </a:xfrm>
            <a:custGeom>
              <a:avLst/>
              <a:gdLst/>
              <a:ahLst/>
              <a:cxnLst/>
              <a:rect l="l" t="t" r="r" b="b"/>
              <a:pathLst>
                <a:path w="4738" h="4752" extrusionOk="0">
                  <a:moveTo>
                    <a:pt x="4194" y="0"/>
                  </a:moveTo>
                  <a:cubicBezTo>
                    <a:pt x="4142" y="0"/>
                    <a:pt x="4072" y="13"/>
                    <a:pt x="3978" y="39"/>
                  </a:cubicBezTo>
                  <a:cubicBezTo>
                    <a:pt x="3698" y="102"/>
                    <a:pt x="3438" y="257"/>
                    <a:pt x="3168" y="351"/>
                  </a:cubicBezTo>
                  <a:cubicBezTo>
                    <a:pt x="2805" y="479"/>
                    <a:pt x="2462" y="559"/>
                    <a:pt x="2108" y="559"/>
                  </a:cubicBezTo>
                  <a:cubicBezTo>
                    <a:pt x="1886" y="559"/>
                    <a:pt x="1660" y="527"/>
                    <a:pt x="1423" y="455"/>
                  </a:cubicBezTo>
                  <a:cubicBezTo>
                    <a:pt x="1049" y="340"/>
                    <a:pt x="686" y="174"/>
                    <a:pt x="312" y="81"/>
                  </a:cubicBezTo>
                  <a:cubicBezTo>
                    <a:pt x="290" y="73"/>
                    <a:pt x="262" y="66"/>
                    <a:pt x="234" y="66"/>
                  </a:cubicBezTo>
                  <a:cubicBezTo>
                    <a:pt x="222" y="66"/>
                    <a:pt x="210" y="67"/>
                    <a:pt x="198" y="70"/>
                  </a:cubicBezTo>
                  <a:cubicBezTo>
                    <a:pt x="115" y="91"/>
                    <a:pt x="63" y="206"/>
                    <a:pt x="73" y="299"/>
                  </a:cubicBezTo>
                  <a:cubicBezTo>
                    <a:pt x="115" y="922"/>
                    <a:pt x="437" y="1556"/>
                    <a:pt x="603" y="2148"/>
                  </a:cubicBezTo>
                  <a:cubicBezTo>
                    <a:pt x="634" y="2241"/>
                    <a:pt x="665" y="2334"/>
                    <a:pt x="665" y="2438"/>
                  </a:cubicBezTo>
                  <a:cubicBezTo>
                    <a:pt x="675" y="2636"/>
                    <a:pt x="572" y="2802"/>
                    <a:pt x="530" y="2989"/>
                  </a:cubicBezTo>
                  <a:cubicBezTo>
                    <a:pt x="416" y="3488"/>
                    <a:pt x="302" y="3934"/>
                    <a:pt x="84" y="4402"/>
                  </a:cubicBezTo>
                  <a:cubicBezTo>
                    <a:pt x="42" y="4485"/>
                    <a:pt x="1" y="4578"/>
                    <a:pt x="52" y="4661"/>
                  </a:cubicBezTo>
                  <a:cubicBezTo>
                    <a:pt x="96" y="4726"/>
                    <a:pt x="158" y="4751"/>
                    <a:pt x="229" y="4751"/>
                  </a:cubicBezTo>
                  <a:cubicBezTo>
                    <a:pt x="442" y="4751"/>
                    <a:pt x="735" y="4519"/>
                    <a:pt x="852" y="4433"/>
                  </a:cubicBezTo>
                  <a:cubicBezTo>
                    <a:pt x="1153" y="4204"/>
                    <a:pt x="1538" y="4090"/>
                    <a:pt x="1901" y="3976"/>
                  </a:cubicBezTo>
                  <a:cubicBezTo>
                    <a:pt x="2114" y="3909"/>
                    <a:pt x="2331" y="3881"/>
                    <a:pt x="2548" y="3881"/>
                  </a:cubicBezTo>
                  <a:cubicBezTo>
                    <a:pt x="3212" y="3881"/>
                    <a:pt x="3883" y="4141"/>
                    <a:pt x="4477" y="4360"/>
                  </a:cubicBezTo>
                  <a:cubicBezTo>
                    <a:pt x="4515" y="4376"/>
                    <a:pt x="4562" y="4390"/>
                    <a:pt x="4606" y="4390"/>
                  </a:cubicBezTo>
                  <a:cubicBezTo>
                    <a:pt x="4645" y="4390"/>
                    <a:pt x="4681" y="4379"/>
                    <a:pt x="4705" y="4350"/>
                  </a:cubicBezTo>
                  <a:cubicBezTo>
                    <a:pt x="4737" y="4308"/>
                    <a:pt x="4737" y="4266"/>
                    <a:pt x="4737" y="4225"/>
                  </a:cubicBezTo>
                  <a:cubicBezTo>
                    <a:pt x="4716" y="3706"/>
                    <a:pt x="4301" y="3301"/>
                    <a:pt x="4093" y="2823"/>
                  </a:cubicBezTo>
                  <a:cubicBezTo>
                    <a:pt x="3771" y="2106"/>
                    <a:pt x="4061" y="1244"/>
                    <a:pt x="4238" y="517"/>
                  </a:cubicBezTo>
                  <a:cubicBezTo>
                    <a:pt x="4301" y="289"/>
                    <a:pt x="4373" y="112"/>
                    <a:pt x="4301" y="39"/>
                  </a:cubicBezTo>
                  <a:cubicBezTo>
                    <a:pt x="4280" y="13"/>
                    <a:pt x="4246" y="0"/>
                    <a:pt x="41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82" name="Google Shape;27082;p83"/>
          <p:cNvGrpSpPr/>
          <p:nvPr/>
        </p:nvGrpSpPr>
        <p:grpSpPr>
          <a:xfrm>
            <a:off x="6089855" y="675037"/>
            <a:ext cx="714208" cy="407551"/>
            <a:chOff x="6089855" y="675037"/>
            <a:chExt cx="714208" cy="407551"/>
          </a:xfrm>
        </p:grpSpPr>
        <p:sp>
          <p:nvSpPr>
            <p:cNvPr id="27083" name="Google Shape;27083;p83"/>
            <p:cNvSpPr/>
            <p:nvPr/>
          </p:nvSpPr>
          <p:spPr>
            <a:xfrm flipH="1">
              <a:off x="6530188" y="944579"/>
              <a:ext cx="69284" cy="41844"/>
            </a:xfrm>
            <a:custGeom>
              <a:avLst/>
              <a:gdLst/>
              <a:ahLst/>
              <a:cxnLst/>
              <a:rect l="l" t="t" r="r" b="b"/>
              <a:pathLst>
                <a:path w="5464" h="3300" extrusionOk="0">
                  <a:moveTo>
                    <a:pt x="2746" y="1"/>
                  </a:moveTo>
                  <a:cubicBezTo>
                    <a:pt x="2688" y="1"/>
                    <a:pt x="2628" y="2"/>
                    <a:pt x="2566" y="6"/>
                  </a:cubicBezTo>
                  <a:cubicBezTo>
                    <a:pt x="821" y="89"/>
                    <a:pt x="0" y="1947"/>
                    <a:pt x="1309" y="2882"/>
                  </a:cubicBezTo>
                  <a:cubicBezTo>
                    <a:pt x="1454" y="2986"/>
                    <a:pt x="1590" y="3059"/>
                    <a:pt x="1714" y="3122"/>
                  </a:cubicBezTo>
                  <a:cubicBezTo>
                    <a:pt x="1981" y="3245"/>
                    <a:pt x="2241" y="3299"/>
                    <a:pt x="2486" y="3299"/>
                  </a:cubicBezTo>
                  <a:cubicBezTo>
                    <a:pt x="4396" y="3299"/>
                    <a:pt x="5463" y="1"/>
                    <a:pt x="27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4" name="Google Shape;27084;p83"/>
            <p:cNvSpPr/>
            <p:nvPr/>
          </p:nvSpPr>
          <p:spPr>
            <a:xfrm flipH="1">
              <a:off x="6722645" y="675037"/>
              <a:ext cx="81418" cy="49198"/>
            </a:xfrm>
            <a:custGeom>
              <a:avLst/>
              <a:gdLst/>
              <a:ahLst/>
              <a:cxnLst/>
              <a:rect l="l" t="t" r="r" b="b"/>
              <a:pathLst>
                <a:path w="6421" h="3880" extrusionOk="0">
                  <a:moveTo>
                    <a:pt x="3226" y="0"/>
                  </a:moveTo>
                  <a:cubicBezTo>
                    <a:pt x="3157" y="0"/>
                    <a:pt x="3086" y="2"/>
                    <a:pt x="3013" y="6"/>
                  </a:cubicBezTo>
                  <a:cubicBezTo>
                    <a:pt x="967" y="100"/>
                    <a:pt x="1" y="2281"/>
                    <a:pt x="1549" y="3392"/>
                  </a:cubicBezTo>
                  <a:cubicBezTo>
                    <a:pt x="1704" y="3507"/>
                    <a:pt x="1860" y="3600"/>
                    <a:pt x="2027" y="3673"/>
                  </a:cubicBezTo>
                  <a:cubicBezTo>
                    <a:pt x="2338" y="3816"/>
                    <a:pt x="2640" y="3880"/>
                    <a:pt x="2926" y="3880"/>
                  </a:cubicBezTo>
                  <a:cubicBezTo>
                    <a:pt x="5163" y="3880"/>
                    <a:pt x="6421" y="0"/>
                    <a:pt x="32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5" name="Google Shape;27085;p83"/>
            <p:cNvSpPr/>
            <p:nvPr/>
          </p:nvSpPr>
          <p:spPr>
            <a:xfrm flipH="1">
              <a:off x="6089855" y="986422"/>
              <a:ext cx="96645" cy="96165"/>
            </a:xfrm>
            <a:custGeom>
              <a:avLst/>
              <a:gdLst/>
              <a:ahLst/>
              <a:cxnLst/>
              <a:rect l="l" t="t" r="r" b="b"/>
              <a:pathLst>
                <a:path w="9255" h="9209" extrusionOk="0">
                  <a:moveTo>
                    <a:pt x="3328" y="1"/>
                  </a:moveTo>
                  <a:cubicBezTo>
                    <a:pt x="3316" y="1"/>
                    <a:pt x="3305" y="2"/>
                    <a:pt x="3293" y="5"/>
                  </a:cubicBezTo>
                  <a:cubicBezTo>
                    <a:pt x="3199" y="26"/>
                    <a:pt x="3116" y="151"/>
                    <a:pt x="3033" y="421"/>
                  </a:cubicBezTo>
                  <a:cubicBezTo>
                    <a:pt x="2898" y="846"/>
                    <a:pt x="2888" y="1293"/>
                    <a:pt x="2794" y="1719"/>
                  </a:cubicBezTo>
                  <a:cubicBezTo>
                    <a:pt x="2576" y="2653"/>
                    <a:pt x="2275" y="3422"/>
                    <a:pt x="1527" y="4077"/>
                  </a:cubicBezTo>
                  <a:cubicBezTo>
                    <a:pt x="1080" y="4461"/>
                    <a:pt x="582" y="4793"/>
                    <a:pt x="156" y="5208"/>
                  </a:cubicBezTo>
                  <a:cubicBezTo>
                    <a:pt x="115" y="5250"/>
                    <a:pt x="73" y="5292"/>
                    <a:pt x="52" y="5344"/>
                  </a:cubicBezTo>
                  <a:cubicBezTo>
                    <a:pt x="0" y="5479"/>
                    <a:pt x="115" y="5624"/>
                    <a:pt x="239" y="5686"/>
                  </a:cubicBezTo>
                  <a:cubicBezTo>
                    <a:pt x="1091" y="6133"/>
                    <a:pt x="2160" y="6237"/>
                    <a:pt x="3074" y="6486"/>
                  </a:cubicBezTo>
                  <a:cubicBezTo>
                    <a:pt x="3220" y="6528"/>
                    <a:pt x="3365" y="6570"/>
                    <a:pt x="3490" y="6632"/>
                  </a:cubicBezTo>
                  <a:cubicBezTo>
                    <a:pt x="3750" y="6787"/>
                    <a:pt x="3895" y="7057"/>
                    <a:pt x="4103" y="7265"/>
                  </a:cubicBezTo>
                  <a:cubicBezTo>
                    <a:pt x="4653" y="7805"/>
                    <a:pt x="5142" y="8304"/>
                    <a:pt x="5567" y="8968"/>
                  </a:cubicBezTo>
                  <a:cubicBezTo>
                    <a:pt x="5638" y="9079"/>
                    <a:pt x="5737" y="9208"/>
                    <a:pt x="5865" y="9208"/>
                  </a:cubicBezTo>
                  <a:cubicBezTo>
                    <a:pt x="5869" y="9208"/>
                    <a:pt x="5874" y="9208"/>
                    <a:pt x="5879" y="9208"/>
                  </a:cubicBezTo>
                  <a:cubicBezTo>
                    <a:pt x="6367" y="9197"/>
                    <a:pt x="6253" y="8294"/>
                    <a:pt x="6232" y="7992"/>
                  </a:cubicBezTo>
                  <a:cubicBezTo>
                    <a:pt x="6181" y="7421"/>
                    <a:pt x="6336" y="6829"/>
                    <a:pt x="6481" y="6268"/>
                  </a:cubicBezTo>
                  <a:cubicBezTo>
                    <a:pt x="6814" y="4949"/>
                    <a:pt x="8029" y="4035"/>
                    <a:pt x="9036" y="3246"/>
                  </a:cubicBezTo>
                  <a:cubicBezTo>
                    <a:pt x="9140" y="3163"/>
                    <a:pt x="9255" y="3048"/>
                    <a:pt x="9213" y="2923"/>
                  </a:cubicBezTo>
                  <a:cubicBezTo>
                    <a:pt x="9193" y="2861"/>
                    <a:pt x="9130" y="2820"/>
                    <a:pt x="9068" y="2789"/>
                  </a:cubicBezTo>
                  <a:cubicBezTo>
                    <a:pt x="8662" y="2561"/>
                    <a:pt x="8197" y="2541"/>
                    <a:pt x="7721" y="2541"/>
                  </a:cubicBezTo>
                  <a:cubicBezTo>
                    <a:pt x="7621" y="2541"/>
                    <a:pt x="7520" y="2542"/>
                    <a:pt x="7419" y="2542"/>
                  </a:cubicBezTo>
                  <a:cubicBezTo>
                    <a:pt x="7192" y="2542"/>
                    <a:pt x="6964" y="2537"/>
                    <a:pt x="6741" y="2508"/>
                  </a:cubicBezTo>
                  <a:cubicBezTo>
                    <a:pt x="5547" y="2353"/>
                    <a:pt x="4674" y="1293"/>
                    <a:pt x="3875" y="472"/>
                  </a:cubicBezTo>
                  <a:cubicBezTo>
                    <a:pt x="3644" y="232"/>
                    <a:pt x="3475" y="1"/>
                    <a:pt x="33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6" name="Google Shape;27086;p83"/>
            <p:cNvSpPr/>
            <p:nvPr/>
          </p:nvSpPr>
          <p:spPr>
            <a:xfrm flipH="1">
              <a:off x="6355155" y="724222"/>
              <a:ext cx="96645" cy="96165"/>
            </a:xfrm>
            <a:custGeom>
              <a:avLst/>
              <a:gdLst/>
              <a:ahLst/>
              <a:cxnLst/>
              <a:rect l="l" t="t" r="r" b="b"/>
              <a:pathLst>
                <a:path w="9255" h="9209" extrusionOk="0">
                  <a:moveTo>
                    <a:pt x="3328" y="1"/>
                  </a:moveTo>
                  <a:cubicBezTo>
                    <a:pt x="3316" y="1"/>
                    <a:pt x="3305" y="2"/>
                    <a:pt x="3293" y="5"/>
                  </a:cubicBezTo>
                  <a:cubicBezTo>
                    <a:pt x="3199" y="26"/>
                    <a:pt x="3116" y="151"/>
                    <a:pt x="3033" y="421"/>
                  </a:cubicBezTo>
                  <a:cubicBezTo>
                    <a:pt x="2898" y="846"/>
                    <a:pt x="2888" y="1293"/>
                    <a:pt x="2794" y="1719"/>
                  </a:cubicBezTo>
                  <a:cubicBezTo>
                    <a:pt x="2576" y="2653"/>
                    <a:pt x="2275" y="3422"/>
                    <a:pt x="1527" y="4077"/>
                  </a:cubicBezTo>
                  <a:cubicBezTo>
                    <a:pt x="1080" y="4461"/>
                    <a:pt x="582" y="4793"/>
                    <a:pt x="156" y="5208"/>
                  </a:cubicBezTo>
                  <a:cubicBezTo>
                    <a:pt x="115" y="5250"/>
                    <a:pt x="73" y="5292"/>
                    <a:pt x="52" y="5344"/>
                  </a:cubicBezTo>
                  <a:cubicBezTo>
                    <a:pt x="0" y="5479"/>
                    <a:pt x="115" y="5624"/>
                    <a:pt x="239" y="5686"/>
                  </a:cubicBezTo>
                  <a:cubicBezTo>
                    <a:pt x="1091" y="6133"/>
                    <a:pt x="2160" y="6237"/>
                    <a:pt x="3074" y="6486"/>
                  </a:cubicBezTo>
                  <a:cubicBezTo>
                    <a:pt x="3220" y="6528"/>
                    <a:pt x="3365" y="6570"/>
                    <a:pt x="3490" y="6632"/>
                  </a:cubicBezTo>
                  <a:cubicBezTo>
                    <a:pt x="3750" y="6787"/>
                    <a:pt x="3895" y="7057"/>
                    <a:pt x="4103" y="7265"/>
                  </a:cubicBezTo>
                  <a:cubicBezTo>
                    <a:pt x="4653" y="7805"/>
                    <a:pt x="5142" y="8304"/>
                    <a:pt x="5567" y="8968"/>
                  </a:cubicBezTo>
                  <a:cubicBezTo>
                    <a:pt x="5638" y="9079"/>
                    <a:pt x="5737" y="9208"/>
                    <a:pt x="5865" y="9208"/>
                  </a:cubicBezTo>
                  <a:cubicBezTo>
                    <a:pt x="5869" y="9208"/>
                    <a:pt x="5874" y="9208"/>
                    <a:pt x="5879" y="9208"/>
                  </a:cubicBezTo>
                  <a:cubicBezTo>
                    <a:pt x="6367" y="9197"/>
                    <a:pt x="6253" y="8294"/>
                    <a:pt x="6232" y="7992"/>
                  </a:cubicBezTo>
                  <a:cubicBezTo>
                    <a:pt x="6181" y="7421"/>
                    <a:pt x="6336" y="6829"/>
                    <a:pt x="6481" y="6268"/>
                  </a:cubicBezTo>
                  <a:cubicBezTo>
                    <a:pt x="6814" y="4949"/>
                    <a:pt x="8029" y="4035"/>
                    <a:pt x="9036" y="3246"/>
                  </a:cubicBezTo>
                  <a:cubicBezTo>
                    <a:pt x="9140" y="3163"/>
                    <a:pt x="9255" y="3048"/>
                    <a:pt x="9213" y="2923"/>
                  </a:cubicBezTo>
                  <a:cubicBezTo>
                    <a:pt x="9193" y="2861"/>
                    <a:pt x="9130" y="2820"/>
                    <a:pt x="9068" y="2789"/>
                  </a:cubicBezTo>
                  <a:cubicBezTo>
                    <a:pt x="8662" y="2561"/>
                    <a:pt x="8197" y="2541"/>
                    <a:pt x="7721" y="2541"/>
                  </a:cubicBezTo>
                  <a:cubicBezTo>
                    <a:pt x="7621" y="2541"/>
                    <a:pt x="7520" y="2542"/>
                    <a:pt x="7419" y="2542"/>
                  </a:cubicBezTo>
                  <a:cubicBezTo>
                    <a:pt x="7192" y="2542"/>
                    <a:pt x="6964" y="2537"/>
                    <a:pt x="6741" y="2508"/>
                  </a:cubicBezTo>
                  <a:cubicBezTo>
                    <a:pt x="5547" y="2353"/>
                    <a:pt x="4674" y="1293"/>
                    <a:pt x="3875" y="472"/>
                  </a:cubicBezTo>
                  <a:cubicBezTo>
                    <a:pt x="3644" y="232"/>
                    <a:pt x="3475" y="1"/>
                    <a:pt x="33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9F0B599-E856-23AD-89E8-1E1A11F7ADD9}"/>
              </a:ext>
            </a:extLst>
          </p:cNvPr>
          <p:cNvSpPr txBox="1"/>
          <p:nvPr/>
        </p:nvSpPr>
        <p:spPr>
          <a:xfrm>
            <a:off x="1379765" y="3454726"/>
            <a:ext cx="5176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Thankyou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816C9-0E1A-F88F-E83A-BFB40296AA1F}"/>
              </a:ext>
            </a:extLst>
          </p:cNvPr>
          <p:cNvSpPr txBox="1"/>
          <p:nvPr/>
        </p:nvSpPr>
        <p:spPr>
          <a:xfrm>
            <a:off x="424544" y="1745437"/>
            <a:ext cx="31187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Team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MindFirst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8" name="Google Shape;27047;p83">
            <a:extLst>
              <a:ext uri="{FF2B5EF4-FFF2-40B4-BE49-F238E27FC236}">
                <a16:creationId xmlns:a16="http://schemas.microsoft.com/office/drawing/2014/main" id="{80F96BBC-AA9B-7D3C-955E-13C741013B2B}"/>
              </a:ext>
            </a:extLst>
          </p:cNvPr>
          <p:cNvGrpSpPr/>
          <p:nvPr/>
        </p:nvGrpSpPr>
        <p:grpSpPr>
          <a:xfrm rot="-510073">
            <a:off x="2642103" y="2610565"/>
            <a:ext cx="2008897" cy="1874335"/>
            <a:chOff x="4193564" y="539500"/>
            <a:chExt cx="2431703" cy="2701994"/>
          </a:xfrm>
        </p:grpSpPr>
        <p:sp>
          <p:nvSpPr>
            <p:cNvPr id="9" name="Google Shape;27048;p83">
              <a:extLst>
                <a:ext uri="{FF2B5EF4-FFF2-40B4-BE49-F238E27FC236}">
                  <a16:creationId xmlns:a16="http://schemas.microsoft.com/office/drawing/2014/main" id="{815C6FE7-A399-213B-3317-0FED47B689D5}"/>
                </a:ext>
              </a:extLst>
            </p:cNvPr>
            <p:cNvSpPr/>
            <p:nvPr/>
          </p:nvSpPr>
          <p:spPr>
            <a:xfrm>
              <a:off x="4565116" y="1016714"/>
              <a:ext cx="577121" cy="737696"/>
            </a:xfrm>
            <a:custGeom>
              <a:avLst/>
              <a:gdLst/>
              <a:ahLst/>
              <a:cxnLst/>
              <a:rect l="l" t="t" r="r" b="b"/>
              <a:pathLst>
                <a:path w="26014" h="33252" extrusionOk="0">
                  <a:moveTo>
                    <a:pt x="19595" y="0"/>
                  </a:moveTo>
                  <a:cubicBezTo>
                    <a:pt x="15852" y="0"/>
                    <a:pt x="11935" y="1298"/>
                    <a:pt x="8205" y="4423"/>
                  </a:cubicBezTo>
                  <a:cubicBezTo>
                    <a:pt x="1" y="11299"/>
                    <a:pt x="3093" y="20351"/>
                    <a:pt x="5679" y="25469"/>
                  </a:cubicBezTo>
                  <a:cubicBezTo>
                    <a:pt x="7985" y="30022"/>
                    <a:pt x="11806" y="33251"/>
                    <a:pt x="14772" y="33251"/>
                  </a:cubicBezTo>
                  <a:cubicBezTo>
                    <a:pt x="15122" y="33251"/>
                    <a:pt x="15459" y="33207"/>
                    <a:pt x="15781" y="33114"/>
                  </a:cubicBezTo>
                  <a:cubicBezTo>
                    <a:pt x="18112" y="32445"/>
                    <a:pt x="22050" y="30206"/>
                    <a:pt x="26013" y="27624"/>
                  </a:cubicBezTo>
                  <a:lnTo>
                    <a:pt x="26013" y="27624"/>
                  </a:lnTo>
                  <a:cubicBezTo>
                    <a:pt x="24038" y="28601"/>
                    <a:pt x="22028" y="29291"/>
                    <a:pt x="20262" y="29291"/>
                  </a:cubicBezTo>
                  <a:cubicBezTo>
                    <a:pt x="19726" y="29291"/>
                    <a:pt x="19213" y="29228"/>
                    <a:pt x="18729" y="29089"/>
                  </a:cubicBezTo>
                  <a:cubicBezTo>
                    <a:pt x="14003" y="27737"/>
                    <a:pt x="8345" y="18173"/>
                    <a:pt x="8834" y="13543"/>
                  </a:cubicBezTo>
                  <a:cubicBezTo>
                    <a:pt x="9176" y="10344"/>
                    <a:pt x="14054" y="5591"/>
                    <a:pt x="17886" y="3115"/>
                  </a:cubicBezTo>
                  <a:cubicBezTo>
                    <a:pt x="20120" y="1672"/>
                    <a:pt x="22416" y="847"/>
                    <a:pt x="24768" y="820"/>
                  </a:cubicBezTo>
                  <a:cubicBezTo>
                    <a:pt x="23108" y="292"/>
                    <a:pt x="21371" y="0"/>
                    <a:pt x="19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049;p83">
              <a:extLst>
                <a:ext uri="{FF2B5EF4-FFF2-40B4-BE49-F238E27FC236}">
                  <a16:creationId xmlns:a16="http://schemas.microsoft.com/office/drawing/2014/main" id="{7385187D-F661-7245-9037-B3AB59319487}"/>
                </a:ext>
              </a:extLst>
            </p:cNvPr>
            <p:cNvSpPr/>
            <p:nvPr/>
          </p:nvSpPr>
          <p:spPr>
            <a:xfrm>
              <a:off x="4750281" y="1034796"/>
              <a:ext cx="680702" cy="631762"/>
            </a:xfrm>
            <a:custGeom>
              <a:avLst/>
              <a:gdLst/>
              <a:ahLst/>
              <a:cxnLst/>
              <a:rect l="l" t="t" r="r" b="b"/>
              <a:pathLst>
                <a:path w="30683" h="28477" extrusionOk="0">
                  <a:moveTo>
                    <a:pt x="16552" y="1"/>
                  </a:moveTo>
                  <a:cubicBezTo>
                    <a:pt x="14154" y="1"/>
                    <a:pt x="11813" y="829"/>
                    <a:pt x="9540" y="2300"/>
                  </a:cubicBezTo>
                  <a:cubicBezTo>
                    <a:pt x="5707" y="4776"/>
                    <a:pt x="830" y="9530"/>
                    <a:pt x="488" y="12728"/>
                  </a:cubicBezTo>
                  <a:cubicBezTo>
                    <a:pt x="0" y="17358"/>
                    <a:pt x="5657" y="26922"/>
                    <a:pt x="10383" y="28274"/>
                  </a:cubicBezTo>
                  <a:cubicBezTo>
                    <a:pt x="10867" y="28413"/>
                    <a:pt x="11380" y="28477"/>
                    <a:pt x="11917" y="28477"/>
                  </a:cubicBezTo>
                  <a:cubicBezTo>
                    <a:pt x="16622" y="28477"/>
                    <a:pt x="23064" y="23568"/>
                    <a:pt x="26001" y="21427"/>
                  </a:cubicBezTo>
                  <a:cubicBezTo>
                    <a:pt x="29280" y="19042"/>
                    <a:pt x="30682" y="17779"/>
                    <a:pt x="30682" y="13665"/>
                  </a:cubicBezTo>
                  <a:cubicBezTo>
                    <a:pt x="30682" y="10280"/>
                    <a:pt x="27332" y="5449"/>
                    <a:pt x="23829" y="2688"/>
                  </a:cubicBezTo>
                  <a:cubicBezTo>
                    <a:pt x="23824" y="2683"/>
                    <a:pt x="23814" y="2670"/>
                    <a:pt x="23801" y="2665"/>
                  </a:cubicBezTo>
                  <a:cubicBezTo>
                    <a:pt x="23055" y="2076"/>
                    <a:pt x="22298" y="1582"/>
                    <a:pt x="21562" y="1223"/>
                  </a:cubicBezTo>
                  <a:cubicBezTo>
                    <a:pt x="21028" y="960"/>
                    <a:pt x="20490" y="740"/>
                    <a:pt x="19962" y="566"/>
                  </a:cubicBezTo>
                  <a:cubicBezTo>
                    <a:pt x="18813" y="183"/>
                    <a:pt x="17676" y="1"/>
                    <a:pt x="165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050;p83">
              <a:extLst>
                <a:ext uri="{FF2B5EF4-FFF2-40B4-BE49-F238E27FC236}">
                  <a16:creationId xmlns:a16="http://schemas.microsoft.com/office/drawing/2014/main" id="{30C77994-6C1F-6DFE-A2B8-3C925E1C80D2}"/>
                </a:ext>
              </a:extLst>
            </p:cNvPr>
            <p:cNvSpPr/>
            <p:nvPr/>
          </p:nvSpPr>
          <p:spPr>
            <a:xfrm>
              <a:off x="4857507" y="1368595"/>
              <a:ext cx="604608" cy="413728"/>
            </a:xfrm>
            <a:custGeom>
              <a:avLst/>
              <a:gdLst/>
              <a:ahLst/>
              <a:cxnLst/>
              <a:rect l="l" t="t" r="r" b="b"/>
              <a:pathLst>
                <a:path w="27253" h="18649" extrusionOk="0">
                  <a:moveTo>
                    <a:pt x="25790" y="0"/>
                  </a:moveTo>
                  <a:cubicBezTo>
                    <a:pt x="25480" y="3060"/>
                    <a:pt x="24049" y="4289"/>
                    <a:pt x="21169" y="6382"/>
                  </a:cubicBezTo>
                  <a:cubicBezTo>
                    <a:pt x="19334" y="7722"/>
                    <a:pt x="16130" y="10142"/>
                    <a:pt x="12835" y="11764"/>
                  </a:cubicBezTo>
                  <a:cubicBezTo>
                    <a:pt x="8872" y="14347"/>
                    <a:pt x="4933" y="16585"/>
                    <a:pt x="2603" y="17254"/>
                  </a:cubicBezTo>
                  <a:cubicBezTo>
                    <a:pt x="2281" y="17347"/>
                    <a:pt x="1943" y="17393"/>
                    <a:pt x="1593" y="17393"/>
                  </a:cubicBezTo>
                  <a:cubicBezTo>
                    <a:pt x="1084" y="17393"/>
                    <a:pt x="549" y="17297"/>
                    <a:pt x="0" y="17113"/>
                  </a:cubicBezTo>
                  <a:lnTo>
                    <a:pt x="0" y="17113"/>
                  </a:lnTo>
                  <a:cubicBezTo>
                    <a:pt x="269" y="17725"/>
                    <a:pt x="679" y="18308"/>
                    <a:pt x="1274" y="18544"/>
                  </a:cubicBezTo>
                  <a:cubicBezTo>
                    <a:pt x="1448" y="18613"/>
                    <a:pt x="1684" y="18649"/>
                    <a:pt x="1979" y="18649"/>
                  </a:cubicBezTo>
                  <a:cubicBezTo>
                    <a:pt x="4268" y="18649"/>
                    <a:pt x="10083" y="16501"/>
                    <a:pt x="17650" y="11186"/>
                  </a:cubicBezTo>
                  <a:cubicBezTo>
                    <a:pt x="26316" y="5108"/>
                    <a:pt x="27253" y="2313"/>
                    <a:pt x="26879" y="1095"/>
                  </a:cubicBezTo>
                  <a:cubicBezTo>
                    <a:pt x="26687" y="472"/>
                    <a:pt x="26210" y="157"/>
                    <a:pt x="257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051;p83">
              <a:extLst>
                <a:ext uri="{FF2B5EF4-FFF2-40B4-BE49-F238E27FC236}">
                  <a16:creationId xmlns:a16="http://schemas.microsoft.com/office/drawing/2014/main" id="{BECDA590-7AA9-F9ED-3EF2-E517346D8F7C}"/>
                </a:ext>
              </a:extLst>
            </p:cNvPr>
            <p:cNvSpPr/>
            <p:nvPr/>
          </p:nvSpPr>
          <p:spPr>
            <a:xfrm>
              <a:off x="4344341" y="1829413"/>
              <a:ext cx="29284" cy="24470"/>
            </a:xfrm>
            <a:custGeom>
              <a:avLst/>
              <a:gdLst/>
              <a:ahLst/>
              <a:cxnLst/>
              <a:rect l="l" t="t" r="r" b="b"/>
              <a:pathLst>
                <a:path w="1320" h="1103" extrusionOk="0">
                  <a:moveTo>
                    <a:pt x="696" y="1"/>
                  </a:moveTo>
                  <a:lnTo>
                    <a:pt x="696" y="171"/>
                  </a:lnTo>
                  <a:lnTo>
                    <a:pt x="258" y="51"/>
                  </a:lnTo>
                  <a:cubicBezTo>
                    <a:pt x="223" y="172"/>
                    <a:pt x="192" y="294"/>
                    <a:pt x="161" y="421"/>
                  </a:cubicBezTo>
                  <a:lnTo>
                    <a:pt x="1" y="1103"/>
                  </a:lnTo>
                  <a:lnTo>
                    <a:pt x="1137" y="1103"/>
                  </a:lnTo>
                  <a:lnTo>
                    <a:pt x="1320" y="343"/>
                  </a:lnTo>
                  <a:lnTo>
                    <a:pt x="697" y="172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052;p83">
              <a:extLst>
                <a:ext uri="{FF2B5EF4-FFF2-40B4-BE49-F238E27FC236}">
                  <a16:creationId xmlns:a16="http://schemas.microsoft.com/office/drawing/2014/main" id="{91BC06D3-F81B-DE2F-9576-AF4A7AE42B0A}"/>
                </a:ext>
              </a:extLst>
            </p:cNvPr>
            <p:cNvSpPr/>
            <p:nvPr/>
          </p:nvSpPr>
          <p:spPr>
            <a:xfrm>
              <a:off x="6199903" y="2353751"/>
              <a:ext cx="425353" cy="411998"/>
            </a:xfrm>
            <a:custGeom>
              <a:avLst/>
              <a:gdLst/>
              <a:ahLst/>
              <a:cxnLst/>
              <a:rect l="l" t="t" r="r" b="b"/>
              <a:pathLst>
                <a:path w="19173" h="18571" extrusionOk="0">
                  <a:moveTo>
                    <a:pt x="8604" y="1"/>
                  </a:moveTo>
                  <a:cubicBezTo>
                    <a:pt x="7476" y="377"/>
                    <a:pt x="5266" y="1274"/>
                    <a:pt x="3228" y="3369"/>
                  </a:cubicBezTo>
                  <a:cubicBezTo>
                    <a:pt x="1185" y="5468"/>
                    <a:pt x="342" y="7708"/>
                    <a:pt x="0" y="8841"/>
                  </a:cubicBezTo>
                  <a:cubicBezTo>
                    <a:pt x="0" y="8841"/>
                    <a:pt x="2806" y="13471"/>
                    <a:pt x="4490" y="15390"/>
                  </a:cubicBezTo>
                  <a:cubicBezTo>
                    <a:pt x="6174" y="17304"/>
                    <a:pt x="9069" y="18427"/>
                    <a:pt x="10052" y="18567"/>
                  </a:cubicBezTo>
                  <a:cubicBezTo>
                    <a:pt x="10070" y="18569"/>
                    <a:pt x="10090" y="18571"/>
                    <a:pt x="10110" y="18571"/>
                  </a:cubicBezTo>
                  <a:cubicBezTo>
                    <a:pt x="11174" y="18571"/>
                    <a:pt x="14810" y="15019"/>
                    <a:pt x="16557" y="12910"/>
                  </a:cubicBezTo>
                  <a:cubicBezTo>
                    <a:pt x="18330" y="10761"/>
                    <a:pt x="19172" y="8421"/>
                    <a:pt x="19082" y="7764"/>
                  </a:cubicBezTo>
                  <a:cubicBezTo>
                    <a:pt x="18987" y="7113"/>
                    <a:pt x="18331" y="5053"/>
                    <a:pt x="16507" y="3229"/>
                  </a:cubicBezTo>
                  <a:cubicBezTo>
                    <a:pt x="15748" y="2471"/>
                    <a:pt x="14824" y="2246"/>
                    <a:pt x="13979" y="2246"/>
                  </a:cubicBezTo>
                  <a:cubicBezTo>
                    <a:pt x="13948" y="2246"/>
                    <a:pt x="13917" y="2247"/>
                    <a:pt x="13886" y="2247"/>
                  </a:cubicBezTo>
                  <a:cubicBezTo>
                    <a:pt x="12723" y="2269"/>
                    <a:pt x="11736" y="2684"/>
                    <a:pt x="11550" y="2713"/>
                  </a:cubicBezTo>
                  <a:cubicBezTo>
                    <a:pt x="11546" y="2713"/>
                    <a:pt x="11542" y="2714"/>
                    <a:pt x="11537" y="2714"/>
                  </a:cubicBezTo>
                  <a:cubicBezTo>
                    <a:pt x="11472" y="2714"/>
                    <a:pt x="11385" y="2642"/>
                    <a:pt x="11270" y="2521"/>
                  </a:cubicBezTo>
                  <a:cubicBezTo>
                    <a:pt x="10799" y="2027"/>
                    <a:pt x="9907" y="670"/>
                    <a:pt x="86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053;p83">
              <a:extLst>
                <a:ext uri="{FF2B5EF4-FFF2-40B4-BE49-F238E27FC236}">
                  <a16:creationId xmlns:a16="http://schemas.microsoft.com/office/drawing/2014/main" id="{7E9E9B6F-6384-0CB4-F6E1-2A3CA9FFC74E}"/>
                </a:ext>
              </a:extLst>
            </p:cNvPr>
            <p:cNvSpPr/>
            <p:nvPr/>
          </p:nvSpPr>
          <p:spPr>
            <a:xfrm>
              <a:off x="5638438" y="2831231"/>
              <a:ext cx="382913" cy="410245"/>
            </a:xfrm>
            <a:custGeom>
              <a:avLst/>
              <a:gdLst/>
              <a:ahLst/>
              <a:cxnLst/>
              <a:rect l="l" t="t" r="r" b="b"/>
              <a:pathLst>
                <a:path w="17260" h="18492" extrusionOk="0">
                  <a:moveTo>
                    <a:pt x="10546" y="0"/>
                  </a:moveTo>
                  <a:cubicBezTo>
                    <a:pt x="9311" y="39"/>
                    <a:pt x="7212" y="263"/>
                    <a:pt x="4884" y="1352"/>
                  </a:cubicBezTo>
                  <a:cubicBezTo>
                    <a:pt x="2391" y="2519"/>
                    <a:pt x="814" y="4137"/>
                    <a:pt x="0" y="5096"/>
                  </a:cubicBezTo>
                  <a:cubicBezTo>
                    <a:pt x="0" y="5096"/>
                    <a:pt x="842" y="7852"/>
                    <a:pt x="1358" y="8552"/>
                  </a:cubicBezTo>
                  <a:cubicBezTo>
                    <a:pt x="1375" y="8570"/>
                    <a:pt x="1387" y="8592"/>
                    <a:pt x="1393" y="8614"/>
                  </a:cubicBezTo>
                  <a:cubicBezTo>
                    <a:pt x="1618" y="9059"/>
                    <a:pt x="1207" y="10058"/>
                    <a:pt x="871" y="11168"/>
                  </a:cubicBezTo>
                  <a:cubicBezTo>
                    <a:pt x="607" y="12010"/>
                    <a:pt x="394" y="12913"/>
                    <a:pt x="517" y="13699"/>
                  </a:cubicBezTo>
                  <a:cubicBezTo>
                    <a:pt x="843" y="15781"/>
                    <a:pt x="2808" y="18144"/>
                    <a:pt x="3605" y="18425"/>
                  </a:cubicBezTo>
                  <a:cubicBezTo>
                    <a:pt x="3710" y="18462"/>
                    <a:pt x="3940" y="18491"/>
                    <a:pt x="4278" y="18491"/>
                  </a:cubicBezTo>
                  <a:cubicBezTo>
                    <a:pt x="5466" y="18491"/>
                    <a:pt x="7981" y="18123"/>
                    <a:pt x="11041" y="16409"/>
                  </a:cubicBezTo>
                  <a:cubicBezTo>
                    <a:pt x="14970" y="14216"/>
                    <a:pt x="16889" y="11595"/>
                    <a:pt x="17074" y="10708"/>
                  </a:cubicBezTo>
                  <a:cubicBezTo>
                    <a:pt x="17259" y="9815"/>
                    <a:pt x="16135" y="7288"/>
                    <a:pt x="14311" y="5001"/>
                  </a:cubicBezTo>
                  <a:cubicBezTo>
                    <a:pt x="12487" y="2711"/>
                    <a:pt x="10546" y="0"/>
                    <a:pt x="105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054;p83">
              <a:extLst>
                <a:ext uri="{FF2B5EF4-FFF2-40B4-BE49-F238E27FC236}">
                  <a16:creationId xmlns:a16="http://schemas.microsoft.com/office/drawing/2014/main" id="{4257CCD0-B60C-4E89-C893-8BC8EE235A57}"/>
                </a:ext>
              </a:extLst>
            </p:cNvPr>
            <p:cNvSpPr/>
            <p:nvPr/>
          </p:nvSpPr>
          <p:spPr>
            <a:xfrm>
              <a:off x="4349200" y="948712"/>
              <a:ext cx="2041486" cy="1995452"/>
            </a:xfrm>
            <a:custGeom>
              <a:avLst/>
              <a:gdLst/>
              <a:ahLst/>
              <a:cxnLst/>
              <a:rect l="l" t="t" r="r" b="b"/>
              <a:pathLst>
                <a:path w="92021" h="89946" extrusionOk="0">
                  <a:moveTo>
                    <a:pt x="59069" y="0"/>
                  </a:moveTo>
                  <a:cubicBezTo>
                    <a:pt x="57651" y="0"/>
                    <a:pt x="56588" y="520"/>
                    <a:pt x="56349" y="643"/>
                  </a:cubicBezTo>
                  <a:cubicBezTo>
                    <a:pt x="56293" y="862"/>
                    <a:pt x="56232" y="1098"/>
                    <a:pt x="56170" y="1351"/>
                  </a:cubicBezTo>
                  <a:cubicBezTo>
                    <a:pt x="55653" y="3378"/>
                    <a:pt x="54908" y="6290"/>
                    <a:pt x="54537" y="7733"/>
                  </a:cubicBezTo>
                  <a:cubicBezTo>
                    <a:pt x="54424" y="8170"/>
                    <a:pt x="54346" y="8468"/>
                    <a:pt x="54324" y="8569"/>
                  </a:cubicBezTo>
                  <a:cubicBezTo>
                    <a:pt x="54316" y="8597"/>
                    <a:pt x="54311" y="8608"/>
                    <a:pt x="54311" y="8608"/>
                  </a:cubicBezTo>
                  <a:cubicBezTo>
                    <a:pt x="52555" y="11386"/>
                    <a:pt x="51916" y="14327"/>
                    <a:pt x="51703" y="15629"/>
                  </a:cubicBezTo>
                  <a:cubicBezTo>
                    <a:pt x="51635" y="16073"/>
                    <a:pt x="51612" y="16325"/>
                    <a:pt x="51612" y="16325"/>
                  </a:cubicBezTo>
                  <a:cubicBezTo>
                    <a:pt x="51568" y="16365"/>
                    <a:pt x="51522" y="16398"/>
                    <a:pt x="51478" y="16449"/>
                  </a:cubicBezTo>
                  <a:cubicBezTo>
                    <a:pt x="50513" y="17274"/>
                    <a:pt x="49923" y="18520"/>
                    <a:pt x="49570" y="19575"/>
                  </a:cubicBezTo>
                  <a:cubicBezTo>
                    <a:pt x="49665" y="19704"/>
                    <a:pt x="49737" y="19851"/>
                    <a:pt x="49788" y="20019"/>
                  </a:cubicBezTo>
                  <a:cubicBezTo>
                    <a:pt x="50164" y="21237"/>
                    <a:pt x="49227" y="24032"/>
                    <a:pt x="40561" y="30110"/>
                  </a:cubicBezTo>
                  <a:cubicBezTo>
                    <a:pt x="33000" y="35421"/>
                    <a:pt x="27190" y="37572"/>
                    <a:pt x="24897" y="37572"/>
                  </a:cubicBezTo>
                  <a:cubicBezTo>
                    <a:pt x="24754" y="37572"/>
                    <a:pt x="24625" y="37563"/>
                    <a:pt x="24510" y="37547"/>
                  </a:cubicBezTo>
                  <a:lnTo>
                    <a:pt x="24510" y="37547"/>
                  </a:lnTo>
                  <a:cubicBezTo>
                    <a:pt x="24522" y="37564"/>
                    <a:pt x="24532" y="37586"/>
                    <a:pt x="24544" y="37602"/>
                  </a:cubicBezTo>
                  <a:cubicBezTo>
                    <a:pt x="23887" y="37738"/>
                    <a:pt x="21378" y="38298"/>
                    <a:pt x="19802" y="39264"/>
                  </a:cubicBezTo>
                  <a:lnTo>
                    <a:pt x="19797" y="39264"/>
                  </a:lnTo>
                  <a:cubicBezTo>
                    <a:pt x="19797" y="39264"/>
                    <a:pt x="19477" y="39056"/>
                    <a:pt x="18781" y="38792"/>
                  </a:cubicBezTo>
                  <a:cubicBezTo>
                    <a:pt x="17572" y="38336"/>
                    <a:pt x="15244" y="37707"/>
                    <a:pt x="11509" y="37707"/>
                  </a:cubicBezTo>
                  <a:cubicBezTo>
                    <a:pt x="10974" y="37707"/>
                    <a:pt x="10411" y="37720"/>
                    <a:pt x="9818" y="37748"/>
                  </a:cubicBezTo>
                  <a:cubicBezTo>
                    <a:pt x="9739" y="37754"/>
                    <a:pt x="9665" y="37754"/>
                    <a:pt x="9587" y="37760"/>
                  </a:cubicBezTo>
                  <a:cubicBezTo>
                    <a:pt x="9587" y="37760"/>
                    <a:pt x="9441" y="37705"/>
                    <a:pt x="9183" y="37615"/>
                  </a:cubicBezTo>
                  <a:cubicBezTo>
                    <a:pt x="8265" y="37303"/>
                    <a:pt x="5930" y="36592"/>
                    <a:pt x="3611" y="36592"/>
                  </a:cubicBezTo>
                  <a:cubicBezTo>
                    <a:pt x="3478" y="36592"/>
                    <a:pt x="3345" y="36594"/>
                    <a:pt x="3212" y="36599"/>
                  </a:cubicBezTo>
                  <a:cubicBezTo>
                    <a:pt x="2904" y="36605"/>
                    <a:pt x="2594" y="36633"/>
                    <a:pt x="2291" y="36673"/>
                  </a:cubicBezTo>
                  <a:cubicBezTo>
                    <a:pt x="1803" y="37233"/>
                    <a:pt x="662" y="38703"/>
                    <a:pt x="355" y="40926"/>
                  </a:cubicBezTo>
                  <a:cubicBezTo>
                    <a:pt x="1" y="43475"/>
                    <a:pt x="965" y="45410"/>
                    <a:pt x="1314" y="46039"/>
                  </a:cubicBezTo>
                  <a:cubicBezTo>
                    <a:pt x="1684" y="46348"/>
                    <a:pt x="2116" y="46667"/>
                    <a:pt x="2605" y="46982"/>
                  </a:cubicBezTo>
                  <a:cubicBezTo>
                    <a:pt x="3025" y="47250"/>
                    <a:pt x="3487" y="47525"/>
                    <a:pt x="3991" y="47784"/>
                  </a:cubicBezTo>
                  <a:cubicBezTo>
                    <a:pt x="5487" y="48552"/>
                    <a:pt x="7505" y="49289"/>
                    <a:pt x="9735" y="49289"/>
                  </a:cubicBezTo>
                  <a:cubicBezTo>
                    <a:pt x="9964" y="49289"/>
                    <a:pt x="10195" y="49281"/>
                    <a:pt x="10428" y="49265"/>
                  </a:cubicBezTo>
                  <a:cubicBezTo>
                    <a:pt x="10428" y="49265"/>
                    <a:pt x="14898" y="52491"/>
                    <a:pt x="20726" y="52491"/>
                  </a:cubicBezTo>
                  <a:cubicBezTo>
                    <a:pt x="21472" y="52491"/>
                    <a:pt x="22239" y="52438"/>
                    <a:pt x="23022" y="52319"/>
                  </a:cubicBezTo>
                  <a:cubicBezTo>
                    <a:pt x="23022" y="52319"/>
                    <a:pt x="24973" y="53085"/>
                    <a:pt x="27837" y="53085"/>
                  </a:cubicBezTo>
                  <a:cubicBezTo>
                    <a:pt x="29302" y="53085"/>
                    <a:pt x="31006" y="52885"/>
                    <a:pt x="32810" y="52279"/>
                  </a:cubicBezTo>
                  <a:cubicBezTo>
                    <a:pt x="33010" y="52214"/>
                    <a:pt x="33210" y="52189"/>
                    <a:pt x="33409" y="52189"/>
                  </a:cubicBezTo>
                  <a:cubicBezTo>
                    <a:pt x="33703" y="52189"/>
                    <a:pt x="33994" y="52243"/>
                    <a:pt x="34275" y="52297"/>
                  </a:cubicBezTo>
                  <a:cubicBezTo>
                    <a:pt x="34382" y="52319"/>
                    <a:pt x="34484" y="52336"/>
                    <a:pt x="34585" y="52353"/>
                  </a:cubicBezTo>
                  <a:cubicBezTo>
                    <a:pt x="34663" y="52466"/>
                    <a:pt x="34742" y="52572"/>
                    <a:pt x="34826" y="52685"/>
                  </a:cubicBezTo>
                  <a:cubicBezTo>
                    <a:pt x="37698" y="56680"/>
                    <a:pt x="40667" y="60575"/>
                    <a:pt x="43030" y="63145"/>
                  </a:cubicBezTo>
                  <a:cubicBezTo>
                    <a:pt x="43323" y="63465"/>
                    <a:pt x="43608" y="63768"/>
                    <a:pt x="43883" y="64044"/>
                  </a:cubicBezTo>
                  <a:cubicBezTo>
                    <a:pt x="43883" y="64044"/>
                    <a:pt x="43883" y="64049"/>
                    <a:pt x="43889" y="64060"/>
                  </a:cubicBezTo>
                  <a:cubicBezTo>
                    <a:pt x="43935" y="64286"/>
                    <a:pt x="44444" y="66547"/>
                    <a:pt x="45371" y="69449"/>
                  </a:cubicBezTo>
                  <a:cubicBezTo>
                    <a:pt x="46347" y="72507"/>
                    <a:pt x="47788" y="76274"/>
                    <a:pt x="49646" y="79114"/>
                  </a:cubicBezTo>
                  <a:cubicBezTo>
                    <a:pt x="52380" y="83294"/>
                    <a:pt x="55983" y="87616"/>
                    <a:pt x="57341" y="89115"/>
                  </a:cubicBezTo>
                  <a:cubicBezTo>
                    <a:pt x="57825" y="89653"/>
                    <a:pt x="58110" y="89945"/>
                    <a:pt x="58110" y="89945"/>
                  </a:cubicBezTo>
                  <a:cubicBezTo>
                    <a:pt x="58924" y="88985"/>
                    <a:pt x="60501" y="87369"/>
                    <a:pt x="62994" y="86201"/>
                  </a:cubicBezTo>
                  <a:cubicBezTo>
                    <a:pt x="65322" y="85112"/>
                    <a:pt x="67421" y="84888"/>
                    <a:pt x="68656" y="84849"/>
                  </a:cubicBezTo>
                  <a:cubicBezTo>
                    <a:pt x="68656" y="84849"/>
                    <a:pt x="68493" y="84361"/>
                    <a:pt x="68223" y="83603"/>
                  </a:cubicBezTo>
                  <a:cubicBezTo>
                    <a:pt x="67573" y="81763"/>
                    <a:pt x="65625" y="77385"/>
                    <a:pt x="64564" y="75398"/>
                  </a:cubicBezTo>
                  <a:cubicBezTo>
                    <a:pt x="63070" y="72593"/>
                    <a:pt x="61993" y="71144"/>
                    <a:pt x="61993" y="71144"/>
                  </a:cubicBezTo>
                  <a:cubicBezTo>
                    <a:pt x="61993" y="71144"/>
                    <a:pt x="61388" y="68945"/>
                    <a:pt x="60636" y="67356"/>
                  </a:cubicBezTo>
                  <a:cubicBezTo>
                    <a:pt x="59891" y="65761"/>
                    <a:pt x="60591" y="63145"/>
                    <a:pt x="62415" y="61648"/>
                  </a:cubicBezTo>
                  <a:cubicBezTo>
                    <a:pt x="63665" y="60621"/>
                    <a:pt x="65656" y="59841"/>
                    <a:pt x="67195" y="59841"/>
                  </a:cubicBezTo>
                  <a:cubicBezTo>
                    <a:pt x="67902" y="59841"/>
                    <a:pt x="68513" y="60005"/>
                    <a:pt x="68914" y="60385"/>
                  </a:cubicBezTo>
                  <a:cubicBezTo>
                    <a:pt x="70659" y="62034"/>
                    <a:pt x="72938" y="62814"/>
                    <a:pt x="72938" y="62814"/>
                  </a:cubicBezTo>
                  <a:cubicBezTo>
                    <a:pt x="72938" y="62814"/>
                    <a:pt x="74386" y="65391"/>
                    <a:pt x="76402" y="67215"/>
                  </a:cubicBezTo>
                  <a:cubicBezTo>
                    <a:pt x="77815" y="68500"/>
                    <a:pt x="80717" y="70430"/>
                    <a:pt x="82305" y="71458"/>
                  </a:cubicBezTo>
                  <a:cubicBezTo>
                    <a:pt x="82978" y="71896"/>
                    <a:pt x="83416" y="72170"/>
                    <a:pt x="83416" y="72170"/>
                  </a:cubicBezTo>
                  <a:cubicBezTo>
                    <a:pt x="83759" y="71037"/>
                    <a:pt x="84601" y="68798"/>
                    <a:pt x="86644" y="66698"/>
                  </a:cubicBezTo>
                  <a:cubicBezTo>
                    <a:pt x="88681" y="64605"/>
                    <a:pt x="90892" y="63706"/>
                    <a:pt x="92020" y="63331"/>
                  </a:cubicBezTo>
                  <a:cubicBezTo>
                    <a:pt x="92020" y="63331"/>
                    <a:pt x="91774" y="62998"/>
                    <a:pt x="91337" y="62429"/>
                  </a:cubicBezTo>
                  <a:cubicBezTo>
                    <a:pt x="89912" y="60593"/>
                    <a:pt x="86466" y="56310"/>
                    <a:pt x="82857" y="52989"/>
                  </a:cubicBezTo>
                  <a:cubicBezTo>
                    <a:pt x="78586" y="49060"/>
                    <a:pt x="71296" y="44413"/>
                    <a:pt x="69932" y="43560"/>
                  </a:cubicBezTo>
                  <a:cubicBezTo>
                    <a:pt x="69787" y="43471"/>
                    <a:pt x="69708" y="43420"/>
                    <a:pt x="69708" y="43420"/>
                  </a:cubicBezTo>
                  <a:lnTo>
                    <a:pt x="69696" y="43425"/>
                  </a:lnTo>
                  <a:cubicBezTo>
                    <a:pt x="69528" y="43132"/>
                    <a:pt x="69354" y="42846"/>
                    <a:pt x="69180" y="42560"/>
                  </a:cubicBezTo>
                  <a:cubicBezTo>
                    <a:pt x="67030" y="38968"/>
                    <a:pt x="64836" y="35854"/>
                    <a:pt x="61468" y="32358"/>
                  </a:cubicBezTo>
                  <a:cubicBezTo>
                    <a:pt x="61338" y="31824"/>
                    <a:pt x="61350" y="31404"/>
                    <a:pt x="61456" y="30965"/>
                  </a:cubicBezTo>
                  <a:cubicBezTo>
                    <a:pt x="61557" y="30578"/>
                    <a:pt x="61726" y="30185"/>
                    <a:pt x="61927" y="29692"/>
                  </a:cubicBezTo>
                  <a:cubicBezTo>
                    <a:pt x="63634" y="25528"/>
                    <a:pt x="63117" y="19685"/>
                    <a:pt x="63117" y="19685"/>
                  </a:cubicBezTo>
                  <a:cubicBezTo>
                    <a:pt x="65542" y="16010"/>
                    <a:pt x="63993" y="10958"/>
                    <a:pt x="63993" y="10958"/>
                  </a:cubicBezTo>
                  <a:cubicBezTo>
                    <a:pt x="64554" y="8310"/>
                    <a:pt x="64217" y="4695"/>
                    <a:pt x="64060" y="3371"/>
                  </a:cubicBezTo>
                  <a:cubicBezTo>
                    <a:pt x="64021" y="3039"/>
                    <a:pt x="63993" y="2854"/>
                    <a:pt x="63993" y="2854"/>
                  </a:cubicBezTo>
                  <a:cubicBezTo>
                    <a:pt x="63746" y="2434"/>
                    <a:pt x="62832" y="997"/>
                    <a:pt x="60968" y="329"/>
                  </a:cubicBezTo>
                  <a:cubicBezTo>
                    <a:pt x="60297" y="88"/>
                    <a:pt x="59653" y="0"/>
                    <a:pt x="59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055;p83">
              <a:extLst>
                <a:ext uri="{FF2B5EF4-FFF2-40B4-BE49-F238E27FC236}">
                  <a16:creationId xmlns:a16="http://schemas.microsoft.com/office/drawing/2014/main" id="{AC3AA7FD-7F1C-0BB1-DECE-4C066028AD5B}"/>
                </a:ext>
              </a:extLst>
            </p:cNvPr>
            <p:cNvSpPr/>
            <p:nvPr/>
          </p:nvSpPr>
          <p:spPr>
            <a:xfrm>
              <a:off x="5131839" y="1514606"/>
              <a:ext cx="681923" cy="685738"/>
            </a:xfrm>
            <a:custGeom>
              <a:avLst/>
              <a:gdLst/>
              <a:ahLst/>
              <a:cxnLst/>
              <a:rect l="l" t="t" r="r" b="b"/>
              <a:pathLst>
                <a:path w="30738" h="30910" extrusionOk="0">
                  <a:moveTo>
                    <a:pt x="16137" y="0"/>
                  </a:moveTo>
                  <a:cubicBezTo>
                    <a:pt x="15749" y="0"/>
                    <a:pt x="15357" y="122"/>
                    <a:pt x="15022" y="373"/>
                  </a:cubicBezTo>
                  <a:lnTo>
                    <a:pt x="991" y="10889"/>
                  </a:lnTo>
                  <a:cubicBezTo>
                    <a:pt x="168" y="11506"/>
                    <a:pt x="0" y="12672"/>
                    <a:pt x="618" y="13495"/>
                  </a:cubicBezTo>
                  <a:lnTo>
                    <a:pt x="13111" y="30164"/>
                  </a:lnTo>
                  <a:cubicBezTo>
                    <a:pt x="13477" y="30652"/>
                    <a:pt x="14036" y="30909"/>
                    <a:pt x="14602" y="30909"/>
                  </a:cubicBezTo>
                  <a:cubicBezTo>
                    <a:pt x="14991" y="30909"/>
                    <a:pt x="15382" y="30788"/>
                    <a:pt x="15717" y="30537"/>
                  </a:cubicBezTo>
                  <a:lnTo>
                    <a:pt x="29748" y="20021"/>
                  </a:lnTo>
                  <a:cubicBezTo>
                    <a:pt x="30570" y="19403"/>
                    <a:pt x="30738" y="18238"/>
                    <a:pt x="30121" y="17415"/>
                  </a:cubicBezTo>
                  <a:lnTo>
                    <a:pt x="17628" y="746"/>
                  </a:lnTo>
                  <a:cubicBezTo>
                    <a:pt x="17262" y="258"/>
                    <a:pt x="16703" y="0"/>
                    <a:pt x="161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056;p83">
              <a:extLst>
                <a:ext uri="{FF2B5EF4-FFF2-40B4-BE49-F238E27FC236}">
                  <a16:creationId xmlns:a16="http://schemas.microsoft.com/office/drawing/2014/main" id="{7D4E3758-B567-4DFA-92E2-7C7CA715EFE4}"/>
                </a:ext>
              </a:extLst>
            </p:cNvPr>
            <p:cNvSpPr/>
            <p:nvPr/>
          </p:nvSpPr>
          <p:spPr>
            <a:xfrm>
              <a:off x="5553398" y="668360"/>
              <a:ext cx="170359" cy="294683"/>
            </a:xfrm>
            <a:custGeom>
              <a:avLst/>
              <a:gdLst/>
              <a:ahLst/>
              <a:cxnLst/>
              <a:rect l="l" t="t" r="r" b="b"/>
              <a:pathLst>
                <a:path w="7679" h="13283" extrusionOk="0">
                  <a:moveTo>
                    <a:pt x="1903" y="1"/>
                  </a:moveTo>
                  <a:cubicBezTo>
                    <a:pt x="1787" y="1"/>
                    <a:pt x="1687" y="19"/>
                    <a:pt x="1612" y="58"/>
                  </a:cubicBezTo>
                  <a:cubicBezTo>
                    <a:pt x="1123" y="316"/>
                    <a:pt x="1018" y="3427"/>
                    <a:pt x="529" y="4515"/>
                  </a:cubicBezTo>
                  <a:cubicBezTo>
                    <a:pt x="34" y="5599"/>
                    <a:pt x="1" y="7463"/>
                    <a:pt x="529" y="8618"/>
                  </a:cubicBezTo>
                  <a:cubicBezTo>
                    <a:pt x="1051" y="9774"/>
                    <a:pt x="2072" y="13282"/>
                    <a:pt x="2072" y="13282"/>
                  </a:cubicBezTo>
                  <a:cubicBezTo>
                    <a:pt x="2311" y="13159"/>
                    <a:pt x="3374" y="12638"/>
                    <a:pt x="4791" y="12638"/>
                  </a:cubicBezTo>
                  <a:cubicBezTo>
                    <a:pt x="5375" y="12638"/>
                    <a:pt x="6020" y="12727"/>
                    <a:pt x="6691" y="12968"/>
                  </a:cubicBezTo>
                  <a:cubicBezTo>
                    <a:pt x="6859" y="13030"/>
                    <a:pt x="7021" y="13090"/>
                    <a:pt x="7173" y="13169"/>
                  </a:cubicBezTo>
                  <a:cubicBezTo>
                    <a:pt x="7359" y="12311"/>
                    <a:pt x="7679" y="10420"/>
                    <a:pt x="7371" y="8803"/>
                  </a:cubicBezTo>
                  <a:cubicBezTo>
                    <a:pt x="6945" y="6630"/>
                    <a:pt x="4565" y="5531"/>
                    <a:pt x="4329" y="4902"/>
                  </a:cubicBezTo>
                  <a:cubicBezTo>
                    <a:pt x="4093" y="4268"/>
                    <a:pt x="3886" y="2399"/>
                    <a:pt x="3790" y="1416"/>
                  </a:cubicBezTo>
                  <a:cubicBezTo>
                    <a:pt x="3709" y="583"/>
                    <a:pt x="2554" y="1"/>
                    <a:pt x="19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057;p83">
              <a:extLst>
                <a:ext uri="{FF2B5EF4-FFF2-40B4-BE49-F238E27FC236}">
                  <a16:creationId xmlns:a16="http://schemas.microsoft.com/office/drawing/2014/main" id="{D2CC9EEE-A681-123E-314C-011A8556CC06}"/>
                </a:ext>
              </a:extLst>
            </p:cNvPr>
            <p:cNvSpPr/>
            <p:nvPr/>
          </p:nvSpPr>
          <p:spPr>
            <a:xfrm>
              <a:off x="5534695" y="539500"/>
              <a:ext cx="303402" cy="472607"/>
            </a:xfrm>
            <a:custGeom>
              <a:avLst/>
              <a:gdLst/>
              <a:ahLst/>
              <a:cxnLst/>
              <a:rect l="l" t="t" r="r" b="b"/>
              <a:pathLst>
                <a:path w="13676" h="21303" extrusionOk="0">
                  <a:moveTo>
                    <a:pt x="6142" y="0"/>
                  </a:moveTo>
                  <a:cubicBezTo>
                    <a:pt x="5829" y="0"/>
                    <a:pt x="5573" y="45"/>
                    <a:pt x="5450" y="116"/>
                  </a:cubicBezTo>
                  <a:cubicBezTo>
                    <a:pt x="5007" y="374"/>
                    <a:pt x="5236" y="1682"/>
                    <a:pt x="5288" y="2457"/>
                  </a:cubicBezTo>
                  <a:cubicBezTo>
                    <a:pt x="5332" y="3226"/>
                    <a:pt x="5288" y="6778"/>
                    <a:pt x="5288" y="6778"/>
                  </a:cubicBezTo>
                  <a:cubicBezTo>
                    <a:pt x="5288" y="6778"/>
                    <a:pt x="4513" y="2429"/>
                    <a:pt x="3671" y="1542"/>
                  </a:cubicBezTo>
                  <a:cubicBezTo>
                    <a:pt x="3266" y="1115"/>
                    <a:pt x="2638" y="959"/>
                    <a:pt x="2038" y="959"/>
                  </a:cubicBezTo>
                  <a:cubicBezTo>
                    <a:pt x="1394" y="959"/>
                    <a:pt x="782" y="1140"/>
                    <a:pt x="518" y="1358"/>
                  </a:cubicBezTo>
                  <a:cubicBezTo>
                    <a:pt x="1" y="1778"/>
                    <a:pt x="844" y="4022"/>
                    <a:pt x="989" y="5146"/>
                  </a:cubicBezTo>
                  <a:cubicBezTo>
                    <a:pt x="1055" y="5679"/>
                    <a:pt x="1107" y="6662"/>
                    <a:pt x="1134" y="7722"/>
                  </a:cubicBezTo>
                  <a:lnTo>
                    <a:pt x="1134" y="7727"/>
                  </a:lnTo>
                  <a:cubicBezTo>
                    <a:pt x="1162" y="8894"/>
                    <a:pt x="1168" y="10157"/>
                    <a:pt x="1139" y="11010"/>
                  </a:cubicBezTo>
                  <a:cubicBezTo>
                    <a:pt x="1202" y="10757"/>
                    <a:pt x="1275" y="10526"/>
                    <a:pt x="1370" y="10325"/>
                  </a:cubicBezTo>
                  <a:cubicBezTo>
                    <a:pt x="1860" y="9236"/>
                    <a:pt x="1965" y="6126"/>
                    <a:pt x="2454" y="5867"/>
                  </a:cubicBezTo>
                  <a:cubicBezTo>
                    <a:pt x="2529" y="5828"/>
                    <a:pt x="2629" y="5810"/>
                    <a:pt x="2745" y="5810"/>
                  </a:cubicBezTo>
                  <a:cubicBezTo>
                    <a:pt x="3395" y="5810"/>
                    <a:pt x="4551" y="6392"/>
                    <a:pt x="4632" y="7225"/>
                  </a:cubicBezTo>
                  <a:cubicBezTo>
                    <a:pt x="4728" y="8208"/>
                    <a:pt x="4934" y="10077"/>
                    <a:pt x="5170" y="10711"/>
                  </a:cubicBezTo>
                  <a:cubicBezTo>
                    <a:pt x="5406" y="11340"/>
                    <a:pt x="7785" y="12441"/>
                    <a:pt x="8212" y="14613"/>
                  </a:cubicBezTo>
                  <a:cubicBezTo>
                    <a:pt x="8520" y="16228"/>
                    <a:pt x="8200" y="18120"/>
                    <a:pt x="8015" y="18979"/>
                  </a:cubicBezTo>
                  <a:cubicBezTo>
                    <a:pt x="8129" y="19028"/>
                    <a:pt x="8234" y="19085"/>
                    <a:pt x="8335" y="19142"/>
                  </a:cubicBezTo>
                  <a:cubicBezTo>
                    <a:pt x="9665" y="19871"/>
                    <a:pt x="10351" y="20948"/>
                    <a:pt x="10558" y="21302"/>
                  </a:cubicBezTo>
                  <a:cubicBezTo>
                    <a:pt x="10558" y="21302"/>
                    <a:pt x="11680" y="18703"/>
                    <a:pt x="12135" y="16627"/>
                  </a:cubicBezTo>
                  <a:cubicBezTo>
                    <a:pt x="12540" y="14802"/>
                    <a:pt x="12467" y="12451"/>
                    <a:pt x="12467" y="12451"/>
                  </a:cubicBezTo>
                  <a:cubicBezTo>
                    <a:pt x="12467" y="12451"/>
                    <a:pt x="13635" y="9000"/>
                    <a:pt x="13654" y="7953"/>
                  </a:cubicBezTo>
                  <a:cubicBezTo>
                    <a:pt x="13675" y="6946"/>
                    <a:pt x="12635" y="6308"/>
                    <a:pt x="12314" y="6308"/>
                  </a:cubicBezTo>
                  <a:cubicBezTo>
                    <a:pt x="12299" y="6308"/>
                    <a:pt x="12285" y="6310"/>
                    <a:pt x="12273" y="6313"/>
                  </a:cubicBezTo>
                  <a:cubicBezTo>
                    <a:pt x="12266" y="6313"/>
                    <a:pt x="12261" y="6318"/>
                    <a:pt x="12256" y="6318"/>
                  </a:cubicBezTo>
                  <a:cubicBezTo>
                    <a:pt x="12003" y="6404"/>
                    <a:pt x="11622" y="6808"/>
                    <a:pt x="11622" y="6808"/>
                  </a:cubicBezTo>
                  <a:cubicBezTo>
                    <a:pt x="11622" y="6808"/>
                    <a:pt x="11712" y="5938"/>
                    <a:pt x="11622" y="4770"/>
                  </a:cubicBezTo>
                  <a:cubicBezTo>
                    <a:pt x="11530" y="3651"/>
                    <a:pt x="10369" y="2682"/>
                    <a:pt x="9699" y="2682"/>
                  </a:cubicBezTo>
                  <a:cubicBezTo>
                    <a:pt x="9669" y="2682"/>
                    <a:pt x="9641" y="2684"/>
                    <a:pt x="9613" y="2688"/>
                  </a:cubicBezTo>
                  <a:cubicBezTo>
                    <a:pt x="9578" y="2693"/>
                    <a:pt x="9546" y="2698"/>
                    <a:pt x="9512" y="2710"/>
                  </a:cubicBezTo>
                  <a:cubicBezTo>
                    <a:pt x="9253" y="2800"/>
                    <a:pt x="9101" y="3074"/>
                    <a:pt x="9018" y="3344"/>
                  </a:cubicBezTo>
                  <a:lnTo>
                    <a:pt x="9012" y="3355"/>
                  </a:lnTo>
                  <a:cubicBezTo>
                    <a:pt x="8939" y="3584"/>
                    <a:pt x="8917" y="3802"/>
                    <a:pt x="8912" y="3899"/>
                  </a:cubicBezTo>
                  <a:lnTo>
                    <a:pt x="8906" y="3949"/>
                  </a:lnTo>
                  <a:cubicBezTo>
                    <a:pt x="8906" y="3949"/>
                    <a:pt x="8884" y="2428"/>
                    <a:pt x="8464" y="1194"/>
                  </a:cubicBezTo>
                  <a:cubicBezTo>
                    <a:pt x="8160" y="299"/>
                    <a:pt x="6955" y="0"/>
                    <a:pt x="6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058;p83">
              <a:extLst>
                <a:ext uri="{FF2B5EF4-FFF2-40B4-BE49-F238E27FC236}">
                  <a16:creationId xmlns:a16="http://schemas.microsoft.com/office/drawing/2014/main" id="{9C910652-C75F-FD42-3CB6-4529241F9233}"/>
                </a:ext>
              </a:extLst>
            </p:cNvPr>
            <p:cNvSpPr/>
            <p:nvPr/>
          </p:nvSpPr>
          <p:spPr>
            <a:xfrm>
              <a:off x="4236760" y="1829213"/>
              <a:ext cx="141607" cy="144668"/>
            </a:xfrm>
            <a:custGeom>
              <a:avLst/>
              <a:gdLst/>
              <a:ahLst/>
              <a:cxnLst/>
              <a:rect l="l" t="t" r="r" b="b"/>
              <a:pathLst>
                <a:path w="6383" h="6521" extrusionOk="0">
                  <a:moveTo>
                    <a:pt x="1291" y="0"/>
                  </a:moveTo>
                  <a:cubicBezTo>
                    <a:pt x="679" y="1386"/>
                    <a:pt x="0" y="3553"/>
                    <a:pt x="870" y="4984"/>
                  </a:cubicBezTo>
                  <a:cubicBezTo>
                    <a:pt x="1106" y="5365"/>
                    <a:pt x="1421" y="5663"/>
                    <a:pt x="1780" y="5882"/>
                  </a:cubicBezTo>
                  <a:cubicBezTo>
                    <a:pt x="2609" y="6387"/>
                    <a:pt x="3681" y="6521"/>
                    <a:pt x="4581" y="6521"/>
                  </a:cubicBezTo>
                  <a:cubicBezTo>
                    <a:pt x="5589" y="6521"/>
                    <a:pt x="6382" y="6353"/>
                    <a:pt x="6382" y="6353"/>
                  </a:cubicBezTo>
                  <a:cubicBezTo>
                    <a:pt x="6052" y="5752"/>
                    <a:pt x="5147" y="3944"/>
                    <a:pt x="5388" y="1554"/>
                  </a:cubicBezTo>
                  <a:cubicBezTo>
                    <a:pt x="5394" y="1453"/>
                    <a:pt x="5410" y="1347"/>
                    <a:pt x="5421" y="1240"/>
                  </a:cubicBezTo>
                  <a:cubicBezTo>
                    <a:pt x="5455" y="1004"/>
                    <a:pt x="5493" y="780"/>
                    <a:pt x="5545" y="561"/>
                  </a:cubicBezTo>
                  <a:lnTo>
                    <a:pt x="5545" y="561"/>
                  </a:lnTo>
                  <a:cubicBezTo>
                    <a:pt x="5093" y="719"/>
                    <a:pt x="4562" y="832"/>
                    <a:pt x="3977" y="832"/>
                  </a:cubicBezTo>
                  <a:cubicBezTo>
                    <a:pt x="3167" y="832"/>
                    <a:pt x="2251" y="616"/>
                    <a:pt x="12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059;p83">
              <a:extLst>
                <a:ext uri="{FF2B5EF4-FFF2-40B4-BE49-F238E27FC236}">
                  <a16:creationId xmlns:a16="http://schemas.microsoft.com/office/drawing/2014/main" id="{8963045C-5556-8D72-219C-BB9E132F47D6}"/>
                </a:ext>
              </a:extLst>
            </p:cNvPr>
            <p:cNvSpPr/>
            <p:nvPr/>
          </p:nvSpPr>
          <p:spPr>
            <a:xfrm>
              <a:off x="5223557" y="1747832"/>
              <a:ext cx="76827" cy="76827"/>
            </a:xfrm>
            <a:custGeom>
              <a:avLst/>
              <a:gdLst/>
              <a:ahLst/>
              <a:cxnLst/>
              <a:rect l="l" t="t" r="r" b="b"/>
              <a:pathLst>
                <a:path w="3463" h="3463" extrusionOk="0">
                  <a:moveTo>
                    <a:pt x="1732" y="0"/>
                  </a:moveTo>
                  <a:cubicBezTo>
                    <a:pt x="776" y="0"/>
                    <a:pt x="0" y="775"/>
                    <a:pt x="0" y="1731"/>
                  </a:cubicBezTo>
                  <a:cubicBezTo>
                    <a:pt x="0" y="2687"/>
                    <a:pt x="776" y="3463"/>
                    <a:pt x="1732" y="3463"/>
                  </a:cubicBezTo>
                  <a:cubicBezTo>
                    <a:pt x="2688" y="3463"/>
                    <a:pt x="3463" y="2687"/>
                    <a:pt x="3463" y="1731"/>
                  </a:cubicBezTo>
                  <a:cubicBezTo>
                    <a:pt x="3463" y="775"/>
                    <a:pt x="2688" y="0"/>
                    <a:pt x="1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060;p83">
              <a:extLst>
                <a:ext uri="{FF2B5EF4-FFF2-40B4-BE49-F238E27FC236}">
                  <a16:creationId xmlns:a16="http://schemas.microsoft.com/office/drawing/2014/main" id="{C95BAF41-8872-2101-E88C-385ADF9221DF}"/>
                </a:ext>
              </a:extLst>
            </p:cNvPr>
            <p:cNvSpPr/>
            <p:nvPr/>
          </p:nvSpPr>
          <p:spPr>
            <a:xfrm>
              <a:off x="5381877" y="2503112"/>
              <a:ext cx="321882" cy="351898"/>
            </a:xfrm>
            <a:custGeom>
              <a:avLst/>
              <a:gdLst/>
              <a:ahLst/>
              <a:cxnLst/>
              <a:rect l="l" t="t" r="r" b="b"/>
              <a:pathLst>
                <a:path w="14509" h="15862" extrusionOk="0">
                  <a:moveTo>
                    <a:pt x="5707" y="0"/>
                  </a:moveTo>
                  <a:cubicBezTo>
                    <a:pt x="5635" y="0"/>
                    <a:pt x="5561" y="2"/>
                    <a:pt x="5487" y="4"/>
                  </a:cubicBezTo>
                  <a:cubicBezTo>
                    <a:pt x="1768" y="145"/>
                    <a:pt x="0" y="2916"/>
                    <a:pt x="330" y="4494"/>
                  </a:cubicBezTo>
                  <a:cubicBezTo>
                    <a:pt x="997" y="7687"/>
                    <a:pt x="5452" y="14563"/>
                    <a:pt x="7696" y="15649"/>
                  </a:cubicBezTo>
                  <a:cubicBezTo>
                    <a:pt x="7987" y="15790"/>
                    <a:pt x="8379" y="15861"/>
                    <a:pt x="8826" y="15861"/>
                  </a:cubicBezTo>
                  <a:cubicBezTo>
                    <a:pt x="10902" y="15861"/>
                    <a:pt x="14194" y="14332"/>
                    <a:pt x="14396" y="11159"/>
                  </a:cubicBezTo>
                  <a:cubicBezTo>
                    <a:pt x="14508" y="9410"/>
                    <a:pt x="12606" y="7126"/>
                    <a:pt x="11449" y="5197"/>
                  </a:cubicBezTo>
                  <a:cubicBezTo>
                    <a:pt x="10315" y="3305"/>
                    <a:pt x="9248" y="0"/>
                    <a:pt x="57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061;p83">
              <a:extLst>
                <a:ext uri="{FF2B5EF4-FFF2-40B4-BE49-F238E27FC236}">
                  <a16:creationId xmlns:a16="http://schemas.microsoft.com/office/drawing/2014/main" id="{FA144AB2-DA34-29DE-F809-3EADD446AD40}"/>
                </a:ext>
              </a:extLst>
            </p:cNvPr>
            <p:cNvSpPr/>
            <p:nvPr/>
          </p:nvSpPr>
          <p:spPr>
            <a:xfrm>
              <a:off x="5988358" y="2064636"/>
              <a:ext cx="352364" cy="318443"/>
            </a:xfrm>
            <a:custGeom>
              <a:avLst/>
              <a:gdLst/>
              <a:ahLst/>
              <a:cxnLst/>
              <a:rect l="l" t="t" r="r" b="b"/>
              <a:pathLst>
                <a:path w="15883" h="14354" extrusionOk="0">
                  <a:moveTo>
                    <a:pt x="4992" y="1"/>
                  </a:moveTo>
                  <a:cubicBezTo>
                    <a:pt x="3066" y="1"/>
                    <a:pt x="453" y="2053"/>
                    <a:pt x="235" y="4941"/>
                  </a:cubicBezTo>
                  <a:cubicBezTo>
                    <a:pt x="1" y="8028"/>
                    <a:pt x="3183" y="9900"/>
                    <a:pt x="4630" y="11160"/>
                  </a:cubicBezTo>
                  <a:cubicBezTo>
                    <a:pt x="6156" y="12490"/>
                    <a:pt x="7904" y="14073"/>
                    <a:pt x="9869" y="14318"/>
                  </a:cubicBezTo>
                  <a:cubicBezTo>
                    <a:pt x="10062" y="14342"/>
                    <a:pt x="10253" y="14354"/>
                    <a:pt x="10440" y="14354"/>
                  </a:cubicBezTo>
                  <a:cubicBezTo>
                    <a:pt x="13640" y="14354"/>
                    <a:pt x="15883" y="10957"/>
                    <a:pt x="14966" y="8681"/>
                  </a:cubicBezTo>
                  <a:cubicBezTo>
                    <a:pt x="14136" y="6620"/>
                    <a:pt x="8325" y="498"/>
                    <a:pt x="5379" y="30"/>
                  </a:cubicBezTo>
                  <a:cubicBezTo>
                    <a:pt x="5254" y="10"/>
                    <a:pt x="5124" y="1"/>
                    <a:pt x="4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062;p83">
              <a:extLst>
                <a:ext uri="{FF2B5EF4-FFF2-40B4-BE49-F238E27FC236}">
                  <a16:creationId xmlns:a16="http://schemas.microsoft.com/office/drawing/2014/main" id="{B38B1763-3123-BB0B-AF50-F640861AE99A}"/>
                </a:ext>
              </a:extLst>
            </p:cNvPr>
            <p:cNvSpPr/>
            <p:nvPr/>
          </p:nvSpPr>
          <p:spPr>
            <a:xfrm>
              <a:off x="5715291" y="3061329"/>
              <a:ext cx="301938" cy="180164"/>
            </a:xfrm>
            <a:custGeom>
              <a:avLst/>
              <a:gdLst/>
              <a:ahLst/>
              <a:cxnLst/>
              <a:rect l="l" t="t" r="r" b="b"/>
              <a:pathLst>
                <a:path w="13610" h="8121" extrusionOk="0">
                  <a:moveTo>
                    <a:pt x="12775" y="1"/>
                  </a:moveTo>
                  <a:cubicBezTo>
                    <a:pt x="11532" y="1"/>
                    <a:pt x="9160" y="842"/>
                    <a:pt x="7015" y="2020"/>
                  </a:cubicBezTo>
                  <a:cubicBezTo>
                    <a:pt x="4114" y="3609"/>
                    <a:pt x="0" y="7352"/>
                    <a:pt x="141" y="8054"/>
                  </a:cubicBezTo>
                  <a:cubicBezTo>
                    <a:pt x="246" y="8091"/>
                    <a:pt x="476" y="8120"/>
                    <a:pt x="814" y="8120"/>
                  </a:cubicBezTo>
                  <a:cubicBezTo>
                    <a:pt x="2002" y="8120"/>
                    <a:pt x="4517" y="7752"/>
                    <a:pt x="7577" y="6038"/>
                  </a:cubicBezTo>
                  <a:cubicBezTo>
                    <a:pt x="11506" y="3845"/>
                    <a:pt x="13425" y="1224"/>
                    <a:pt x="13610" y="337"/>
                  </a:cubicBezTo>
                  <a:cubicBezTo>
                    <a:pt x="13512" y="105"/>
                    <a:pt x="13214" y="1"/>
                    <a:pt x="127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063;p83">
              <a:extLst>
                <a:ext uri="{FF2B5EF4-FFF2-40B4-BE49-F238E27FC236}">
                  <a16:creationId xmlns:a16="http://schemas.microsoft.com/office/drawing/2014/main" id="{C7E46A43-83D8-505C-D424-362DA20F71DA}"/>
                </a:ext>
              </a:extLst>
            </p:cNvPr>
            <p:cNvSpPr/>
            <p:nvPr/>
          </p:nvSpPr>
          <p:spPr>
            <a:xfrm>
              <a:off x="6399002" y="2522037"/>
              <a:ext cx="226265" cy="243724"/>
            </a:xfrm>
            <a:custGeom>
              <a:avLst/>
              <a:gdLst/>
              <a:ahLst/>
              <a:cxnLst/>
              <a:rect l="l" t="t" r="r" b="b"/>
              <a:pathLst>
                <a:path w="10199" h="10986" extrusionOk="0">
                  <a:moveTo>
                    <a:pt x="9555" y="1"/>
                  </a:moveTo>
                  <a:cubicBezTo>
                    <a:pt x="7909" y="1"/>
                    <a:pt x="4380" y="3082"/>
                    <a:pt x="2767" y="4858"/>
                  </a:cubicBezTo>
                  <a:cubicBezTo>
                    <a:pt x="937" y="6869"/>
                    <a:pt x="0" y="10466"/>
                    <a:pt x="1078" y="10982"/>
                  </a:cubicBezTo>
                  <a:cubicBezTo>
                    <a:pt x="1096" y="10984"/>
                    <a:pt x="1116" y="10986"/>
                    <a:pt x="1136" y="10986"/>
                  </a:cubicBezTo>
                  <a:cubicBezTo>
                    <a:pt x="2200" y="10986"/>
                    <a:pt x="5836" y="7434"/>
                    <a:pt x="7583" y="5325"/>
                  </a:cubicBezTo>
                  <a:cubicBezTo>
                    <a:pt x="9356" y="3176"/>
                    <a:pt x="10198" y="836"/>
                    <a:pt x="10107" y="178"/>
                  </a:cubicBezTo>
                  <a:cubicBezTo>
                    <a:pt x="9963" y="56"/>
                    <a:pt x="9776" y="1"/>
                    <a:pt x="9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064;p83">
              <a:extLst>
                <a:ext uri="{FF2B5EF4-FFF2-40B4-BE49-F238E27FC236}">
                  <a16:creationId xmlns:a16="http://schemas.microsoft.com/office/drawing/2014/main" id="{9BCEC9D2-F9FF-4AD7-98A2-1719A3226EB3}"/>
                </a:ext>
              </a:extLst>
            </p:cNvPr>
            <p:cNvSpPr/>
            <p:nvPr/>
          </p:nvSpPr>
          <p:spPr>
            <a:xfrm>
              <a:off x="5595352" y="948778"/>
              <a:ext cx="175084" cy="74786"/>
            </a:xfrm>
            <a:custGeom>
              <a:avLst/>
              <a:gdLst/>
              <a:ahLst/>
              <a:cxnLst/>
              <a:rect l="l" t="t" r="r" b="b"/>
              <a:pathLst>
                <a:path w="7892" h="3371" extrusionOk="0">
                  <a:moveTo>
                    <a:pt x="2900" y="0"/>
                  </a:moveTo>
                  <a:cubicBezTo>
                    <a:pt x="1482" y="0"/>
                    <a:pt x="419" y="520"/>
                    <a:pt x="180" y="643"/>
                  </a:cubicBezTo>
                  <a:cubicBezTo>
                    <a:pt x="124" y="862"/>
                    <a:pt x="62" y="1098"/>
                    <a:pt x="1" y="1351"/>
                  </a:cubicBezTo>
                  <a:cubicBezTo>
                    <a:pt x="571" y="1104"/>
                    <a:pt x="1723" y="696"/>
                    <a:pt x="3056" y="696"/>
                  </a:cubicBezTo>
                  <a:cubicBezTo>
                    <a:pt x="4637" y="696"/>
                    <a:pt x="6473" y="1270"/>
                    <a:pt x="7892" y="3371"/>
                  </a:cubicBezTo>
                  <a:cubicBezTo>
                    <a:pt x="7853" y="3040"/>
                    <a:pt x="7825" y="2855"/>
                    <a:pt x="7824" y="2854"/>
                  </a:cubicBezTo>
                  <a:cubicBezTo>
                    <a:pt x="7577" y="2433"/>
                    <a:pt x="6663" y="997"/>
                    <a:pt x="4799" y="329"/>
                  </a:cubicBezTo>
                  <a:cubicBezTo>
                    <a:pt x="4128" y="88"/>
                    <a:pt x="3484" y="0"/>
                    <a:pt x="29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065;p83">
              <a:extLst>
                <a:ext uri="{FF2B5EF4-FFF2-40B4-BE49-F238E27FC236}">
                  <a16:creationId xmlns:a16="http://schemas.microsoft.com/office/drawing/2014/main" id="{595EC386-5FBE-F6BE-DCB6-22F84175FDD1}"/>
                </a:ext>
              </a:extLst>
            </p:cNvPr>
            <p:cNvSpPr/>
            <p:nvPr/>
          </p:nvSpPr>
          <p:spPr>
            <a:xfrm>
              <a:off x="4349200" y="1760723"/>
              <a:ext cx="71258" cy="230347"/>
            </a:xfrm>
            <a:custGeom>
              <a:avLst/>
              <a:gdLst/>
              <a:ahLst/>
              <a:cxnLst/>
              <a:rect l="l" t="t" r="r" b="b"/>
              <a:pathLst>
                <a:path w="3212" h="10383" extrusionOk="0">
                  <a:moveTo>
                    <a:pt x="3212" y="0"/>
                  </a:moveTo>
                  <a:cubicBezTo>
                    <a:pt x="2904" y="6"/>
                    <a:pt x="2594" y="34"/>
                    <a:pt x="2291" y="74"/>
                  </a:cubicBezTo>
                  <a:cubicBezTo>
                    <a:pt x="1803" y="634"/>
                    <a:pt x="662" y="2104"/>
                    <a:pt x="355" y="4327"/>
                  </a:cubicBezTo>
                  <a:cubicBezTo>
                    <a:pt x="1" y="6876"/>
                    <a:pt x="965" y="8811"/>
                    <a:pt x="1314" y="9440"/>
                  </a:cubicBezTo>
                  <a:cubicBezTo>
                    <a:pt x="1684" y="9749"/>
                    <a:pt x="2116" y="10068"/>
                    <a:pt x="2605" y="10383"/>
                  </a:cubicBezTo>
                  <a:cubicBezTo>
                    <a:pt x="170" y="5275"/>
                    <a:pt x="2302" y="1330"/>
                    <a:pt x="32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066;p83">
              <a:extLst>
                <a:ext uri="{FF2B5EF4-FFF2-40B4-BE49-F238E27FC236}">
                  <a16:creationId xmlns:a16="http://schemas.microsoft.com/office/drawing/2014/main" id="{2C24D093-70D1-0523-8919-39F41587A5D6}"/>
                </a:ext>
              </a:extLst>
            </p:cNvPr>
            <p:cNvSpPr/>
            <p:nvPr/>
          </p:nvSpPr>
          <p:spPr>
            <a:xfrm>
              <a:off x="4193564" y="1532843"/>
              <a:ext cx="206454" cy="314761"/>
            </a:xfrm>
            <a:custGeom>
              <a:avLst/>
              <a:gdLst/>
              <a:ahLst/>
              <a:cxnLst/>
              <a:rect l="l" t="t" r="r" b="b"/>
              <a:pathLst>
                <a:path w="9306" h="14188" extrusionOk="0">
                  <a:moveTo>
                    <a:pt x="2761" y="1"/>
                  </a:moveTo>
                  <a:cubicBezTo>
                    <a:pt x="1772" y="1"/>
                    <a:pt x="629" y="427"/>
                    <a:pt x="473" y="1711"/>
                  </a:cubicBezTo>
                  <a:cubicBezTo>
                    <a:pt x="287" y="3193"/>
                    <a:pt x="1757" y="5898"/>
                    <a:pt x="1730" y="6813"/>
                  </a:cubicBezTo>
                  <a:cubicBezTo>
                    <a:pt x="1707" y="7723"/>
                    <a:pt x="0" y="11252"/>
                    <a:pt x="3205" y="13334"/>
                  </a:cubicBezTo>
                  <a:cubicBezTo>
                    <a:pt x="4178" y="13966"/>
                    <a:pt x="5106" y="14187"/>
                    <a:pt x="5926" y="14187"/>
                  </a:cubicBezTo>
                  <a:cubicBezTo>
                    <a:pt x="6511" y="14187"/>
                    <a:pt x="7041" y="14075"/>
                    <a:pt x="7493" y="13918"/>
                  </a:cubicBezTo>
                  <a:lnTo>
                    <a:pt x="7498" y="13918"/>
                  </a:lnTo>
                  <a:cubicBezTo>
                    <a:pt x="7913" y="12071"/>
                    <a:pt x="8867" y="10842"/>
                    <a:pt x="9305" y="10343"/>
                  </a:cubicBezTo>
                  <a:cubicBezTo>
                    <a:pt x="9098" y="9597"/>
                    <a:pt x="8935" y="7818"/>
                    <a:pt x="7718" y="6859"/>
                  </a:cubicBezTo>
                  <a:cubicBezTo>
                    <a:pt x="6501" y="5898"/>
                    <a:pt x="4328" y="3424"/>
                    <a:pt x="4188" y="2301"/>
                  </a:cubicBezTo>
                  <a:cubicBezTo>
                    <a:pt x="4048" y="1178"/>
                    <a:pt x="4239" y="172"/>
                    <a:pt x="3189" y="28"/>
                  </a:cubicBezTo>
                  <a:cubicBezTo>
                    <a:pt x="3052" y="10"/>
                    <a:pt x="2908" y="1"/>
                    <a:pt x="27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067;p83">
              <a:extLst>
                <a:ext uri="{FF2B5EF4-FFF2-40B4-BE49-F238E27FC236}">
                  <a16:creationId xmlns:a16="http://schemas.microsoft.com/office/drawing/2014/main" id="{49440833-1CF0-DD94-BD1A-F4BD6BA05EE1}"/>
                </a:ext>
              </a:extLst>
            </p:cNvPr>
            <p:cNvSpPr/>
            <p:nvPr/>
          </p:nvSpPr>
          <p:spPr>
            <a:xfrm>
              <a:off x="4986387" y="1039011"/>
              <a:ext cx="356469" cy="265000"/>
            </a:xfrm>
            <a:custGeom>
              <a:avLst/>
              <a:gdLst/>
              <a:ahLst/>
              <a:cxnLst/>
              <a:rect l="l" t="t" r="r" b="b"/>
              <a:pathLst>
                <a:path w="16068" h="11945" extrusionOk="0">
                  <a:moveTo>
                    <a:pt x="6725" y="0"/>
                  </a:moveTo>
                  <a:cubicBezTo>
                    <a:pt x="4175" y="0"/>
                    <a:pt x="1985" y="1131"/>
                    <a:pt x="1178" y="3120"/>
                  </a:cubicBezTo>
                  <a:cubicBezTo>
                    <a:pt x="0" y="6022"/>
                    <a:pt x="2195" y="9648"/>
                    <a:pt x="6073" y="11218"/>
                  </a:cubicBezTo>
                  <a:cubicBezTo>
                    <a:pt x="7286" y="11711"/>
                    <a:pt x="8520" y="11945"/>
                    <a:pt x="9679" y="11945"/>
                  </a:cubicBezTo>
                  <a:cubicBezTo>
                    <a:pt x="12230" y="11945"/>
                    <a:pt x="14420" y="10813"/>
                    <a:pt x="15226" y="8822"/>
                  </a:cubicBezTo>
                  <a:cubicBezTo>
                    <a:pt x="16067" y="6746"/>
                    <a:pt x="15186" y="4298"/>
                    <a:pt x="13188" y="2498"/>
                  </a:cubicBezTo>
                  <a:cubicBezTo>
                    <a:pt x="13183" y="2493"/>
                    <a:pt x="13173" y="2480"/>
                    <a:pt x="13161" y="2475"/>
                  </a:cubicBezTo>
                  <a:cubicBezTo>
                    <a:pt x="12414" y="1886"/>
                    <a:pt x="11657" y="1392"/>
                    <a:pt x="10922" y="1033"/>
                  </a:cubicBezTo>
                  <a:cubicBezTo>
                    <a:pt x="10388" y="770"/>
                    <a:pt x="9849" y="550"/>
                    <a:pt x="9321" y="376"/>
                  </a:cubicBezTo>
                  <a:cubicBezTo>
                    <a:pt x="8441" y="122"/>
                    <a:pt x="7563" y="0"/>
                    <a:pt x="6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6575;p77">
            <a:extLst>
              <a:ext uri="{FF2B5EF4-FFF2-40B4-BE49-F238E27FC236}">
                <a16:creationId xmlns:a16="http://schemas.microsoft.com/office/drawing/2014/main" id="{2EB1ED4C-9BC5-EE52-CD8A-C3692DBA62C7}"/>
              </a:ext>
            </a:extLst>
          </p:cNvPr>
          <p:cNvGrpSpPr/>
          <p:nvPr/>
        </p:nvGrpSpPr>
        <p:grpSpPr>
          <a:xfrm>
            <a:off x="3808276" y="297235"/>
            <a:ext cx="1258557" cy="892335"/>
            <a:chOff x="6310422" y="1766154"/>
            <a:chExt cx="1258557" cy="892335"/>
          </a:xfrm>
        </p:grpSpPr>
        <p:grpSp>
          <p:nvGrpSpPr>
            <p:cNvPr id="30" name="Google Shape;26576;p77">
              <a:extLst>
                <a:ext uri="{FF2B5EF4-FFF2-40B4-BE49-F238E27FC236}">
                  <a16:creationId xmlns:a16="http://schemas.microsoft.com/office/drawing/2014/main" id="{2783C287-530C-2E23-2EEC-BA1337CAE1C5}"/>
                </a:ext>
              </a:extLst>
            </p:cNvPr>
            <p:cNvGrpSpPr/>
            <p:nvPr/>
          </p:nvGrpSpPr>
          <p:grpSpPr>
            <a:xfrm>
              <a:off x="6310422" y="1766154"/>
              <a:ext cx="1258557" cy="881400"/>
              <a:chOff x="6310422" y="1766154"/>
              <a:chExt cx="1258557" cy="881400"/>
            </a:xfrm>
          </p:grpSpPr>
          <p:sp>
            <p:nvSpPr>
              <p:cNvPr id="32" name="Google Shape;26577;p77">
                <a:extLst>
                  <a:ext uri="{FF2B5EF4-FFF2-40B4-BE49-F238E27FC236}">
                    <a16:creationId xmlns:a16="http://schemas.microsoft.com/office/drawing/2014/main" id="{EF3B6A28-038E-72D2-B71C-EE23C51023A2}"/>
                  </a:ext>
                </a:extLst>
              </p:cNvPr>
              <p:cNvSpPr/>
              <p:nvPr/>
            </p:nvSpPr>
            <p:spPr>
              <a:xfrm flipH="1">
                <a:off x="7210337" y="1798363"/>
                <a:ext cx="53054" cy="52231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6578;p77">
                <a:extLst>
                  <a:ext uri="{FF2B5EF4-FFF2-40B4-BE49-F238E27FC236}">
                    <a16:creationId xmlns:a16="http://schemas.microsoft.com/office/drawing/2014/main" id="{2531B8F6-62D1-3088-90CF-194478F234EF}"/>
                  </a:ext>
                </a:extLst>
              </p:cNvPr>
              <p:cNvSpPr/>
              <p:nvPr/>
            </p:nvSpPr>
            <p:spPr>
              <a:xfrm flipH="1">
                <a:off x="6773076" y="1835633"/>
                <a:ext cx="53054" cy="53111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6579;p77">
                <a:extLst>
                  <a:ext uri="{FF2B5EF4-FFF2-40B4-BE49-F238E27FC236}">
                    <a16:creationId xmlns:a16="http://schemas.microsoft.com/office/drawing/2014/main" id="{5A0AD10C-4F1E-5416-11A5-AC93C8673F1D}"/>
                  </a:ext>
                </a:extLst>
              </p:cNvPr>
              <p:cNvSpPr/>
              <p:nvPr/>
            </p:nvSpPr>
            <p:spPr>
              <a:xfrm flipH="1">
                <a:off x="6722560" y="1939212"/>
                <a:ext cx="24068" cy="24071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6580;p77">
                <a:extLst>
                  <a:ext uri="{FF2B5EF4-FFF2-40B4-BE49-F238E27FC236}">
                    <a16:creationId xmlns:a16="http://schemas.microsoft.com/office/drawing/2014/main" id="{228395FC-324E-4405-B650-34AA94E61C08}"/>
                  </a:ext>
                </a:extLst>
              </p:cNvPr>
              <p:cNvSpPr/>
              <p:nvPr/>
            </p:nvSpPr>
            <p:spPr>
              <a:xfrm flipH="1">
                <a:off x="7520944" y="1916022"/>
                <a:ext cx="24897" cy="24071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6581;p77">
                <a:extLst>
                  <a:ext uri="{FF2B5EF4-FFF2-40B4-BE49-F238E27FC236}">
                    <a16:creationId xmlns:a16="http://schemas.microsoft.com/office/drawing/2014/main" id="{6D98B9CF-84ED-2ADC-A641-314AC17D0145}"/>
                  </a:ext>
                </a:extLst>
              </p:cNvPr>
              <p:cNvSpPr/>
              <p:nvPr/>
            </p:nvSpPr>
            <p:spPr>
              <a:xfrm rot="9256444" flipH="1">
                <a:off x="6649975" y="1888161"/>
                <a:ext cx="53054" cy="5223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6582;p77">
                <a:extLst>
                  <a:ext uri="{FF2B5EF4-FFF2-40B4-BE49-F238E27FC236}">
                    <a16:creationId xmlns:a16="http://schemas.microsoft.com/office/drawing/2014/main" id="{0396F345-B8C1-7C6F-6AF2-3969D1EB6D2A}"/>
                  </a:ext>
                </a:extLst>
              </p:cNvPr>
              <p:cNvSpPr/>
              <p:nvPr/>
            </p:nvSpPr>
            <p:spPr>
              <a:xfrm rot="9256444" flipH="1">
                <a:off x="7227553" y="1768243"/>
                <a:ext cx="12474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6583;p77">
                <a:extLst>
                  <a:ext uri="{FF2B5EF4-FFF2-40B4-BE49-F238E27FC236}">
                    <a16:creationId xmlns:a16="http://schemas.microsoft.com/office/drawing/2014/main" id="{F1B252A5-ED6C-C04B-5BE3-9BA755A71E26}"/>
                  </a:ext>
                </a:extLst>
              </p:cNvPr>
              <p:cNvSpPr/>
              <p:nvPr/>
            </p:nvSpPr>
            <p:spPr>
              <a:xfrm rot="9256444" flipH="1">
                <a:off x="6945027" y="2240841"/>
                <a:ext cx="12474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6584;p77">
                <a:extLst>
                  <a:ext uri="{FF2B5EF4-FFF2-40B4-BE49-F238E27FC236}">
                    <a16:creationId xmlns:a16="http://schemas.microsoft.com/office/drawing/2014/main" id="{BC0B4C92-3AC5-FAD8-FC1D-C6D291C92155}"/>
                  </a:ext>
                </a:extLst>
              </p:cNvPr>
              <p:cNvSpPr/>
              <p:nvPr/>
            </p:nvSpPr>
            <p:spPr>
              <a:xfrm rot="9256444" flipH="1">
                <a:off x="7041744" y="1922568"/>
                <a:ext cx="24897" cy="24898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6585;p77">
                <a:extLst>
                  <a:ext uri="{FF2B5EF4-FFF2-40B4-BE49-F238E27FC236}">
                    <a16:creationId xmlns:a16="http://schemas.microsoft.com/office/drawing/2014/main" id="{1F48393F-37C5-37D3-57E4-02B62519F92A}"/>
                  </a:ext>
                </a:extLst>
              </p:cNvPr>
              <p:cNvSpPr/>
              <p:nvPr/>
            </p:nvSpPr>
            <p:spPr>
              <a:xfrm rot="9256444" flipH="1">
                <a:off x="6438534" y="2187654"/>
                <a:ext cx="24069" cy="248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6586;p77">
                <a:extLst>
                  <a:ext uri="{FF2B5EF4-FFF2-40B4-BE49-F238E27FC236}">
                    <a16:creationId xmlns:a16="http://schemas.microsoft.com/office/drawing/2014/main" id="{A0F84B1B-EAA3-8263-7553-9BB7FA247989}"/>
                  </a:ext>
                </a:extLst>
              </p:cNvPr>
              <p:cNvSpPr/>
              <p:nvPr/>
            </p:nvSpPr>
            <p:spPr>
              <a:xfrm rot="9256444" flipH="1">
                <a:off x="6351956" y="1937637"/>
                <a:ext cx="24897" cy="2407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6587;p77">
                <a:extLst>
                  <a:ext uri="{FF2B5EF4-FFF2-40B4-BE49-F238E27FC236}">
                    <a16:creationId xmlns:a16="http://schemas.microsoft.com/office/drawing/2014/main" id="{A178D091-265E-F9B2-DC7A-41D94AE26991}"/>
                  </a:ext>
                </a:extLst>
              </p:cNvPr>
              <p:cNvSpPr/>
              <p:nvPr/>
            </p:nvSpPr>
            <p:spPr>
              <a:xfrm rot="9256444" flipH="1">
                <a:off x="7410621" y="1928709"/>
                <a:ext cx="24897" cy="24898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6588;p77">
                <a:extLst>
                  <a:ext uri="{FF2B5EF4-FFF2-40B4-BE49-F238E27FC236}">
                    <a16:creationId xmlns:a16="http://schemas.microsoft.com/office/drawing/2014/main" id="{07851F13-6A6A-2ADC-FA7E-412521CF4AC0}"/>
                  </a:ext>
                </a:extLst>
              </p:cNvPr>
              <p:cNvSpPr/>
              <p:nvPr/>
            </p:nvSpPr>
            <p:spPr>
              <a:xfrm rot="9256444" flipH="1">
                <a:off x="7254098" y="2104272"/>
                <a:ext cx="89494" cy="89500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6589;p77">
                <a:extLst>
                  <a:ext uri="{FF2B5EF4-FFF2-40B4-BE49-F238E27FC236}">
                    <a16:creationId xmlns:a16="http://schemas.microsoft.com/office/drawing/2014/main" id="{4EB2F49F-AF5F-E46D-96DE-E0F9FDB5BC12}"/>
                  </a:ext>
                </a:extLst>
              </p:cNvPr>
              <p:cNvSpPr/>
              <p:nvPr/>
            </p:nvSpPr>
            <p:spPr>
              <a:xfrm rot="-7120311">
                <a:off x="6746709" y="2264494"/>
                <a:ext cx="53056" cy="53104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6590;p77">
                <a:extLst>
                  <a:ext uri="{FF2B5EF4-FFF2-40B4-BE49-F238E27FC236}">
                    <a16:creationId xmlns:a16="http://schemas.microsoft.com/office/drawing/2014/main" id="{196777E6-704F-3692-CAA1-4580CCAFF046}"/>
                  </a:ext>
                </a:extLst>
              </p:cNvPr>
              <p:cNvSpPr/>
              <p:nvPr/>
            </p:nvSpPr>
            <p:spPr>
              <a:xfrm rot="-7120311">
                <a:off x="6571995" y="2248456"/>
                <a:ext cx="12475" cy="12474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6591;p77">
                <a:extLst>
                  <a:ext uri="{FF2B5EF4-FFF2-40B4-BE49-F238E27FC236}">
                    <a16:creationId xmlns:a16="http://schemas.microsoft.com/office/drawing/2014/main" id="{10B0329F-5867-A46A-C82A-C56EBFBDAB89}"/>
                  </a:ext>
                </a:extLst>
              </p:cNvPr>
              <p:cNvSpPr/>
              <p:nvPr/>
            </p:nvSpPr>
            <p:spPr>
              <a:xfrm rot="-7120311">
                <a:off x="6808137" y="2179237"/>
                <a:ext cx="24069" cy="2406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6592;p77">
                <a:extLst>
                  <a:ext uri="{FF2B5EF4-FFF2-40B4-BE49-F238E27FC236}">
                    <a16:creationId xmlns:a16="http://schemas.microsoft.com/office/drawing/2014/main" id="{56C70921-035B-9498-4C9F-CFFD3CBD7704}"/>
                  </a:ext>
                </a:extLst>
              </p:cNvPr>
              <p:cNvSpPr/>
              <p:nvPr/>
            </p:nvSpPr>
            <p:spPr>
              <a:xfrm rot="-7120311">
                <a:off x="6314867" y="2267568"/>
                <a:ext cx="24897" cy="2489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6593;p77">
                <a:extLst>
                  <a:ext uri="{FF2B5EF4-FFF2-40B4-BE49-F238E27FC236}">
                    <a16:creationId xmlns:a16="http://schemas.microsoft.com/office/drawing/2014/main" id="{7D41D822-498C-1663-E672-80BF4016434C}"/>
                  </a:ext>
                </a:extLst>
              </p:cNvPr>
              <p:cNvSpPr/>
              <p:nvPr/>
            </p:nvSpPr>
            <p:spPr>
              <a:xfrm rot="10800000" flipH="1">
                <a:off x="6616009" y="2595324"/>
                <a:ext cx="53054" cy="52231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6594;p77">
                <a:extLst>
                  <a:ext uri="{FF2B5EF4-FFF2-40B4-BE49-F238E27FC236}">
                    <a16:creationId xmlns:a16="http://schemas.microsoft.com/office/drawing/2014/main" id="{1318FEBD-0376-1EBF-EB4A-74C30E0CEFC4}"/>
                  </a:ext>
                </a:extLst>
              </p:cNvPr>
              <p:cNvSpPr/>
              <p:nvPr/>
            </p:nvSpPr>
            <p:spPr>
              <a:xfrm rot="10800000" flipH="1">
                <a:off x="7053270" y="2557174"/>
                <a:ext cx="53054" cy="53111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6595;p77">
                <a:extLst>
                  <a:ext uri="{FF2B5EF4-FFF2-40B4-BE49-F238E27FC236}">
                    <a16:creationId xmlns:a16="http://schemas.microsoft.com/office/drawing/2014/main" id="{BABA36D3-13CF-E0BB-38EF-B3E13FA656E2}"/>
                  </a:ext>
                </a:extLst>
              </p:cNvPr>
              <p:cNvSpPr/>
              <p:nvPr/>
            </p:nvSpPr>
            <p:spPr>
              <a:xfrm rot="10800000" flipH="1">
                <a:off x="7132772" y="2482634"/>
                <a:ext cx="24068" cy="24071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6596;p77">
                <a:extLst>
                  <a:ext uri="{FF2B5EF4-FFF2-40B4-BE49-F238E27FC236}">
                    <a16:creationId xmlns:a16="http://schemas.microsoft.com/office/drawing/2014/main" id="{F37871E7-C967-4578-8E93-D8F8BA3BC762}"/>
                  </a:ext>
                </a:extLst>
              </p:cNvPr>
              <p:cNvSpPr/>
              <p:nvPr/>
            </p:nvSpPr>
            <p:spPr>
              <a:xfrm rot="10800000" flipH="1">
                <a:off x="6333559" y="2505824"/>
                <a:ext cx="24897" cy="24071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6597;p77">
                <a:extLst>
                  <a:ext uri="{FF2B5EF4-FFF2-40B4-BE49-F238E27FC236}">
                    <a16:creationId xmlns:a16="http://schemas.microsoft.com/office/drawing/2014/main" id="{D9834DD0-29C2-3358-52F5-1B44A97DE015}"/>
                  </a:ext>
                </a:extLst>
              </p:cNvPr>
              <p:cNvSpPr/>
              <p:nvPr/>
            </p:nvSpPr>
            <p:spPr>
              <a:xfrm rot="-1543556" flipH="1">
                <a:off x="7176371" y="2505526"/>
                <a:ext cx="53054" cy="5223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09" extrusionOk="0">
                    <a:moveTo>
                      <a:pt x="1024" y="433"/>
                    </a:moveTo>
                    <a:cubicBezTo>
                      <a:pt x="1024" y="817"/>
                      <a:pt x="560" y="1009"/>
                      <a:pt x="288" y="737"/>
                    </a:cubicBezTo>
                    <a:cubicBezTo>
                      <a:pt x="0" y="465"/>
                      <a:pt x="208" y="1"/>
                      <a:pt x="592" y="1"/>
                    </a:cubicBezTo>
                    <a:cubicBezTo>
                      <a:pt x="832" y="1"/>
                      <a:pt x="1024" y="193"/>
                      <a:pt x="1024" y="4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6598;p77">
                <a:extLst>
                  <a:ext uri="{FF2B5EF4-FFF2-40B4-BE49-F238E27FC236}">
                    <a16:creationId xmlns:a16="http://schemas.microsoft.com/office/drawing/2014/main" id="{EF7DF4FB-5853-F360-3C0B-0652B8FF8F67}"/>
                  </a:ext>
                </a:extLst>
              </p:cNvPr>
              <p:cNvSpPr/>
              <p:nvPr/>
            </p:nvSpPr>
            <p:spPr>
              <a:xfrm rot="-1543556" flipH="1">
                <a:off x="6921899" y="2192601"/>
                <a:ext cx="12474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0" y="96"/>
                    </a:moveTo>
                    <a:cubicBezTo>
                      <a:pt x="240" y="240"/>
                      <a:pt x="0" y="0"/>
                      <a:pt x="144" y="0"/>
                    </a:cubicBezTo>
                    <a:cubicBezTo>
                      <a:pt x="192" y="0"/>
                      <a:pt x="240" y="48"/>
                      <a:pt x="240" y="9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6599;p77">
                <a:extLst>
                  <a:ext uri="{FF2B5EF4-FFF2-40B4-BE49-F238E27FC236}">
                    <a16:creationId xmlns:a16="http://schemas.microsoft.com/office/drawing/2014/main" id="{005309FD-1E98-4362-0323-B0304798DE51}"/>
                  </a:ext>
                </a:extLst>
              </p:cNvPr>
              <p:cNvSpPr/>
              <p:nvPr/>
            </p:nvSpPr>
            <p:spPr>
              <a:xfrm rot="-1543556" flipH="1">
                <a:off x="6812759" y="2498450"/>
                <a:ext cx="24897" cy="24898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1" y="209"/>
                    </a:moveTo>
                    <a:cubicBezTo>
                      <a:pt x="481" y="385"/>
                      <a:pt x="257" y="481"/>
                      <a:pt x="129" y="353"/>
                    </a:cubicBezTo>
                    <a:cubicBezTo>
                      <a:pt x="1" y="225"/>
                      <a:pt x="97" y="1"/>
                      <a:pt x="273" y="1"/>
                    </a:cubicBezTo>
                    <a:cubicBezTo>
                      <a:pt x="385" y="1"/>
                      <a:pt x="481" y="97"/>
                      <a:pt x="481" y="2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6600;p77">
                <a:extLst>
                  <a:ext uri="{FF2B5EF4-FFF2-40B4-BE49-F238E27FC236}">
                    <a16:creationId xmlns:a16="http://schemas.microsoft.com/office/drawing/2014/main" id="{6EFC6F03-408B-905D-D919-85BE4E56164B}"/>
                  </a:ext>
                </a:extLst>
              </p:cNvPr>
              <p:cNvSpPr/>
              <p:nvPr/>
            </p:nvSpPr>
            <p:spPr>
              <a:xfrm rot="-1543556" flipH="1">
                <a:off x="7416798" y="2233365"/>
                <a:ext cx="24069" cy="2489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81" extrusionOk="0">
                    <a:moveTo>
                      <a:pt x="465" y="209"/>
                    </a:moveTo>
                    <a:cubicBezTo>
                      <a:pt x="465" y="385"/>
                      <a:pt x="257" y="481"/>
                      <a:pt x="129" y="353"/>
                    </a:cubicBezTo>
                    <a:cubicBezTo>
                      <a:pt x="1" y="225"/>
                      <a:pt x="81" y="1"/>
                      <a:pt x="273" y="1"/>
                    </a:cubicBezTo>
                    <a:cubicBezTo>
                      <a:pt x="369" y="1"/>
                      <a:pt x="465" y="97"/>
                      <a:pt x="465" y="20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6601;p77">
                <a:extLst>
                  <a:ext uri="{FF2B5EF4-FFF2-40B4-BE49-F238E27FC236}">
                    <a16:creationId xmlns:a16="http://schemas.microsoft.com/office/drawing/2014/main" id="{EF1067D8-B62C-2A5F-85DF-8A4B59770540}"/>
                  </a:ext>
                </a:extLst>
              </p:cNvPr>
              <p:cNvSpPr/>
              <p:nvPr/>
            </p:nvSpPr>
            <p:spPr>
              <a:xfrm rot="-1543556" flipH="1">
                <a:off x="7502548" y="2484210"/>
                <a:ext cx="24897" cy="24070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65" extrusionOk="0">
                    <a:moveTo>
                      <a:pt x="481" y="208"/>
                    </a:moveTo>
                    <a:cubicBezTo>
                      <a:pt x="481" y="384"/>
                      <a:pt x="257" y="464"/>
                      <a:pt x="129" y="352"/>
                    </a:cubicBezTo>
                    <a:cubicBezTo>
                      <a:pt x="1" y="224"/>
                      <a:pt x="97" y="0"/>
                      <a:pt x="273" y="0"/>
                    </a:cubicBezTo>
                    <a:cubicBezTo>
                      <a:pt x="385" y="0"/>
                      <a:pt x="481" y="96"/>
                      <a:pt x="481" y="20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6602;p77">
                <a:extLst>
                  <a:ext uri="{FF2B5EF4-FFF2-40B4-BE49-F238E27FC236}">
                    <a16:creationId xmlns:a16="http://schemas.microsoft.com/office/drawing/2014/main" id="{EB12A721-5D65-B1B2-8384-4DFDFCBDB6AF}"/>
                  </a:ext>
                </a:extLst>
              </p:cNvPr>
              <p:cNvSpPr/>
              <p:nvPr/>
            </p:nvSpPr>
            <p:spPr>
              <a:xfrm rot="-1543556" flipH="1">
                <a:off x="6443882" y="2492309"/>
                <a:ext cx="24897" cy="24898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6603;p77">
                <a:extLst>
                  <a:ext uri="{FF2B5EF4-FFF2-40B4-BE49-F238E27FC236}">
                    <a16:creationId xmlns:a16="http://schemas.microsoft.com/office/drawing/2014/main" id="{9A2D3560-502C-5EE4-CE86-92954E43A6EB}"/>
                  </a:ext>
                </a:extLst>
              </p:cNvPr>
              <p:cNvSpPr/>
              <p:nvPr/>
            </p:nvSpPr>
            <p:spPr>
              <a:xfrm rot="-1543556" flipH="1">
                <a:off x="6535808" y="2252146"/>
                <a:ext cx="89494" cy="89500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extrusionOk="0">
                    <a:moveTo>
                      <a:pt x="865" y="1728"/>
                    </a:moveTo>
                    <a:lnTo>
                      <a:pt x="865" y="1728"/>
                    </a:lnTo>
                    <a:cubicBezTo>
                      <a:pt x="865" y="1248"/>
                      <a:pt x="481" y="864"/>
                      <a:pt x="1" y="864"/>
                    </a:cubicBezTo>
                    <a:lnTo>
                      <a:pt x="1" y="864"/>
                    </a:lnTo>
                    <a:cubicBezTo>
                      <a:pt x="481" y="864"/>
                      <a:pt x="865" y="480"/>
                      <a:pt x="865" y="0"/>
                    </a:cubicBezTo>
                    <a:lnTo>
                      <a:pt x="865" y="0"/>
                    </a:lnTo>
                    <a:cubicBezTo>
                      <a:pt x="865" y="480"/>
                      <a:pt x="1265" y="864"/>
                      <a:pt x="1729" y="864"/>
                    </a:cubicBezTo>
                    <a:lnTo>
                      <a:pt x="1729" y="864"/>
                    </a:lnTo>
                    <a:cubicBezTo>
                      <a:pt x="1265" y="864"/>
                      <a:pt x="865" y="1248"/>
                      <a:pt x="865" y="172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6604;p77">
                <a:extLst>
                  <a:ext uri="{FF2B5EF4-FFF2-40B4-BE49-F238E27FC236}">
                    <a16:creationId xmlns:a16="http://schemas.microsoft.com/office/drawing/2014/main" id="{5647AC25-24D4-C391-2E1E-A8CDC9923083}"/>
                  </a:ext>
                </a:extLst>
              </p:cNvPr>
              <p:cNvSpPr/>
              <p:nvPr/>
            </p:nvSpPr>
            <p:spPr>
              <a:xfrm rot="3679689">
                <a:off x="7079636" y="2128319"/>
                <a:ext cx="53056" cy="53104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6" extrusionOk="0">
                    <a:moveTo>
                      <a:pt x="1025" y="433"/>
                    </a:moveTo>
                    <a:cubicBezTo>
                      <a:pt x="1025" y="833"/>
                      <a:pt x="545" y="1025"/>
                      <a:pt x="273" y="753"/>
                    </a:cubicBezTo>
                    <a:cubicBezTo>
                      <a:pt x="1" y="481"/>
                      <a:pt x="193" y="1"/>
                      <a:pt x="577" y="1"/>
                    </a:cubicBezTo>
                    <a:cubicBezTo>
                      <a:pt x="817" y="1"/>
                      <a:pt x="1025" y="193"/>
                      <a:pt x="1025" y="43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6605;p77">
                <a:extLst>
                  <a:ext uri="{FF2B5EF4-FFF2-40B4-BE49-F238E27FC236}">
                    <a16:creationId xmlns:a16="http://schemas.microsoft.com/office/drawing/2014/main" id="{1858A243-1852-2BE0-4A67-1014331527A8}"/>
                  </a:ext>
                </a:extLst>
              </p:cNvPr>
              <p:cNvSpPr/>
              <p:nvPr/>
            </p:nvSpPr>
            <p:spPr>
              <a:xfrm rot="3679689">
                <a:off x="7294930" y="2184987"/>
                <a:ext cx="12475" cy="12474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1" extrusionOk="0">
                    <a:moveTo>
                      <a:pt x="241" y="97"/>
                    </a:moveTo>
                    <a:cubicBezTo>
                      <a:pt x="241" y="241"/>
                      <a:pt x="1" y="1"/>
                      <a:pt x="145" y="1"/>
                    </a:cubicBezTo>
                    <a:cubicBezTo>
                      <a:pt x="193" y="1"/>
                      <a:pt x="225" y="49"/>
                      <a:pt x="241" y="9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6606;p77">
                <a:extLst>
                  <a:ext uri="{FF2B5EF4-FFF2-40B4-BE49-F238E27FC236}">
                    <a16:creationId xmlns:a16="http://schemas.microsoft.com/office/drawing/2014/main" id="{598976A9-DF27-52E1-E440-6BFCFB67918C}"/>
                  </a:ext>
                </a:extLst>
              </p:cNvPr>
              <p:cNvSpPr/>
              <p:nvPr/>
            </p:nvSpPr>
            <p:spPr>
              <a:xfrm rot="3679689">
                <a:off x="7047194" y="2242613"/>
                <a:ext cx="24069" cy="24068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65" extrusionOk="0">
                    <a:moveTo>
                      <a:pt x="465" y="192"/>
                    </a:moveTo>
                    <a:cubicBezTo>
                      <a:pt x="465" y="368"/>
                      <a:pt x="257" y="464"/>
                      <a:pt x="129" y="336"/>
                    </a:cubicBezTo>
                    <a:cubicBezTo>
                      <a:pt x="1" y="208"/>
                      <a:pt x="81" y="0"/>
                      <a:pt x="273" y="0"/>
                    </a:cubicBezTo>
                    <a:cubicBezTo>
                      <a:pt x="385" y="0"/>
                      <a:pt x="465" y="80"/>
                      <a:pt x="465" y="19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6607;p77">
                <a:extLst>
                  <a:ext uri="{FF2B5EF4-FFF2-40B4-BE49-F238E27FC236}">
                    <a16:creationId xmlns:a16="http://schemas.microsoft.com/office/drawing/2014/main" id="{D8184FFC-498D-17EB-EC48-98CCB9B9A63F}"/>
                  </a:ext>
                </a:extLst>
              </p:cNvPr>
              <p:cNvSpPr/>
              <p:nvPr/>
            </p:nvSpPr>
            <p:spPr>
              <a:xfrm rot="3679689">
                <a:off x="7539636" y="2153453"/>
                <a:ext cx="24897" cy="2489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81" extrusionOk="0">
                    <a:moveTo>
                      <a:pt x="480" y="208"/>
                    </a:moveTo>
                    <a:cubicBezTo>
                      <a:pt x="480" y="384"/>
                      <a:pt x="256" y="480"/>
                      <a:pt x="128" y="352"/>
                    </a:cubicBezTo>
                    <a:cubicBezTo>
                      <a:pt x="0" y="224"/>
                      <a:pt x="96" y="0"/>
                      <a:pt x="272" y="0"/>
                    </a:cubicBezTo>
                    <a:cubicBezTo>
                      <a:pt x="384" y="0"/>
                      <a:pt x="480" y="96"/>
                      <a:pt x="480" y="20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26608;p77">
              <a:extLst>
                <a:ext uri="{FF2B5EF4-FFF2-40B4-BE49-F238E27FC236}">
                  <a16:creationId xmlns:a16="http://schemas.microsoft.com/office/drawing/2014/main" id="{3397ED62-6C91-E559-44D7-15EFB35C49D3}"/>
                </a:ext>
              </a:extLst>
            </p:cNvPr>
            <p:cNvSpPr/>
            <p:nvPr/>
          </p:nvSpPr>
          <p:spPr>
            <a:xfrm>
              <a:off x="6460921" y="1781748"/>
              <a:ext cx="934402" cy="876741"/>
            </a:xfrm>
            <a:custGeom>
              <a:avLst/>
              <a:gdLst/>
              <a:ahLst/>
              <a:cxnLst/>
              <a:rect l="l" t="t" r="r" b="b"/>
              <a:pathLst>
                <a:path w="12867" h="12073" extrusionOk="0">
                  <a:moveTo>
                    <a:pt x="9287" y="560"/>
                  </a:moveTo>
                  <a:cubicBezTo>
                    <a:pt x="9312" y="567"/>
                    <a:pt x="9338" y="574"/>
                    <a:pt x="9364" y="580"/>
                  </a:cubicBezTo>
                  <a:cubicBezTo>
                    <a:pt x="9338" y="573"/>
                    <a:pt x="9312" y="566"/>
                    <a:pt x="9287" y="560"/>
                  </a:cubicBezTo>
                  <a:close/>
                  <a:moveTo>
                    <a:pt x="6824" y="0"/>
                  </a:moveTo>
                  <a:cubicBezTo>
                    <a:pt x="6375" y="0"/>
                    <a:pt x="5924" y="52"/>
                    <a:pt x="5481" y="156"/>
                  </a:cubicBezTo>
                  <a:cubicBezTo>
                    <a:pt x="3703" y="592"/>
                    <a:pt x="2130" y="2092"/>
                    <a:pt x="1682" y="3870"/>
                  </a:cubicBezTo>
                  <a:cubicBezTo>
                    <a:pt x="1259" y="5503"/>
                    <a:pt x="1828" y="7378"/>
                    <a:pt x="3170" y="8394"/>
                  </a:cubicBezTo>
                  <a:cubicBezTo>
                    <a:pt x="3762" y="8859"/>
                    <a:pt x="4502" y="9112"/>
                    <a:pt x="5260" y="9112"/>
                  </a:cubicBezTo>
                  <a:cubicBezTo>
                    <a:pt x="5369" y="9112"/>
                    <a:pt x="5480" y="9106"/>
                    <a:pt x="5590" y="9096"/>
                  </a:cubicBezTo>
                  <a:cubicBezTo>
                    <a:pt x="6461" y="8987"/>
                    <a:pt x="7223" y="8467"/>
                    <a:pt x="7646" y="7705"/>
                  </a:cubicBezTo>
                  <a:cubicBezTo>
                    <a:pt x="8227" y="6531"/>
                    <a:pt x="7755" y="5092"/>
                    <a:pt x="6582" y="4511"/>
                  </a:cubicBezTo>
                  <a:cubicBezTo>
                    <a:pt x="6638" y="4506"/>
                    <a:pt x="6694" y="4503"/>
                    <a:pt x="6750" y="4503"/>
                  </a:cubicBezTo>
                  <a:cubicBezTo>
                    <a:pt x="7220" y="4503"/>
                    <a:pt x="7663" y="4684"/>
                    <a:pt x="8009" y="5019"/>
                  </a:cubicBezTo>
                  <a:cubicBezTo>
                    <a:pt x="8384" y="5382"/>
                    <a:pt x="8650" y="5854"/>
                    <a:pt x="8735" y="6374"/>
                  </a:cubicBezTo>
                  <a:cubicBezTo>
                    <a:pt x="9013" y="7680"/>
                    <a:pt x="8348" y="9096"/>
                    <a:pt x="7223" y="9822"/>
                  </a:cubicBezTo>
                  <a:cubicBezTo>
                    <a:pt x="6598" y="10229"/>
                    <a:pt x="5856" y="10423"/>
                    <a:pt x="5109" y="10423"/>
                  </a:cubicBezTo>
                  <a:cubicBezTo>
                    <a:pt x="4524" y="10423"/>
                    <a:pt x="3936" y="10304"/>
                    <a:pt x="3400" y="10076"/>
                  </a:cubicBezTo>
                  <a:cubicBezTo>
                    <a:pt x="2178" y="9555"/>
                    <a:pt x="1223" y="8491"/>
                    <a:pt x="703" y="7257"/>
                  </a:cubicBezTo>
                  <a:cubicBezTo>
                    <a:pt x="207" y="6011"/>
                    <a:pt x="74" y="4644"/>
                    <a:pt x="303" y="3326"/>
                  </a:cubicBezTo>
                  <a:lnTo>
                    <a:pt x="303" y="3326"/>
                  </a:lnTo>
                  <a:cubicBezTo>
                    <a:pt x="1" y="4813"/>
                    <a:pt x="134" y="6398"/>
                    <a:pt x="811" y="7753"/>
                  </a:cubicBezTo>
                  <a:cubicBezTo>
                    <a:pt x="1489" y="9108"/>
                    <a:pt x="2735" y="10197"/>
                    <a:pt x="4211" y="10535"/>
                  </a:cubicBezTo>
                  <a:cubicBezTo>
                    <a:pt x="4520" y="10606"/>
                    <a:pt x="4837" y="10641"/>
                    <a:pt x="5155" y="10641"/>
                  </a:cubicBezTo>
                  <a:cubicBezTo>
                    <a:pt x="6354" y="10641"/>
                    <a:pt x="7556" y="10144"/>
                    <a:pt x="8311" y="9217"/>
                  </a:cubicBezTo>
                  <a:cubicBezTo>
                    <a:pt x="9267" y="8055"/>
                    <a:pt x="9376" y="6229"/>
                    <a:pt x="8469" y="5019"/>
                  </a:cubicBezTo>
                  <a:cubicBezTo>
                    <a:pt x="8178" y="4608"/>
                    <a:pt x="7755" y="4318"/>
                    <a:pt x="7271" y="4197"/>
                  </a:cubicBezTo>
                  <a:cubicBezTo>
                    <a:pt x="7171" y="4177"/>
                    <a:pt x="7071" y="4167"/>
                    <a:pt x="6972" y="4167"/>
                  </a:cubicBezTo>
                  <a:cubicBezTo>
                    <a:pt x="6413" y="4167"/>
                    <a:pt x="5878" y="4466"/>
                    <a:pt x="5457" y="4826"/>
                  </a:cubicBezTo>
                  <a:cubicBezTo>
                    <a:pt x="5384" y="4886"/>
                    <a:pt x="4689" y="5725"/>
                    <a:pt x="4694" y="5733"/>
                  </a:cubicBezTo>
                  <a:lnTo>
                    <a:pt x="4694" y="5733"/>
                  </a:lnTo>
                  <a:cubicBezTo>
                    <a:pt x="4319" y="5551"/>
                    <a:pt x="4162" y="5080"/>
                    <a:pt x="4247" y="4680"/>
                  </a:cubicBezTo>
                  <a:cubicBezTo>
                    <a:pt x="4356" y="4281"/>
                    <a:pt x="4574" y="3930"/>
                    <a:pt x="4900" y="3664"/>
                  </a:cubicBezTo>
                  <a:cubicBezTo>
                    <a:pt x="5444" y="3156"/>
                    <a:pt x="6158" y="2781"/>
                    <a:pt x="6896" y="2781"/>
                  </a:cubicBezTo>
                  <a:cubicBezTo>
                    <a:pt x="7465" y="2793"/>
                    <a:pt x="8021" y="2975"/>
                    <a:pt x="8493" y="3289"/>
                  </a:cubicBezTo>
                  <a:cubicBezTo>
                    <a:pt x="9848" y="4184"/>
                    <a:pt x="10525" y="5951"/>
                    <a:pt x="10247" y="7559"/>
                  </a:cubicBezTo>
                  <a:cubicBezTo>
                    <a:pt x="9957" y="9168"/>
                    <a:pt x="8807" y="10547"/>
                    <a:pt x="7344" y="11273"/>
                  </a:cubicBezTo>
                  <a:cubicBezTo>
                    <a:pt x="6611" y="11633"/>
                    <a:pt x="5784" y="11830"/>
                    <a:pt x="4963" y="11830"/>
                  </a:cubicBezTo>
                  <a:cubicBezTo>
                    <a:pt x="4129" y="11830"/>
                    <a:pt x="3303" y="11627"/>
                    <a:pt x="2590" y="11188"/>
                  </a:cubicBezTo>
                  <a:lnTo>
                    <a:pt x="2590" y="11188"/>
                  </a:lnTo>
                  <a:cubicBezTo>
                    <a:pt x="3207" y="11757"/>
                    <a:pt x="4005" y="12072"/>
                    <a:pt x="4840" y="12072"/>
                  </a:cubicBezTo>
                  <a:cubicBezTo>
                    <a:pt x="4868" y="12072"/>
                    <a:pt x="4895" y="12072"/>
                    <a:pt x="4923" y="12072"/>
                  </a:cubicBezTo>
                  <a:cubicBezTo>
                    <a:pt x="5728" y="12072"/>
                    <a:pt x="6510" y="11903"/>
                    <a:pt x="7247" y="11588"/>
                  </a:cubicBezTo>
                  <a:cubicBezTo>
                    <a:pt x="8130" y="11225"/>
                    <a:pt x="8965" y="10705"/>
                    <a:pt x="9545" y="9955"/>
                  </a:cubicBezTo>
                  <a:cubicBezTo>
                    <a:pt x="10114" y="9217"/>
                    <a:pt x="10404" y="8285"/>
                    <a:pt x="10513" y="7354"/>
                  </a:cubicBezTo>
                  <a:cubicBezTo>
                    <a:pt x="10646" y="6059"/>
                    <a:pt x="10404" y="4668"/>
                    <a:pt x="9545" y="3701"/>
                  </a:cubicBezTo>
                  <a:cubicBezTo>
                    <a:pt x="8873" y="2986"/>
                    <a:pt x="7955" y="2605"/>
                    <a:pt x="7020" y="2605"/>
                  </a:cubicBezTo>
                  <a:cubicBezTo>
                    <a:pt x="6609" y="2605"/>
                    <a:pt x="6194" y="2678"/>
                    <a:pt x="5795" y="2830"/>
                  </a:cubicBezTo>
                  <a:cubicBezTo>
                    <a:pt x="4815" y="3229"/>
                    <a:pt x="4029" y="4148"/>
                    <a:pt x="3981" y="5188"/>
                  </a:cubicBezTo>
                  <a:cubicBezTo>
                    <a:pt x="3920" y="6241"/>
                    <a:pt x="4719" y="7318"/>
                    <a:pt x="5771" y="7402"/>
                  </a:cubicBezTo>
                  <a:cubicBezTo>
                    <a:pt x="5670" y="7418"/>
                    <a:pt x="5568" y="7426"/>
                    <a:pt x="5467" y="7426"/>
                  </a:cubicBezTo>
                  <a:cubicBezTo>
                    <a:pt x="4438" y="7426"/>
                    <a:pt x="3470" y="6614"/>
                    <a:pt x="3194" y="5612"/>
                  </a:cubicBezTo>
                  <a:cubicBezTo>
                    <a:pt x="2892" y="4511"/>
                    <a:pt x="3400" y="3289"/>
                    <a:pt x="4295" y="2576"/>
                  </a:cubicBezTo>
                  <a:cubicBezTo>
                    <a:pt x="4985" y="2026"/>
                    <a:pt x="5868" y="1770"/>
                    <a:pt x="6751" y="1770"/>
                  </a:cubicBezTo>
                  <a:cubicBezTo>
                    <a:pt x="7015" y="1770"/>
                    <a:pt x="7279" y="1793"/>
                    <a:pt x="7537" y="1838"/>
                  </a:cubicBezTo>
                  <a:cubicBezTo>
                    <a:pt x="8989" y="2116"/>
                    <a:pt x="10247" y="2987"/>
                    <a:pt x="10997" y="4257"/>
                  </a:cubicBezTo>
                  <a:cubicBezTo>
                    <a:pt x="11735" y="5515"/>
                    <a:pt x="11916" y="7039"/>
                    <a:pt x="11493" y="8443"/>
                  </a:cubicBezTo>
                  <a:cubicBezTo>
                    <a:pt x="12866" y="5055"/>
                    <a:pt x="10342" y="1422"/>
                    <a:pt x="6776" y="1422"/>
                  </a:cubicBezTo>
                  <a:cubicBezTo>
                    <a:pt x="6636" y="1422"/>
                    <a:pt x="6495" y="1427"/>
                    <a:pt x="6352" y="1439"/>
                  </a:cubicBezTo>
                  <a:cubicBezTo>
                    <a:pt x="5578" y="1487"/>
                    <a:pt x="4828" y="1765"/>
                    <a:pt x="4199" y="2237"/>
                  </a:cubicBezTo>
                  <a:cubicBezTo>
                    <a:pt x="3449" y="2854"/>
                    <a:pt x="2965" y="3749"/>
                    <a:pt x="2868" y="4717"/>
                  </a:cubicBezTo>
                  <a:cubicBezTo>
                    <a:pt x="2795" y="5176"/>
                    <a:pt x="2844" y="5636"/>
                    <a:pt x="3001" y="6072"/>
                  </a:cubicBezTo>
                  <a:cubicBezTo>
                    <a:pt x="3207" y="6519"/>
                    <a:pt x="3521" y="6918"/>
                    <a:pt x="3908" y="7221"/>
                  </a:cubicBezTo>
                  <a:cubicBezTo>
                    <a:pt x="4307" y="7559"/>
                    <a:pt x="4767" y="7862"/>
                    <a:pt x="5287" y="7886"/>
                  </a:cubicBezTo>
                  <a:cubicBezTo>
                    <a:pt x="5771" y="7874"/>
                    <a:pt x="6231" y="7680"/>
                    <a:pt x="6569" y="7342"/>
                  </a:cubicBezTo>
                  <a:cubicBezTo>
                    <a:pt x="6908" y="7003"/>
                    <a:pt x="7186" y="6616"/>
                    <a:pt x="7428" y="6205"/>
                  </a:cubicBezTo>
                  <a:lnTo>
                    <a:pt x="7428" y="6205"/>
                  </a:lnTo>
                  <a:cubicBezTo>
                    <a:pt x="7513" y="7269"/>
                    <a:pt x="6872" y="8430"/>
                    <a:pt x="5819" y="8672"/>
                  </a:cubicBezTo>
                  <a:cubicBezTo>
                    <a:pt x="5656" y="8705"/>
                    <a:pt x="5491" y="8721"/>
                    <a:pt x="5326" y="8721"/>
                  </a:cubicBezTo>
                  <a:cubicBezTo>
                    <a:pt x="5004" y="8721"/>
                    <a:pt x="4684" y="8659"/>
                    <a:pt x="4380" y="8539"/>
                  </a:cubicBezTo>
                  <a:cubicBezTo>
                    <a:pt x="3219" y="8116"/>
                    <a:pt x="2227" y="7148"/>
                    <a:pt x="1912" y="5951"/>
                  </a:cubicBezTo>
                  <a:cubicBezTo>
                    <a:pt x="1743" y="5297"/>
                    <a:pt x="1755" y="4620"/>
                    <a:pt x="1936" y="3979"/>
                  </a:cubicBezTo>
                  <a:cubicBezTo>
                    <a:pt x="2324" y="2515"/>
                    <a:pt x="3497" y="1342"/>
                    <a:pt x="4900" y="761"/>
                  </a:cubicBezTo>
                  <a:cubicBezTo>
                    <a:pt x="5669" y="450"/>
                    <a:pt x="6496" y="309"/>
                    <a:pt x="7327" y="309"/>
                  </a:cubicBezTo>
                  <a:cubicBezTo>
                    <a:pt x="7987" y="309"/>
                    <a:pt x="8649" y="397"/>
                    <a:pt x="9287" y="560"/>
                  </a:cubicBezTo>
                  <a:lnTo>
                    <a:pt x="9287" y="560"/>
                  </a:lnTo>
                  <a:cubicBezTo>
                    <a:pt x="9001" y="478"/>
                    <a:pt x="8732" y="318"/>
                    <a:pt x="8432" y="229"/>
                  </a:cubicBezTo>
                  <a:cubicBezTo>
                    <a:pt x="7909" y="76"/>
                    <a:pt x="7368" y="0"/>
                    <a:pt x="68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51179C4-7E59-660C-14DE-3AEA930FA8BD}"/>
              </a:ext>
            </a:extLst>
          </p:cNvPr>
          <p:cNvSpPr txBox="1"/>
          <p:nvPr/>
        </p:nvSpPr>
        <p:spPr>
          <a:xfrm>
            <a:off x="397190" y="413815"/>
            <a:ext cx="2324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Thankyou</a:t>
            </a:r>
            <a:endParaRPr lang="en-IN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uter Space and Galaxie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41A2A"/>
      </a:accent1>
      <a:accent2>
        <a:srgbClr val="708EC0"/>
      </a:accent2>
      <a:accent3>
        <a:srgbClr val="D4DCFF"/>
      </a:accent3>
      <a:accent4>
        <a:srgbClr val="E7A662"/>
      </a:accent4>
      <a:accent5>
        <a:srgbClr val="FFD69C"/>
      </a:accent5>
      <a:accent6>
        <a:srgbClr val="F1C98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On-screen Show (16:9)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Roboto</vt:lpstr>
      <vt:lpstr>Roboto Light</vt:lpstr>
      <vt:lpstr>Big Shoulders Text</vt:lpstr>
      <vt:lpstr>Roboto Condensed Light</vt:lpstr>
      <vt:lpstr>Outer Space and Galaxies by Slidesgo</vt:lpstr>
      <vt:lpstr>Orbital Sight</vt:lpstr>
      <vt:lpstr>The Problem</vt:lpstr>
      <vt:lpstr>Our Vision</vt:lpstr>
      <vt:lpstr>Methodology</vt:lpstr>
      <vt:lpstr>Innovation</vt:lpstr>
      <vt:lpstr>PowerPoint Presentation</vt:lpstr>
      <vt:lpstr>Impact</vt:lpstr>
      <vt:lpstr>Judging Fit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SAHIL J</dc:creator>
  <cp:lastModifiedBy>SAHIL JAIN</cp:lastModifiedBy>
  <cp:revision>1</cp:revision>
  <dcterms:modified xsi:type="dcterms:W3CDTF">2025-09-14T12:31:16Z</dcterms:modified>
</cp:coreProperties>
</file>