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53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295" r:id="rId3"/>
    <p:sldId id="296" r:id="rId4"/>
    <p:sldId id="260" r:id="rId5"/>
    <p:sldId id="297" r:id="rId6"/>
    <p:sldId id="259" r:id="rId7"/>
    <p:sldId id="298" r:id="rId8"/>
    <p:sldId id="261" r:id="rId9"/>
    <p:sldId id="299" r:id="rId10"/>
    <p:sldId id="276" r:id="rId11"/>
    <p:sldId id="278" r:id="rId12"/>
    <p:sldId id="300" r:id="rId13"/>
    <p:sldId id="301" r:id="rId14"/>
    <p:sldId id="302" r:id="rId15"/>
    <p:sldId id="307" r:id="rId16"/>
    <p:sldId id="309" r:id="rId17"/>
    <p:sldId id="262" r:id="rId18"/>
    <p:sldId id="263" r:id="rId19"/>
    <p:sldId id="265" r:id="rId20"/>
    <p:sldId id="308" r:id="rId21"/>
    <p:sldId id="270" r:id="rId22"/>
    <p:sldId id="266" r:id="rId23"/>
    <p:sldId id="303" r:id="rId24"/>
    <p:sldId id="310" r:id="rId25"/>
    <p:sldId id="311" r:id="rId26"/>
    <p:sldId id="312" r:id="rId27"/>
    <p:sldId id="317" r:id="rId28"/>
    <p:sldId id="329" r:id="rId29"/>
    <p:sldId id="330" r:id="rId30"/>
    <p:sldId id="344" r:id="rId31"/>
    <p:sldId id="345" r:id="rId32"/>
    <p:sldId id="348" r:id="rId33"/>
    <p:sldId id="318" r:id="rId34"/>
    <p:sldId id="304" r:id="rId35"/>
    <p:sldId id="313" r:id="rId36"/>
    <p:sldId id="305" r:id="rId37"/>
    <p:sldId id="314" r:id="rId38"/>
    <p:sldId id="257" r:id="rId39"/>
    <p:sldId id="357" r:id="rId40"/>
    <p:sldId id="349" r:id="rId41"/>
    <p:sldId id="350" r:id="rId42"/>
    <p:sldId id="267" r:id="rId43"/>
    <p:sldId id="268" r:id="rId44"/>
    <p:sldId id="269" r:id="rId45"/>
    <p:sldId id="351" r:id="rId46"/>
    <p:sldId id="352" r:id="rId47"/>
    <p:sldId id="271" r:id="rId48"/>
    <p:sldId id="272" r:id="rId49"/>
    <p:sldId id="277" r:id="rId50"/>
    <p:sldId id="355" r:id="rId51"/>
    <p:sldId id="353" r:id="rId52"/>
    <p:sldId id="354" r:id="rId53"/>
    <p:sldId id="264" r:id="rId54"/>
    <p:sldId id="356" r:id="rId55"/>
    <p:sldId id="29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2999" autoAdjust="0"/>
  </p:normalViewPr>
  <p:slideViewPr>
    <p:cSldViewPr snapToGrid="0">
      <p:cViewPr varScale="1">
        <p:scale>
          <a:sx n="56" d="100"/>
          <a:sy n="56" d="100"/>
        </p:scale>
        <p:origin x="9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9584,'0'0'0,"12"-12"32,4 7 0,3 5-32,9 17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44 138 6000,'0'0'401,"-5"3"-152,-16 12 77,15-12 274,-5-4 49,19-6-599,1 1 0,-1 1 0,1-1 0,1 2 0,-1-1 0,1 1 0,-1 0 1,1 1-1,0 1 0,15-3 0,37-1 93,-27 4-30,42-9 0,57-9 95,-28 6 31,-83 10-154,-13 3 14,-1 0-1,1-1 1,10-4 0,-18 5 69,6 1 57,-21 2-145,3 0-48,-1 0 0,0-1 0,0 0 0,-11-1-1,-21 1 30,-26 9 15,28-4 27,-62 3 1,66-9 0,35 0-58,-8 0 52,8 0-48,13-1-19,74-15 41,4-1-16,136-15 127,-209 30-192,15-2 140,-31 4-129,0 0-1,0 0 1,0 0-1,0 0 0,0 0 1,0 0-1,0 0 1,0 0-1,0 0 0,0 1 1,0-1-1,0 0 1,0 0-1,0 0 0,0 0 1,0 0-1,0 0 1,0 0-1,0 0 0,0 0 1,0 0-1,0 0 1,0 0-1,0 0 0,0 0 1,0 0-1,0 0 1,1 0-1,-1 0 0,0 0 1,0 1-1,0-1 1,0 0-1,0 0 0,0 0 1,0 0-1,0 0 0,0 0 1,0 0-1,0 0 1,0 0-1,0 0 0,0 0 1,1 0-1,-1 0 1,0 0-1,0 0 0,0 0 1,0 0-1,-17 6 31,-31 8 15,-79 11 0,77-16-24,-16 4-4,21-3 16,0-3-1,-74 4 1,100-12 50,36 0-27,0-1-57,108-8 41,60-8 12,-30-3 82,-146 21 88,-23 5-170,-32 8-30,-173 36 130,176-42-68,41-6-38,5-1-29,26-2-2,0-1 1,31-7-1,1 0-5,153-31 30,-184 35-31,23-3 17,-37 7 3,-37 6-16,-230 36 33,155-27-16,119-17-32,44-10 0,-46 8 0,2 1 0,27-3 0,-7 8 0,-35 1 0,-9 0 0,-12 3 0,-188 30-8,-81 16-7,256-44 14,-129 23-14,140-27 12,13-1-3,4-4-2,2 1 6,0-1 0,0 1 1,0-1-1,1 1 1,-1 1-1,1-1 0,-1 1 1,1-1-1,-1 1 1,1 1-1,0-1 0,7 0 1,9-2-4,75-13-17,-9 0-23,175-10 0,-224 28 24,18-1-16,-51-1 31,-1-1-1,1 1 0,0-1 1,-1 0-1,1 0 1,-1 0-1,1-1 1,5-2-1,-8 2-10,-7 3-22,0-1 33,-1 1 0,1 0-1,0 1 1,-6 1 0,-19 5-3,-88 10-11,-131 27-17,183-26 29,33-9-4,-49 9 0,51-13-19,28-5 20,7 1-3,2-1 10,1 0 0,1 0 0,-1 0 0,0-1 0,0 0 0,0-1 0,0 1 0,0-2 0,0 1 0,11-4 0,0 1-2,230-26-56,-16 2 39,-222 27 22,25-10-6,-19 6 6,-4 0-1589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0 719 9400,'67'-3'-5,"0"-2"-1,-1-4 1,-1-3 0,0-2 0,0-3 0,82-34 0,-119 40 92,-1-1 0,-1-2 0,0 0 0,-1-2 0,0 0-1,-2-2 1,0-1 0,38-39 0,-54 49 38,0 0-1,-1-1 1,0 0 0,0 0-1,-1 0 1,0 0-1,-1-1 1,0 0-1,-1 0 1,4-23-1,-5 16 54,-1-1 0,0 1 0,-2-1 0,0 0 0,-6-32 0,4 38-77,-1 0 1,0 0 0,-1 1 0,0 0 0,-1 0 0,0 0 0,-1 0 0,0 1-1,-15-16 1,21 25-86,0 1 0,0 0 0,0 1 0,0-1 0,0 0 0,0 0 0,0 0 0,0 0 0,0 1 0,0-1 1,0 1-1,-1-1 0,1 1 0,0-1 0,0 1 0,-1-1 0,1 1 0,0 0 0,-1 0 0,1 0 0,0 0 0,-1 0 0,1 0 0,0 0 0,-1 0 0,1 1 0,0-1 0,-1 0 0,1 1 0,0-1 0,0 1 0,-3 1 0,-2 2 22,1 0 0,-1 0 0,1 1 1,0-1-1,-5 7 0,3-4-6,-11 13 37,2 0 1,0 2 0,1-1-1,1 2 1,-17 38 0,5-2 25,-19 69 1,9 13 19,32-122-93,2 1 1,0-1 0,2 1-1,0 0 1,3 24 0,-2-40-17,-1 1 0,1 0 0,1-1 0,-1 1 0,0-1 0,1 1 0,0-1 0,0 0 0,0 0 1,1 0-1,0 0 0,-1 0 0,1 0 0,1-1 0,-1 1 0,7 5 0,-5-6 0,0 0 0,1 0 0,0 0 0,0-1 0,-1 0 1,1 0-1,1 0 0,-1-1 0,0 1 0,0-2 0,8 1 0,7-1 5,-1-1 0,1-1 0,-1-1 0,1-1 0,-1-1 0,28-10 0,-2-2 6,-1-2 0,0-2 1,-2-2-1,0-2 0,-2-2 0,0-2 0,-3-1 1,0-2-1,-2-1 0,-1-2 0,-2-2 1,30-43-1,35-76 74,9-13 273,-105 166-215,-4 23 280,-62 221 437,5-32-304,51-173-457,2-1 0,2 1 0,1 0 0,2 38 0,2-64-419,0 1-1,1 0 0,0-1 1,0 1-1,1-1 0,6 16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54 913 12808,'35'-54'644,"3"1"0,61-66 0,-2 3-172,-58 65-318,36-65 1,-58 86-98,-1-2 1,-1 0 0,16-57 0,-30 87-55,0 0 0,-1 1 1,1-1-1,-1 0 1,0 1-1,0-1 1,0 0-1,1 0 1,-2 1-1,1-1 1,0 0-1,0 0 1,-1-1-1,1 2-2,0 1 1,-1 0-1,1-1 0,0 1 1,-1 0-1,1-1 0,0 1 1,-1 0-1,1-1 0,0 1 1,-1 0-1,1 0 0,-1 0 1,1-1-1,0 1 0,-1 0 1,1 0-1,-1 0 0,1 0 1,-1 0-1,1 0 0,-1 0 1,1 0-1,0 0 0,-1 0 1,1 0-1,-1 0 0,1 0 1,-1 0-1,1 0 0,-1 1 1,-5 1 4,0 1 1,1 0-1,-1 0 0,1 0 1,0 1-1,-6 5 1,-24 22 6,1 3 1,2 0 0,-36 51 0,31-38-7,24-31-5,-102 133 13,89-112-7,2 1 0,-23 49 1,42-77-7,0 1 1,1 0 0,0 1 0,1-1 0,0 1 0,-3 19 0,6-28-2,0 1 1,0 0-1,1-1 0,-1 1 1,1-1-1,-1 1 0,1-1 0,0 1 1,1-1-1,-1 0 0,0 0 1,1 1-1,0-1 0,0 0 1,0 0-1,0-1 0,0 1 1,0 0-1,1-1 0,0 1 1,-1-1-1,1 0 0,0 0 1,0 0-1,0 0 0,4 1 1,5 3 2,1-1 0,0 0 0,1-1 0,-1-1 0,1 0 1,0-1-1,0-1 0,-1 0 0,1 0 0,0-2 1,0 0-1,0 0 0,19-5 0,21-7 14,-1-2 0,54-23 0,-105 37-17,148-59 78,-3-6 1,212-131 0,-333 180-57,0-2 0,-2 0 0,0-1 1,-1-2-1,-1 0 0,-1-2 0,-1 0 1,24-39-1,-43 62-19,15-29 49,-17 30-51,1 0-1,0 0 1,0 0-1,-1 1 1,1-1-1,0 0 1,-1 0-1,1 0 1,0 0-1,-1 0 1,1 0-1,0 0 1,-1 0-1,1 1 1,0-1-1,-1 0 1,1 0-1,-1-1 1,1 1 0,0 0-1,-1 0 1,1 0-1,0 0 1,-1 0-1,1 0 1,0 0-1,-1-1 1,1 1-1,0 0 1,0 0-1,-1 0 1,1-1-1,0 1 1,-1 0-1,1 0 1,0-1-1,0 1 1,0 0-1,-1 0 1,1-1-1,0 1 1,0 0-1,0-1 1,0 1-1,0 0 1,-1-1-1,1 1 1,0 0-1,0-1 1,0 1-1,0-1 1,0 1-1,0 0 1,0-1-1,0 1 1,0 0-1,1-1 1,-1 1-1,0 0 1,0-1-1,0 1 1,0 0-1,0-1 1,1 1-1,-1 0 1,0 0-1,0-1 1,-10 6 21,0 0 0,0 1 0,1 0 0,-14 11 0,9-6-5,-26 21 36,1 2 0,1 1 1,3 2-1,-44 58 0,77-93-48,0 1 0,0 0 1,0-1-1,0 1 0,1 0 1,-1 0-1,1 0 0,0 0 1,0 0-1,0 0 0,0 0 1,1 0-1,-1 0 0,1 0 1,-1 1-1,2 2 0,-1-5-3,0 0 1,0 0-1,1 0 0,-1 0 0,1 0 0,-1 0 1,1 0-1,-1 0 0,1 0 0,0 0 0,-1 0 1,1-1-1,0 1 0,0 0 0,-1-1 1,1 1-1,0 0 0,2 0 0,-1 0 1,1 0 0,0 0 0,-1 0 1,1 0-1,0-1 0,0 1 0,0-1 0,0 0 0,4 0 0,8-1 6,-1-1 0,1-1-1,-1 0 1,0-1 0,0 0-1,0-1 1,13-7 0,99-56 17,-84 43-20,248-136 12,-246 135-16,-1-3 0,-2-1 1,-1-2-1,-1-1 0,-2-2 0,39-48 0,24-29 73,-97 109-22,-4 33 19,-2 0 1,0 0 0,-2 0-1,-11 36 1,-48 110 134,46-137-170,-1 0 1,-36 52-1,45-76-1192,-23 23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13256,'0'0'0,"32"6"16,25-4 0,53-4-16,25-8 0,7-7-8,4-9 8,0-1 0,4-9 0,9-1 64,-5-3 0,-14-7 112,-21 0 8,-36 1-32,-30-5 0,-22-10-120,-25-2 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8864,'-15'14'0,"-29"15"56,-3 13 8,11-5 40,21 12 8,11 20 312,19 8 8,25 6 72,9 4 0,16 3 80,0 7 8,2 5 48,-19-5 0,-28-22-256,-50-10 8,-55-6-64,-61-12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3801 230 10208,'-166'-113'415,"135"95"-265,-1 2 1,-1 1-1,-57-18 1,53 23-37,-1 2-1,0 1 1,0 2-1,0 2 1,-1 2-1,1 1 1,-75 10-1,51 2-26,0 2 0,0 3 0,2 2 0,-65 31 0,-32 23 15,4 7 1,3 7 0,4 6-1,-194 163 1,177-113-39,6 6 0,7 8 0,-149 200 0,181-193-16,6 4-1,9 5 1,7 5 0,-93 241-1,108-201 17,9 4 1,11 3-1,-48 334 0,86-374 20,3 362 0,28-403-38,5 0 0,7-2 1,41 153-1,-24-163-3,6-1 0,5-2 1,71 133-1,-65-162-13,4-2 0,5-3 1,3-3-1,93 98 0,-69-98 7,5-4 1,3-4-1,4-4 1,3-5-1,4-5 1,126 61 0,-45-41 44,4-8 1,402 110 0,-344-132-5,4-10 0,361 24 0,-390-64-18,1-10 0,-1-9-1,233-41 1,361-139 103,-28-79 77,145-127 166,-686 268-141,371-253 1,-479 276-109,-6-7 0,-4-6 0,175-198 0,-181 163 43,-8-5 1,189-324-1,-122 97 10,-153 295-150,-4 0-1,30-146 0,-50 174-29,-2 0 0,-3-1 0,-2 0 0,-11-114 0,2 127-12,-3 1 1,-2 0-1,-1 0 0,-3 1 0,-2 1 0,-42-81 0,25 70 3,-2 1-1,-2 2 0,-74-81 1,43 64-3,-3 3 1,-118-85 0,-158-77-2339,348 230 2320,-74-45-11817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0 869 12184,'64'2'402,"0"-3"0,76-11 0,125-32 789,-195 31-936,672-164 1198,-433 85-1159,465-132 252,-424 125-339,68-19 29,0 34 5,-346 77-239,-69 8-18,-6 3-6,-12 16-2230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1836 11192,'18'23'-28,"-2"1"0,-1 0 1,0 2-1,-2-1 1,10 30-1,3 1 90,22 44 81,79 185 343,-91-171-126,30 163-1,0 127 266,-24-126-253,-26-183-240,23 128 151,-23-154-132,27 77 0,-35-124-107,0-1 0,2 0 0,1 0 0,0-1 0,2 0 0,19 24 0,-25-37-25,0 1 0,1-1 1,-1-1-1,1 1 0,0-1 0,1-1 0,11 7 0,-14-10-11,1 1 0,-1-1 0,1 0-1,0 0 1,-1 0 0,1-1 0,0 0 0,0-1-1,0 0 1,0 0 0,11-1 0,0-3-22,-1 0-1,1-1 1,-1-1 0,0-1 0,-1 0 0,1-1 0,25-17-1,97-80-701,-134 101 673,63-57-772,-34 31 117,51-38 0,-72 60 566,1-1 0,0 2 0,0 0 0,0 1 0,1 0 0,0 1 0,30-6 0,189-9-87,-14 2 222,-44-16 128,172-58-1,-216 54 10,845-195 1339,-301 78-428,-645 148-991,528-144 1033,-431 110-731,-2-6 0,150-79 1,-272 124-354,215-119 484,-157 83-179,78-62-1,-129 92-212,-1-1 0,0 0 1,-1-1-1,16-20 0,-22 26-56,-1 0-1,1-1 0,-1 1 1,0-1-1,0 0 0,-1 0 1,1 0-1,-1 0 0,0 0 1,0 0-1,-1 0 0,0 0 1,0 0-1,0 0 0,-1-7 1,-2-3 58,0 0 1,-1-1-1,-1 1 0,-12-26 1,-35-55 158,39 73-203,-17-34 114,-44-116 0,-2-67 49,40 118-124,-358-956 380,261 799-386,111 240-70,-2 1 0,-1 1 0,-2 1 0,-57-59 0,69 82-12,0 1 0,0 0 1,-1 1-1,-1 0 1,0 1-1,0 1 0,-1 1 1,0 0-1,-28-7 0,33 12-8,1 0 0,0 1 0,-1 1 0,1 0 0,-1 0 0,0 2 0,1-1 0,-1 1 0,1 1 0,0 0 0,-1 1 0,1 1 0,0-1 0,0 2-1,-18 9 1,-14 15-2536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32 347 9672,'0'0'2674,"-6"3"-2508,-15 6 19,16-7 38,6-1-189,0-1 1,0 1 0,0-1 0,0 1 0,0-1 0,0 0 0,0 0-1,0 1 1,0-1 0,0 0 0,0 0 0,0 0 0,1 0 0,8-1 39,1 0 0,-1 0 1,0-1-1,-1-1 1,18-5-1,0-1 41,290-100 897,-167 54-621,-19 11-67,159-63 579,-250 86-660,-37 19-70,-6 2-163,1-1 0,0 1 0,-1 0 0,1 0 0,0 0 0,-1 0 0,1 0 0,-4 0 0,-112 26-2125,105-23-8595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5:0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9224,'35'14'344,"46"26"1,-69-33-245,0 1 0,-1 0 1,1 1-1,-2 0 1,1 1-1,15 19 1,8 21 130,-1 1 1,32 72 0,-11-21 81,-35-66-128,-8-13 0,2-1 0,26 36 0,-35-53-70,1 1 0,0-1 0,0 0 0,0 0 0,1-1 0,0 1 0,0-1 0,0 0 0,0-1 0,0 0 0,1 0 0,0 0 0,-1-1 0,12 3 0,-14-5-66,0 0 0,0 0-1,0 0 1,0 0 0,0-1 0,0 0 0,0 0-1,0 0 1,-1 0 0,1 0 0,0-1 0,0 0 0,-1 0-1,0 0 1,1 0 0,-1 0 0,0-1 0,0 1-1,0-1 1,0 0 0,0 0 0,2-4 0,4-4 70,0-1 1,-1 0-1,-1-1 0,12-26 1,-1-13 220,-2-2-1,16-91 1,-25 108-239,5-36 326,-4 0 1,0-111-1,-8 176-318,0-1 0,1 0-1,0 1 1,0 0 0,6-17-1,-5 6 113,-2-1-98,6-18-2416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1994 6896,'0'0'745,"-3"6"-302,-20 35 650,21-39-142,5-23-495,64-186 556,-38 125-590,-3-1 0,16-98 0,-5-170 339,-22-7-228,-6 138-231,19-246 673,-27 454-888,0-1 163,-1-1 1,-1-21 0,5 51-98,4 42-114,-2 0 0,-3 71 1,-2-44-32,13 233-4,65 367 0,-76-668-4,31 157 0,-27-146 0,2 0 0,1-1 0,26 51 0,-32-69 1,2-1-1,-1 1 0,1-1 0,1-1 0,-1 1 1,1-1-1,1 0 0,-1 0 0,1-1 0,10 6 0,-12-9 1,0 0-1,0 0 1,0 0-1,0-1 0,1 0 1,-1-1-1,1 1 0,-1-1 1,1 0-1,-1-1 1,1 0-1,0 0 0,-1 0 1,1-1-1,12-2 1,-7-1 2,0 1 0,0-2 1,-1 0-1,0 0 0,1-1 1,-2 0-1,1-1 1,-1 0-1,0-1 0,-1 0 1,1-1-1,-2 0 1,1 0-1,-1-1 0,-1 0 1,1 0-1,-2-1 1,10-20-1,-5 6 10,-1-1 0,-2 0 0,0-1 0,-2 1 0,-1-2 0,-1 1 0,1-44-1,-4-86 131,-1 155-72,0 23-23,1 10-40,1-1 1,2 1-1,1-1 1,17 58-1,-12-73-8,-9-13 0,0-1 0,1 0 0,-1 0 0,0 0 0,1 0 0,-1 0 0,1 0 0,-1 0 0,1-1 0,0 1 0,-1 0 0,1-1 0,0 1 0,0-1 0,-1 0 0,1 0 0,0 1 0,0-1 0,-1 0 0,1-1 0,0 1 0,0 0 0,-1 0 0,4-2-1,-3 1 0,1 0 0,-1-1 0,0 1 0,0-1 0,0 1 0,0-1 0,0 0 0,0 0 0,-1 0 0,1 0 0,-1 0 0,1 0 0,-1 0 0,0-1 0,0 1 0,0 0 0,0-1 0,1-3 0,2-13-555,-1 1 0,-1-1 0,0-29-1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70 7968,'0'0'0,"-8"-36"24,6 15 0,-2 9 208,23 24-184,-1 1-8,14 11 8,17 17-48,4 9 8,5 13-32,3 2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 6264,'-8'3'-52,"1"0"1,0 1-1,0-1 1,0 2 0,0-1-1,1 1 1,-1 0-1,1 0 1,0 1-1,-9 12 1,1 1 134,0 0 0,-14 29 1,26-44-9,1 0 1,0 0 0,-1 0-1,1 0 1,0 0 0,1 0-1,-1 0 1,1 0 0,0 0-1,0 0 1,0 1 0,0-1-1,1 0 1,0 0 0,1 4-1,2 8 234,2-1 0,10 21 1,-9-18-195,19 36 455,15 44 299,-36-84-770,-1 0 0,0 0 0,-1 1 0,-1-1 0,1 20 0,-4-16-6,-1-1-1,0 0 1,-1 1 0,-1-1-1,0 0 1,-1 0-1,-1-1 1,-1 0-1,0 0 1,-1 0-1,-12 16 1,17-27-67,0-1-1,0 0 1,0 0 0,0 0-1,-1-1 1,0 1 0,0-1 0,0 0-1,0 0 1,0 0 0,0-1-1,-1 1 1,1-1 0,-1 0-1,0 0 1,0-1 0,1 1-1,-1-1 1,0 0 0,0-1 0,-1 1-1,1-1 1,0 0 0,0 0-1,0 0 1,0-1 0,0 0-1,-6-2 1,2 1 5,0-1 0,1-1 0,-1 1 0,1-2-1,0 1 1,0-1 0,0 0 0,1-1 0,0 1 0,0-1 0,0-1-1,1 0 1,0 0 0,-10-14 0,7 3-174,0-1-1,1 0 1,0 0-1,2-1 1,0 1 0,2-1-1,0-1 1,-1-22-1,4 30-7902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7880,'5'3'25,"0"-1"0,-1 1-1,0 1 1,0-1 0,0 1 0,0-1 0,0 1 0,-1 0 0,0 1 0,0-1 0,0 0-1,0 1 1,-1 0 0,4 8 0,0 6 65,0 0 0,-1 1 0,-1 0 1,-1-1-1,-1 2 0,-1-1 0,-1 0 0,-2 22 0,-5 27 234,-18 70 0,10-62-115,-7 38 57,1-8 289,-14 195 0,34-278-435,2 0 1,0 0-1,2 0 1,0 0-1,2 0 1,9 28-1,-12-44-74,1 0 1,0 0-1,1-1 0,0 1 0,0-1 0,0 0 0,1 0 1,0-1-1,0 1 0,1-1 0,0 0 0,0-1 0,0 1 0,1-1 1,0 0-1,0-1 0,0 0 0,0 0 0,1 0 0,-1-1 0,14 4 1,-11-5-22,0-1 0,0 1 0,-1-2 1,1 1-1,0-2 0,0 1 1,0-1-1,-1-1 0,1 0 0,0 0 1,-1-1-1,0 0 0,0 0 0,1-1 1,-2-1-1,1 1 0,-1-1 0,1-1 1,-1 0-1,-1 0 0,11-10 1,3-5-1741</inkml:trace>
  <inkml:trace contextRef="#ctx0" brushRef="#br0" timeOffset="1">2 998 8056,'0'0'0,"-2"-12"-80,18 8-8,11 8 96,15-14 0,19-15 32,8-9 8,8 1-8,-2-3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24 7608,'-11'30'616,"10"-27"105,2 0-366,3 7-46,-3-7-24,4-1-66,7 1-145,-1 0 0,1-1-1,-1 0 1,1-1 0,0 0-1,-1 0 1,1-2 0,0 1 0,22-5-1,9-5 391,57-21 0,-61 18 51,62-14 0,-99 27-593,1 0 1,-1 0 0,1-1 0,-1 2-1,1-1 1,-1 0 0,1 0 0,-1 1-1,1 0 1,-1-1 0,0 1 0,1 0-1,-1 0 1,0 0 0,1 1 0,2 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8416,'0'0'0,"2"-12"-248,12 2 248,11-2 0,25-9 16,7-9 0,0 6 56,0-3 8,5-11 144,1-7 0,4-4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6624,'0'0'552,"4"12"-72,12 10-248,-5 9-104,-1 11 8,-4 3-48,2 14 0,0 16-24,10-2 0,3-20-16,7-2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8416,'0'0'120,"11"22"24,19 10 8,10 11 120,9 6 0,10 10-88,4 8 0,-6-6-40,-9-3 0,-9-15-8,-1-10 0,7-7-24,4-8 8,-3-8-104,-9-14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 8184,'0'0'312,"-31"-6"0,3 6-176,3 17 8,-1 25-88,-2 17 0,-1 16 48,3 12 8,8 5 72,-5 3 0,-3-14 40,8-16 8,8-22-80,6-13 0,4-17-8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47 7792,'2'-6'248,"6"-34"2897,-16 57-3053,0 0 1,-1-1-1,0 0 1,-1 0-1,-1-1 1,-1-1-1,-15 16 1,-106 90 82,66-63-83,-59 53 4,-368 355 374,489-459-455,0-1 0,0 1-1,0 0 1,1 1 0,0-1 0,0 1-1,1 0 1,0 0 0,0 0 0,1 0-1,-3 14 1,4-17-8,1-1 0,0 1 0,0 0 0,1-1 0,-1 1 0,1 0 0,-1-1 0,1 1 0,0-1 0,1 1-1,-1-1 1,1 0 0,-1 1 0,1-1 0,0 0 0,0 0 0,0 0 0,1 0 0,-1 0 0,1-1 0,-1 1 0,1-1 0,0 0 0,0 0 0,6 4 0,-1-2 4,0 0 0,0-1 0,0 1 0,0-2 0,1 1 0,14 2 0,58 3 44,-78-8-53,182 8 65,-63-4-14,143 23 0,-224-19-43,-1 1 0,0 1 1,0 3-1,-1 1 0,-1 2 0,-1 2 1,52 32-1,67 72 24,-52-37-12,-89-75-209,0 0 0,1-1 0,0-1 0,1-1 0,0 0 0,0-1 0,1-1 0,30 5 0,-35-8-8299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9264,'0'0'64,"-28"8"8,9 12-72,-7 12 8,-15 13 8,-1 12 8,9 8 24,1 16 0,2 19 40,13 13 0,3 1 40,12-6 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8896,'-10'45'68,"-5"53"0,15-94-68,-1 4 12,0 1 0,0-1 0,1 0 0,0 1 0,1-1 0,0 1 0,4 14 0,-4-19-5,0-1 0,1 0 0,-1 0 1,1 1-1,0-1 0,0 0 0,0 0 1,0-1-1,1 1 0,-1 0 0,1-1 1,0 1-1,0-1 0,0 0 0,0 0 1,0 0-1,0 0 0,0-1 0,0 1 0,5 0 1,21 7 125,-23-8-49,0 0 1,0 1-1,0 0 1,0 0 0,0 0-1,0 1 1,-1 0-1,0 0 1,1 0-1,-1 1 1,6 5 0,-10-7-68,0-1 0,0 1 1,0 0-1,0-1 1,0 1-1,-1 0 0,1-1 1,-1 1-1,0 0 0,1 0 1,-1 0-1,0-1 0,0 1 1,0 0-1,0 0 1,0 0-1,-1 0 0,0 2 1,-11 36 123,9-31-104,-14 33 124,-3-1 0,-46 73-1,14-27-113,-31 57-1470,75-131-5755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300 165 5104,'-24'7'468,"0"-1"0,-39 3 0,61-8-398,-31 5 613,19-3 54,1-1 0,-21 2 0,32-4-375,7-1-51,59-7 86,0-3-1,92-28 1,-72 17-143,401-60 1038,-463 80-1220,141-22 997,-163 24-1058,0 0 0,1 0 0,-1 0 0,0-1 0,1 1 0,-1 0 0,0 0 0,1 0 0,-1 0 0,0-1 0,0 1 0,1 0 0,-1 0 0,0-1 0,0 1 0,1 0 0,-1 0 0,0-1 0,0 1 0,0 0 0,0-1 0,1 1 0,-1 0 0,0-1 0,0 1 0,0 0 0,0-1 0,0 1 0,0 0 0,0-1 0,0 1 0,0 0 0,0-1 0,0 1 0,0 0 0,0-1 0,0 1 0,0 0 0,0-1 0,-1 1 0,1 0 0,0 0 0,0-1 0,0 1 0,0 0 0,-1-1 0,1 1 0,-1-1 0,-29 6 80,-272 38 414,2 22-228,176-30-172,-219 56 145,312-86-219,24-3 14,31-2-25,379-33-5,-224 13-11,565-106-4,-590 100 0,-76 14 0,-59 7 0,-10 1 0,-11 2 0,-12 2 0,-159 28 0,49-6 0,15-7-4,-155 29-31,241-38 14,-55 10-159,76-15-1852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1607 3275 3576,'-16'0'31,"0"1"1,1 1-1,-1 1 0,1 0 1,-30 10-1,44-12-14,-1-1 1,1 1-1,0 0 0,0-1 1,0 1-1,0 0 0,1 0 1,-1 0-1,0 0 0,0 0 1,0 0-1,1 0 1,-1 0-1,0 0 0,1 0 1,-1 0-1,0 3 0,0-1 44,0-2-39,1 0-1,-1 0 0,1 0 1,0 0-1,-1 1 1,1-1-1,0 0 0,0 0 1,0 0-1,-1 1 1,1-1-1,1 0 0,-1 0 1,0 0-1,0 1 1,0-1-1,1 0 1,-1 0-1,0 0 0,1 0 1,-1 0-1,1 1 1,-1-1-1,1 0 0,0 0 1,0 0-1,-1 0 1,1-1-1,0 1 0,0 0 1,0 0-1,1 1 1,4 2 33,0 0 1,1 0 0,-1 0-1,8 3 1,-11-6-42,29 12 74,1-1 0,0-1 1,1-2-1,0-2 0,1-1 0,0-1 1,-1-2-1,39-2 0,38-5 256,134-23-1,107-42 526,-286 51-633,-2-4 0,0-1 0,76-42 0,-111 48-139,0 0-1,-1-2 0,-1 0 0,-1-2 1,-1-2-1,-1 0 0,-1-1 0,-1-1 0,-1-1 1,-1-1-1,20-38 0,-14 15 86,-3-1-1,27-82 1,15-117 268,-41 126-299,-6-1 0,-6 0 0,-5-1 0,-5-1-1,-6 1 1,-5 0 0,-6 1 0,-46-185 0,41 236-81,-3 1-1,-4 1 0,-2 1 0,-4 1 0,-2 2 1,-83-118-1,87 145-24,-2 1 0,-2 2 0,-1 1 0,-2 1 0,-2 3 0,0 1-1,-3 2 1,0 2 0,-2 1 0,0 3 0,-59-22 0,44 26-2,-2 2 0,0 2 0,-1 4-1,-1 2 1,1 3 0,-1 3 0,-1 2-1,1 4 1,-75 11 0,70-3-21,0 3 1,1 4-1,1 2 0,0 3 1,2 4-1,1 2 1,1 2-1,-76 51 1,44-15-11,4 4 1,3 4-1,-130 141 0,127-111-7,5 4-1,-123 203 0,159-223-1,-63 156 0,87-175-2,3 2 0,-26 140 1,40-146-2,2 1 0,3 0 0,3-1 0,3 1 0,19 119 0,-12-136 0,3-1 0,2 0-1,2-1 1,2-1 0,2-1 0,2-1 0,2 0-1,40 55 1,-19-43-3,3-1 1,1-3-1,3-2 0,3-3 0,1-1 0,2-4 1,2-1-1,101 49 0,-121-70-5,1-2 1,1-2-1,0-2 0,1-2 1,52 9-1,-66-17 4,0-1-1,0-2 1,1 0-1,-1-2 1,0-1 0,0-2-1,0-1 1,52-15 0,-38 5-9,44-20 1,-71 27 51,0-1 0,-1 0-1,0-1 1,0-1 0,21-19 0,-21 10 277,-14 18-260,1-1 0,-1 0 0,1 1 0,0 0 0,0 0 0,0-1 0,0 1 0,1 0 0,3-2 0,-1 1 71,-1-1 1,0 1-1,0-1 1,0 0-1,7-8 1,-2 2-1,-7 8-6,-2-11 14,-1 8-52,-1 11 40,1 4-2121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1534 4920,'-5'0'25,"0"0"0,0 1 0,0-1 0,0 1 0,0 0-1,1 1 1,-1-1 0,0 1 0,1 0 0,-1 0 0,1 0 0,0 1 0,0 0 0,0-1 0,0 1 0,0 1 0,0-1 0,1 1 0,0-1 0,-1 1 0,2 0-1,-1 0 1,0 0 0,1 0 0,0 1 0,-1-1 0,0 7 0,0-4 1,1 0-1,0 0 1,1 0-1,0 0 1,0 1 0,1-1-1,0 1 1,0-1-1,0 0 1,1 1-1,0-1 1,1 0 0,-1 1-1,2-1 1,-1 0-1,1 0 1,6 11-1,-3-8 7,1 0-1,0 0 0,1-1 0,0 0 0,0 0 0,1-1 0,0 0 1,0-1-1,1 0 0,0 0 0,0-1 0,14 6 0,-7-5 4,1-1-1,-1-1 0,1-1 1,-1 0-1,1-1 1,0-1-1,26 0 1,-2-4 22,0-2 1,-1-1-1,0-3 1,0-1-1,-1-1 1,51-22-1,-52 16 7,0-1 0,0-2 0,-2-2-1,-1-1 1,63-51 0,-79 55-18,0-1 1,-1 0-1,-1-2 1,-1 0-1,-1-1 0,-1-1 1,-1-1-1,-1 0 1,-1 0-1,12-36 0,-12 16 49,-1-1-1,-2-1 0,-2 0 1,-2 0-1,-2 0 0,-5-81 0,-5 56 46,-2-1-1,-4 2 0,-35-116 1,34 146-83,-1 0 0,-2 1 0,-2 0 0,-1 1 0,-2 2 0,-1 0 0,-3 1 0,0 2 0,-48-47 1,55 62-30,-2 1 0,1 1 0,-2 1 0,0 0 0,-1 2 0,0 0 1,-1 2-1,-1 1 0,0 1 0,0 0 0,0 2 0,-1 1 0,0 2 1,0 0-1,-1 2 0,-42 0 0,30 5 6,-1 2-1,1 1 1,0 2-1,1 2 1,0 1 0,-37 17-1,30-8 6,1 2-1,1 3 0,1 0 1,-56 47-1,48-29-13,2 1 0,3 3-1,1 2 1,2 2 0,3 1 0,2 2 0,-53 105-1,69-116-20,2 0-1,2 2 1,2 0-1,2 1 1,2 0-1,-5 49 1,13-68-3,1 0 0,2 0 0,1 1 0,0-1 0,2 0 0,2 0 0,0-1 0,2 1 0,0-1 0,2 0 0,1-1 0,15 27 0,-9-25-1,1 0 0,2-2 0,0 0 0,2-1 0,32 29 0,-5-12 0,89 60 0,-116-87 6,2-1 0,-1-1 0,2-1 0,0 0 0,47 12 0,-61-20-2,1-1 0,-1 0 0,1-1 0,0 0 0,0 0 0,0-1 0,-1-1 0,1 0 0,0 0 0,0-1 0,-1 0 0,1-1 0,-1 0 0,0-1 0,0 0 0,18-11 0,-22 11 75,-1 0 1,1 0 0,-1-1-1,0 0 1,0 0 0,0 0 0,-1-1-1,0 0 1,0 1 0,0-1-1,-1-1 1,0 1 0,0 0 0,0-1-1,-1 0 1,0 1 0,-1-1-1,1 0 1,-1 0 0,0 0 0,-1 0-1,0-9 1,0 16-103,0-1 0,0 0-1,0 1 1,0-1 0,0 1 0,0-1 0,0 0-1,0 1 1,0-1 0,1 1 0,-1-1 0,0 1-1,0-1 1,1 0 0,-1 1 0,0-1 0,1 1-1,-1-1 1,0 1 0,1-1 0,-1 1 0,1 0 0,-1-1-1,1 1 1,-1 0 0,1-1 0,-1 1 0,1 0-1,-1-1 1,1 1 0,-1 0 0,1 0 0,0 0-1,-1-1 1,1 1 0,0 0 0,-1 0 0,1 0-1,-1 0 1,1 0 0,0 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7304,'0'0'-5480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10480,'0'0'584,"-5"7"1,-3 4-367,-26 36 944,-61 65 1,51-70-801,14-15-110,1 2 0,2 1 0,-34 46 0,54-66-216,1 0 1,0 0 0,1 1-1,0-1 1,1 1 0,0 0-1,1 0 1,0 1 0,1-1-1,0 1 1,0-1 0,2 1-1,-1 0 1,2-1 0,-1 1-1,4 17 1,0-14-12,0-1 1,1 0-1,1-1 0,0 1 1,1-1-1,0 0 1,1-1-1,1 0 0,0 0 1,0 0-1,1-1 1,1-1-1,0 0 1,21 15-1,-14-12-4,1-1 0,0-1 0,1-1 0,0 0 0,0-2 0,1 0 1,0-1-1,1-2 0,30 5 0,-18-7-12,0-2 0,0-1 0,0-2 1,0-1-1,0-2 0,0-1 0,-1-2 1,0-1-1,-1-2 0,0-1 0,36-19 0,26-21-2120,-75 41-8449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10208,'0'0'0,"0"-34"224,2 9 176,14 9-216,-3 10-184</inkml:trace>
  <inkml:trace contextRef="#ctx0" brushRef="#br0" timeOffset="1">393 593 9400,'0'0'0,"4"30"16,6-5 0,0-7 168,-8-4 56,2 2-192,8-14-72,4-2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5552,'4'11'0,"8"21"0,2 1 8,-8-5-8,-2-6 0,2-3-88,3-3 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59 12088,'19'-16'-24,"-13"11"17,0 0 0,1 0 0,-1 0 0,1 1 0,0 0 0,0 0 0,0 1 0,9-4 0,-14 7 21,-1 0 1,1-1-1,0 1 0,-1 0 0,1 0 1,-1 0-1,1 0 0,0 0 1,-1 1-1,1-1 0,-1 0 0,1 1 1,-1-1-1,1 1 0,-1 0 1,1-1-1,-1 1 0,0 0 0,1 0 1,-1 0-1,0 0 0,0 0 1,0 0-1,1 0 0,-1 1 1,0-1-1,0 0 0,-1 0 0,1 1 1,1 1-1,0 2 47,0 0 1,0 0-1,0 0 1,-1 1-1,1-1 1,-1 0-1,0 10 1,0-3 36,-2 0 0,0 1 0,0-1 0,-1 0 0,0 0 0,-7 20 0,-33 68 397,35-86-431,-63 131 460,20-45 44,-65 184 0,114-282-558,-3 11 46,0 0 1,1 0-1,1 0 1,-2 15-1,4-25-39,0 1-1,0-1 1,0 1-1,1-1 1,-1 1-1,1-1 1,0 0-1,0 1 1,0-1-1,1 0 1,-1 0-1,1 0 1,-1 0-1,1 0 1,0 0-1,0 0 1,0 0-1,1-1 1,-1 1-1,6 3 0,1 1 15,1-1 0,0-1-1,1 0 1,-1 0-1,1-1 1,0 0 0,0-1-1,13 2 1,6 0 52,59 2 0,-42-7-14,1-2 1,59-11 0,93-27 57,4-1-78,-49 20-114,-53 9-1108,151-39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10120,'0'0'288,"28"64"0,-5-11 304,-5 24 8,2 29-104,-4 12 0,-3 6-272,-11 10 0,-17 4-88,-11-8 0,4-17-56,6-32 0,7-40-32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12360,'0'0'0,"12"28"8,-2 7-8,-14 25 0,-12 32 128,-6 17 0,-7 13 192,1 12 8,0 21 176,-5 13 8,1 7-48,7 3 8,13-11-280,16-25 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1332 10120,'5'-56'217,"-3"43"13,-1 0 0,0-25 1,-2 33-129,1 0 1,-1 1-1,0-1 1,0 0-1,-1 0 1,0 1-1,1-1 1,-2 0 0,1 1-1,0 0 1,-5-6-1,6 9-73,0-1 0,0 1 0,0 0 0,0 0 0,0 0 0,-1 0-1,1 0 1,0 0 0,-1 0 0,1 0 0,0 0 0,-1 0 0,1 1 0,-1-1-1,1 1 1,-3-1 0,0 1 18,0-1-1,1 1 1,-1 1 0,0-1-1,0 0 1,-7 3 0,-11 3 93,1 1 1,-1 1-1,1 1 0,1 1 1,-39 25-1,20-8 127,-67 62 0,87-71-195,1 1 1,1 1 0,1 0-1,0 1 1,-11 24 0,18-29-7,1 0 0,0 1 1,1 1-1,2-1 0,-1 1 1,2 0-1,-4 32 0,7-47-55,1 1 0,0-1 1,-1 0-1,1 1 0,0-1 0,1 1 0,-1-1 0,1 1 0,-1-1 1,1 0-1,0 1 0,0-1 0,1 0 0,-1 0 0,1 1 0,-1-1 0,1-1 1,0 1-1,0 0 0,0 0 0,1-1 0,-1 1 0,1-1 0,-1 1 1,1-1-1,0 0 0,0 0 0,0-1 0,0 1 0,0 0 0,0-1 0,0 0 1,1 0-1,-1 0 0,0 0 0,1 0 0,-1-1 0,1 0 0,4 1 1,4-1 5,0 0 0,0-1 0,0 0 0,0 0 1,-1-1-1,1-1 0,-1 0 0,1-1 1,20-9-1,5-6 35,52-36 1,-38 21-9,-1-3 0,-2-2 0,68-72 0,-85 77-32,-2-1 1,-1-2-1,-2-1 1,-2-1-1,31-65 0,-30 42-10,-2-2-1,-3 0 1,14-80-1,9-203 2,-39 286-4,13-279 4,-17 337-1,-2-31 13,2 33-14,-1 1 0,1-1 0,0 1 0,0 0 0,0-1 0,0 1 0,0-1 0,-1 1 0,1 0 0,0-1 0,0 1 0,0 0 1,-1-1-1,1 1 0,0 0 0,-1-1 0,1 1 0,0 0 0,-1 0 0,1-1 0,0 1 0,-1 0 0,1 0 0,-1-1 0,0 2 2,0-1-1,0 0 1,0 0 0,1 1 0,-1-1-1,0 0 1,0 1 0,1-1 0,-1 0-1,0 1 1,1-1 0,-1 1-1,0 0 1,1-1 0,-1 1 0,1-1-1,-1 1 1,0 0 0,-8 13 24,0-1 0,2 1 0,-1 0 1,2 0-1,0 1 0,-6 21 0,10-30-18,-29 92 140,4 2 0,-23 178 0,34-118-5,5 167 0,11-268-100,3 0 0,10 62 0,-10-106-35,0 0 0,0 0 0,2-1 0,-1 1-1,2-1 1,0 0 0,1-1 0,0 1 0,1-1 0,0-1 0,1 1 0,1-1 0,14 14-1,-15-19-3,0-1-1,1 1 0,0-1 0,0-1 0,0 0 0,0 0 0,1-1 0,0-1 0,0 1 1,0-2-1,0 0 0,0 0 0,1-1 0,-1 0 0,1-1 0,-1 0 0,0-1 0,19-3 0,-10 0-2,0-1 0,0-1-1,-1-1 1,0 0 0,0-2-1,-1 0 1,0-1 0,0 0-1,23-20 1,-16 8-5,0-1-1,-2-2 1,-1 0-1,-1-1 1,26-41 0,-6-2-62,35-82 1,-63 106-96,-53 128 87,-14 31 0,53-110 68,-1 0 0,1 0-1,0 1 1,0-1-1,0 0 1,1 1-1,-1-1 1,1 1-1,1 5 1,-1-9 4,0-1 1,0 0-1,0 0 1,0 0 0,0 1-1,0-1 1,0 0-1,0 0 1,1 0-1,-1 1 1,0-1-1,0 0 1,0 0 0,0 0-1,0 1 1,1-1-1,-1 0 1,0 0-1,0 0 1,0 0-1,0 0 1,1 1 0,-1-1-1,0 0 1,0 0-1,1 0 1,-1 0-1,0 0 1,0 0-1,0 0 1,1 0 0,-1 0-1,0 0 1,0 0-1,1 0 1,-1 0-1,0 0 1,1 0-1,7 1-2,1 0 0,0 0-1,-1-1 1,1 0-1,0-1 1,-1 0-1,1 0 1,-1-1-1,1 0 1,-1 0 0,0-1-1,0 0 1,8-5-1,10-5-9,0-1 0,42-32-1,-19 9-65,-1-3-1,-2-2 0,-2-2 0,-2-2 0,-2-1 0,-2-2 1,59-103-1,-28 10-127,-11 19 61,-42 95 118,-15 28 27,-1-1 0,1 0 1,-1 0-1,1 1 1,-1-1-1,1 0 1,-1 1-1,1-1 1,0 1-1,-1-1 1,1 1-1,0-1 1,-1 1-1,1-1 1,0 1-1,0 0 1,1-1-1,-2 1 2,1 0-1,-1 1 0,1-1 1,-1 0-1,1 1 0,-1-1 1,1 1-1,-1-1 0,1 0 1,-1 1-1,1-1 0,-1 1 1,0-1-1,1 1 0,-1-1 1,0 1-1,1 0 0,-1-1 1,0 1-1,0-1 0,0 1 1,1 0-1,-1-1 0,0 1 1,0-1-1,0 1 0,0 1 1,4 28 22,-1 0 1,-1 0 0,-3 35-1,0-10 30,1-1 0,-2 28 105,5 0 1,16 106-1,-16-175-391,0 1-1,0-1 1,1 1-1,1-1 0,0-1 1,1 1-1,15 22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1446 11376,'128'-99'646,"56"-39"-528,-82 73-80,2 5 1,3 5 0,183-68-1,-283 120-35,4-1 2,0 1 0,0 0 0,19-3-1,-27 5-2,-1 1 0,0 0-1,1 0 1,-1 0-1,0 0 1,1 1-1,-1-1 1,1 0-1,-1 1 1,0 0-1,0-1 1,1 1-1,-1 0 1,0 0-1,0 0 1,0 1-1,0-1 1,0 0-1,0 1 1,-1-1-1,1 1 1,0 0-1,1 2 1,-1-1 1,0 1 0,0-1 0,-1 1 0,0-1 0,1 1 0,-1 0-1,0-1 1,-1 1 0,1 0 0,-1 0 0,0 5 0,-4 44 25,-1-26-11,-1-1 1,-1 1 0,-18 43 0,-43 70 91,66-136-104,1-2-4,-6 11 30,1-1 1,1 0 0,0 1 0,-5 19-1,9-29-19,1 0-1,-1 0 1,1 0-1,0 0 0,-1 0 1,2 0-1,-1 0 1,0 0-1,1 0 0,-1 0 1,1 0-1,0 0 1,0 0-1,0 0 0,0 0 1,0 0-1,1-1 1,-1 1-1,1 0 0,0-1 1,0 0-1,0 1 1,0-1-1,0 0 1,4 3-1,-3-3-1,0 0 1,-1-1-1,1 1 1,0-1-1,0 0 1,1 0-1,-1 0 0,0 0 1,0 0-1,0-1 1,1 1-1,-1-1 1,0 0-1,5 0 1,3-1 17,-1-1 1,0 0 0,16-6 0,11-5 36,0-2 1,-1-2-1,-1-2 1,-1 0-1,53-42 1,-33 18 32,-2-2 0,66-75 1,47-76 397,-165 195-481,1 0 0,0 0 0,-1 0 0,1 0 1,0 1-1,-1-1 0,1 0 0,0 0 0,0 1 0,-1-1 1,1 1-1,0-1 0,0 1 0,0-1 0,0 1 0,0-1 0,0 1 1,0 0-1,0 0 0,1-1 0,-1 2-7,-1 0 0,1-1 0,0 1 0,-1 0 0,1 0 0,-1 0 0,0-1 0,1 1 0,-1 0 0,1 0 0,-1 0 0,0 0-1,0 0 1,0 0 0,0 0 0,0 0 0,1 0 0,-2 0 0,1 1 0,0 33 139,-1 1 0,-12 61 0,7-55-18,-3 61 0,9-94-108,1 0 0,-1-1 0,1 1 0,1-1 0,-1 1 0,2-1 0,-1 0 0,1 0 0,7 14 0,-8-18-10,1 0-1,-1 0 0,1-1 1,0 1-1,1-1 0,-1 1 1,1-1-1,-1 0 0,1 0 1,0 0-1,0-1 0,0 1 1,0-1-1,1 0 0,-1 0 1,1-1-1,-1 1 0,9 1 1,-1-2 5,0 0 0,0-1 1,0 0-1,-1 0 1,1-1-1,0-1 1,0 0-1,-1-1 1,21-6-1,7-7 33,54-29 1,-22 10-5,-52 26-37,0 2 1,1 0-1,0 1 1,0 1-1,1 1 1,21-1 0,-31 4-15,0 0 1,0 1-1,0 1 0,0 0 1,-1 0-1,1 1 1,0 1-1,-1 0 1,1 0-1,-1 1 1,0 0-1,0 1 1,10 6-1,-16-8-13,1 1 0,-1 0 0,0 0 0,0 0 0,-1 0 0,1 0 0,-1 1 0,0 0 0,0 0 0,0-1 0,2 9 0,0 1-87,0 1-1,5 26 0,-9-31 61,-1-1 0,0 1 0,0-1-1,-1 1 1,0-1 0,0 1 0,-1-1 0,-1 0-1,1 0 1,-2 0 0,-4 10 0,5-11 10,-1 0 0,1 1 0,1-1 1,-1 1-1,1-1 0,1 1 0,0 0 0,0 0 1,1-1-1,0 1 0,1 15 0,0-20 15,0 1-1,0 0 0,0-1 1,0 1-1,1-1 0,0 1 1,0-1-1,0 0 0,0 0 1,1 0-1,-1 0 0,1 0 1,0-1-1,0 1 0,6 4 1,-8-7 19,0-1-1,1 1 1,-1-1 0,0 1 0,1-1 0,-1 0 0,0 1 0,1-1 0,-1 0 0,1 0 0,-1 0 0,0 0 0,1 0 0,-1 0 0,1-1 0,-1 1 0,0 0 0,1-1 0,-1 1 0,0-1 0,1 1 0,-1-1 0,0 0 0,0 0-1,0 1 1,0-1 0,1-1 0,5-3 0,-1-1 0,1 0-1,9-12 1,-3-1 3,0 0 1,-2 0 0,0-1-1,-1-1 1,-1 0-1,-1 0 1,6-24-1,30-162 47,-42 200-45,64-627 273,-40 311-8,-19 256-194,0 8 141,-1-97 1,-6 154-200,0-1 0,0 1 0,-1 0 0,1-1 0,0 1 0,-1 0 0,0 0 0,1-1 0,-3-3 0,3 6-10,-1 0 0,1-1-1,0 1 1,0 0 0,-1-1-1,1 1 1,0 0 0,-1-1 0,1 1-1,0 0 1,-1 0 0,1 0-1,-1-1 1,1 1 0,0 0-1,-1 0 1,1 0 0,-1 0 0,1 0-1,-1 0 1,1 0 0,0 0-1,-1 0 1,1 0 0,-1 0-1,1 0 1,-1 0 0,1 0-1,0 0 1,-1 0 0,0 1 0,-2 1 19,-1 0 1,0 1 0,1 0 0,0 0-1,0 0 1,0 0 0,0 0 0,-4 7 0,-12 17 61,2 1 1,1 0 0,1 1 0,-20 56 0,12-15 53,-14 78 0,26-94-32,-7 109 1,17-130-79,2 1 0,0-1 0,3 1 0,10 47 0,-11-69-23,1 0 0,0 0 0,0 0 0,1-1 0,1 0 0,0 0 0,0 0 0,1-1 0,1 0 0,-1 0 0,2-1 0,-1 0 0,1 0 0,1-1 0,-1 0 0,1-1 0,1 0 0,-1 0 0,1-1 0,1-1 0,-1 0 0,1 0 0,19 4 0,-3-2 7,1-2-1,-1-1 1,1-1-1,0-1 1,0-2-1,0-1 0,0-1 1,-1-1-1,1-2 1,-1-1-1,0-1 0,0-2 1,-1 0-1,0-2 1,48-26-1,-63 29-7,6-2 5,0 0 0,0 1 0,1 1 0,31-10 0,-47 17-10,1 0-1,0 0 1,0 0 0,0 1 0,0 0 0,0 0 0,-1 0-1,1 0 1,0 0 0,0 1 0,0-1 0,0 1-1,0 0 1,-1 0 0,1 1 0,0-1 0,-1 1-1,1 0 1,-1 0 0,0 0 0,0 0 0,0 0-1,0 1 1,0 0 0,0-1 0,0 1 0,-1 0-1,1 0 1,-1 1 0,2 3 0,2 2 4,-4-6-5,0 0 0,0 1 0,-1-1 1,1 0-1,-1 1 0,0-1 1,0 1-1,0 0 0,1 6 0,-2-8-13,5-9-20,46-67-2343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320 9672,'159'-289'4056,"-144"261"-3168,-14 25-576,-8 11-35,-91 94 174,-110 104-27,-9-21-84,-71 64 17,-253 310 299,533-550-636,-4 5 35,-20 31 1,30-42-48,0 0 1,1-1 0,-1 1-1,1 0 1,0 0 0,-1 1-1,2-1 1,-1 0 0,0 0-1,1 0 1,-1 0 0,1 1-1,0-1 1,0 0 0,0 1-1,0-1 1,2 5-1,-1-6 0,0 1-1,1-1 0,0 0 1,-1 1-1,1-1 0,0 0 1,0 0-1,0 0 0,0 0 1,0 0-1,1-1 0,-1 1 1,0-1-1,1 1 0,-1-1 1,1 0-1,4 1 0,14 6 24,0-2 0,0-1 0,0 0 0,0-2 0,32 2 0,116-6 101,-138 0-110,943-44 388,-971 45-456,132-2 121,-80 9-2444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1508 11912,'-8'-8'320,"4"2"-234,2 3-46,0 1 1,0-1 0,0 0 0,-1 1 0,1 0 0,0-1 0,-1 1-1,0 0 1,0 0 0,1 0 0,-1 1 0,0-1 0,0 1 0,-1-1-1,1 1 1,0 0 0,0 0 0,0 1 0,-1-1 0,-4 0 0,-2 3 81,1 0 0,-1 0 1,1 0-1,0 1 1,0 1-1,0 0 0,-16 8 1,-1 5 107,-29 23-1,24-15-154,2 2 0,0 1 0,2 1 0,1 2 0,1 0 0,-35 61-1,39-54-37,1 1 0,2 1 0,2 1 0,2 0 0,-18 83 0,30-116-26,1 1 1,0 0 0,0-1 0,1 1 0,0 0 0,1 0 0,2 14 0,-2-20-7,0 0 1,0 0 0,0 0-1,1 0 1,-1 0-1,1 0 1,-1 0 0,1-1-1,0 1 1,0 0-1,0-1 1,0 0 0,1 0-1,-1 1 1,0-1-1,1-1 1,0 1 0,-1 0-1,1-1 1,0 1-1,0-1 1,5 2 0,-2-2 3,-1 1 0,1-2 0,0 1 0,0 0 0,0-1 0,-1 0 0,1-1 0,0 1 0,9-3 1,1-1 13,0-1 0,20-8 0,-5-1 1,-2-1 0,1-1 0,-2-2 0,0-1 0,-1-1 1,-1-1-1,-1-1 0,-1-1 0,-1-2 0,-1 0 1,33-51-1,-24 25 11,-2-2 0,-3 0 0,-2-2 0,-2-1 1,26-109-1,30-234 78,-55 268-80,78-731 201,-101 859-232,1-9 15,0 1 0,0-1-1,-2 0 1,1 1 0,-2-1-1,1 0 1,-7-19 0,8 30-15,0 1 0,0-1 0,0 1 1,0-1-1,0 0 0,0 1 0,-1-1 1,1 1-1,0-1 0,0 1 0,-1-1 0,1 1 1,0-1-1,-1 1 0,1-1 0,-1 1 0,1-1 1,-1 1-1,1 0 0,0-1 0,-1 1 1,1 0-1,-1-1 0,0 1 0,1 0 0,-1 0 1,1-1-1,-1 1 0,1 0 0,-1 0 0,0 0 1,1 0-1,-1 0 0,1 0 0,-1 0 1,0 0-1,1 0 0,-1 0 0,1 0 0,-1 0 1,1 0-1,-1 1 0,0-1 0,-2 2 6,0 0 0,0 1-1,0-1 1,1 1 0,-1 0-1,1-1 1,-3 5-1,-14 23 26,2 0 0,2 1 0,0 1 0,-16 54-1,-110 427 214,51 17-50,46-118-57,38-287-67,13 162-1,12-136-12,-14-131-49,0 0-1,1 0 0,0 0 0,18 33 1,-20-45-7,1-1 1,-1 1-1,2-1 0,-1 1 1,1-2-1,0 1 1,0-1-1,1 1 0,0-2 1,0 1-1,1-1 1,11 7-1,-12-9-1,0-1 0,0 0 0,0 0 0,0 0-1,0 0 1,0-1 0,0-1 0,1 1 0,-1-1 0,0 0 0,0-1 0,1 0 0,-1 0 0,0 0 0,13-5-1,1-2-1,-1-1 0,-1-1 0,0-1-1,0 0 1,-1-1 0,0-1-1,-1-1 1,23-24 0,6-11-28,59-83 1,-33 29-211,-4-2-1,-6-3 1,62-144 0,-118 236 150,-6 16 86,0 0 1,0 0-1,0 0 1,0 0-1,0 0 1,0 0-1,0 0 1,0 0-1,0-1 1,0 1-1,0 0 1,0 0-1,0 0 1,0 0-1,0 0 1,0 0-1,0 0 0,0 0 1,0 0-1,0 0 1,0 0-1,0-1 1,0 1-1,0 0 1,0 0-1,0 0 1,0 0-1,0 0 1,0 0-1,0 0 1,0 0-1,0 0 1,0 0-1,0 0 1,0 0-1,0-1 0,0 1 1,0 0-1,0 0 1,0 0-1,0 0 1,0 0-1,0 0 1,0 0-1,-1 0 1,1 0-1,0 0 1,0 0-1,0 0 1,0 0-1,0 0 1,0 0-1,0 0 1,0 0-1,0 0 0,0 0 1,0 0-1,-1 0 1,1 0-1,0 0 1,0 0-1,0 0 1,0 0-1,-17 17-122,10-9 130,-20 21-39,2 2-1,2 1 1,-32 56 0,43-66 27,0 1 0,2 1-1,1 0 1,1 0 0,1 0 0,-6 43 0,12-61 5,1 0 1,-1 1-1,1-1 1,0 0-1,1 1 1,0-1-1,0 0 0,0 0 1,0 0-1,1 0 1,0 0-1,1 0 1,4 9-1,-3-9 1,0-1 0,0 0 0,1 0 0,0 0-1,0 0 1,0-1 0,1 1 0,0-1 0,-1-1 0,1 1 0,11 4-1,-1-2 1,0-1 0,0 0 0,0-1 0,1 0 0,-1-2 0,1 0 0,0 0 0,0-2 0,0 0 0,-1-1 0,1-1 0,31-7 0,-13 0 0,-1-1 1,0-2-1,0-2 0,-1-1 1,33-20-1,-40 19 5,0-1 0,-1-2 0,0 0 1,-2-1-1,0-2 0,-2 0 0,0-1 0,23-35 0,104-178 181,-139 226-55,-5 13-73,-4 17 14,-16 89 88,-12 98 1,26-191-150,1 0-1,0 1 0,2-1 1,2 21-1,-3-33-9,1 0 1,0 0-1,0 0 1,0 0-1,1 0 0,-1 0 1,1-1-1,0 1 0,0 0 1,0-1-1,0 0 0,1 1 1,-1-1-1,1 0 0,0 0 1,0-1-1,0 1 0,0 0 1,1-1-1,-1 0 0,6 3 1,-4-3-273,0-1 1,0 0-1,0 0 1,0 0-1,0 0 1,1-1-1,4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12632,'0'11'0,"2"25"336,2 25 0,-10 30 368,-7 17 0,-3 18-216,4 14 8,8 12-232,-2 9 8,-6 21-112,-7-7-1,-3-27-79,-2-38 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12272,'56'-15'102,"1"1"151,82-33 0,-31-3 369,146-90 0,84-91 534,-299 203-878,-1-3 0,46-48 0,-81 76-151,-7 12-15,-28 51 4,-53 70 0,-2 5-31,71-107-47,1 1-1,-20 56 0,32-76-25,0 0 0,1-1-1,0 1 1,1 1 0,0-1-1,0 9 1,1-16-9,0 0 0,0 0 1,0 0-1,0 0 0,0 0 0,1-1 0,-1 1 1,1 0-1,0 0 0,-1 0 0,1-1 0,0 1 0,0 0 1,0-1-1,0 1 0,0-1 0,1 1 0,-1-1 1,0 0-1,1 1 0,-1-1 0,1 0 0,-1 0 0,1 0 1,-1 0-1,1 0 0,0 0 0,0-1 0,-1 1 1,1-1-1,0 1 0,0-1 0,0 1 0,2-1 0,3 0 4,-1 0 0,1 0 0,-1-1 0,1 1 0,-1-2-1,0 1 1,1-1 0,6-2 0,52-25 36,-53 23-36,80-40 62,-2-5 0,-2-3 0,-3-4 0,152-135-1,-197 154 162,-2-1 0,59-79 0,-95 115-9,-3 23-119,-1 0-1,-1 0 1,-1 0 0,0 0-1,-2-1 1,-8 23-1,-4 9 9,-47 190 221,54-190-264,3 1-1,-2 93 0,10-127-332,1-1-1,1 1 1,1-1 0,0 1 0,1-1-1,1 0 1,1 0 0,7 16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1926 12536,'44'23'1104,"-44"-22"-1084,0-1 0,0 0 1,0 0-1,0 0 1,1 0-1,-1 0 1,0 1-1,0-1 1,0 0-1,1 0 0,-1 0 1,0 0-1,0 0 1,0 0-1,0 0 1,1 0-1,-1 0 1,0 0-1,0 0 0,1 0 1,-1 0-1,0 0 1,0 0-1,0 0 1,1 0-1,-1 0 1,0 0-1,0 0 0,0 0 1,1 0-1,-1 0 1,0 0-1,0 0 1,0-1-1,1 1 1,2-2 65,1 0 1,-1-1 0,0 1 0,0-1-1,0 0 1,0 0 0,0 0 0,-1 0 0,1 0-1,-1 0 1,0-1 0,0 1 0,3-7 0,2-6 56,-1 0 0,4-18 0,-3 4-5,-1-1 0,3-59 1,-8-67 92,-2 105-164,-62-954 723,59 955-751,-5-45 128,-31-152 1,39 243-155,-1-1 1,1 1 0,-1 0-1,0 0 1,0 0 0,0 0-1,-1 0 1,0 1 0,0-1-1,0 1 1,-5-7 0,6 10-8,0 0 0,0 0 0,0 0-1,0 0 1,0 0 0,0 0 0,-1 0 0,1 0 0,0 1 0,0 0 0,-1-1 0,1 1 0,0 0 0,-1 0 0,1 0 0,0 0 0,0 0 0,-1 1 0,1-1 0,0 1 0,0 0 0,-1-1 0,1 1 0,0 0 0,0 0 0,0 0 0,0 1 0,-2 1 0,-8 4 11,0 2 0,0 0 0,1 0 0,0 1-1,1 0 1,0 0 0,1 1 0,-13 21 0,0 4 22,-31 69-1,30-50-14,2 1 1,2 0-1,-15 82 0,27-98-15,1 0 0,3 0 0,1 0 0,2 0 0,2 0 0,6 40 0,-4-59-5,1-1 0,0 1 0,1-1 0,2 0 0,0-1 0,1 0 0,0 0 0,2-1 0,14 20 0,-14-24 0,1-1 0,0 0 0,1-1 0,0 0 0,0-1 0,1-1 0,1 0 0,0-1 0,0 0 0,1-1 0,22 7 0,-13-7 3,0-2-1,1-1 1,0 0-1,0-2 0,0-1 1,0-2-1,0 0 0,0-2 1,0 0-1,0-2 1,0-1-1,29-9 0,-9-1 9,-1-1-1,0-3 1,-1-2-1,-1-1 0,66-47 1,-59 31 13,-34 25-5,-1 0 0,2 2 0,-1 0-1,2 1 1,33-15 0,-49 24-20,-1 1-1,0 0 0,1-1 1,-1 1-1,0 0 1,0 0-1,1 0 1,-1 0-1,0 0 1,1 0-1,-1 0 0,0 1 1,1-1-1,-1 0 1,0 1-1,0-1 1,1 1-1,-1 0 1,0-1-1,0 1 0,0 0 1,0 0-1,0-1 1,0 1-1,0 0 1,0 0-1,0 0 0,0 0 1,0 0-1,-1 0 1,1 1-1,0-1 1,-1 0-1,1 0 1,-1 0-1,1 1 0,-1-1 1,1 2-1,2 8 6,-1 0-1,0 0 0,1 20 0,-2-15 0,0-12-5,-1 0-1,1 0 1,0 1 0,0-1 0,0 0 0,1 0 0,-1 0 0,1-1-1,0 1 1,0 0 0,1-1 0,-1 1 0,5 5 0,-5-8-3,0 1 1,0-1 0,0 0 0,0 0 0,0 0 0,0 0 0,1 0 0,-1 0 0,0-1-1,0 1 1,1-1 0,-1 0 0,0 1 0,1-1 0,-1 0 0,1 0 0,-1-1-1,0 1 1,1 0 0,-1-1 0,0 1 0,0-1 0,1 0 0,-1 0 0,0 0 0,2-1-1,4-2-409,-1-1-1,0 0 0,-1 0 1,1-1-1,6-6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14 449 10296,'8'-237'176,"-3"145"0,-5 78-134,-1 1 0,0-1 0,-1 1 0,-1 0 0,0 0 0,-5-16 0,7 28-8,-1-1-2,-4-5 1,10 8 23,14 14-16,-1 5-35,-1 0 1,-2 1-1,0 1 0,-1 0 1,-1 1-1,-2 0 0,0 1 1,-1 0-1,6 27 0,-10-30 2,2 0-1,0-1 1,2 1-1,0-1 1,1-1-1,14 21 1,80 84 298,-69-87 329,58 84-1,-77-97-320,-2 1 1,0 0 0,-2 1 0,12 34 0,-22-52-228,0-1 1,0 1-1,-1 0 1,0 0-1,-1 0 1,0 0-1,0 0 1,-2 14-1,1-17-37,0 0 0,-1 0 0,0 0 0,0-1-1,0 1 1,0-1 0,-1 1 0,1-1 0,-1 0 0,0 0 0,-1 0-1,1 0 1,-1-1 0,1 1 0,-6 3 0,4-4-16,0 0-1,0 1 1,0-2 0,-1 1-1,1-1 1,-1 1 0,0-1-1,1-1 1,-1 1 0,0-1 0,0 0-1,0-1 1,0 1 0,-9-1-1,5-2 51,0 1-1,1-1 1,-1 0 0,1-1-1,-1 0 1,1-1-1,-17-9 1,5 1-428,1-2 1,1 0-1,0-2 1,1 0-1,-23-25 1,30 28-10381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12184,'12'2'0,"27"8"216,8 17 0,7 27 168,-7 21 0,-6 25 16,-5 24 8,-8 28-32,-3 8 0,-3-9 64,-2-7 8,-5-10-248,1-16 8,-2-23-96,2-34-1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21 177 6176,'-7'-25'-103,"3"13"183,1 0 1,1-1 0,-2-13-1,4 22-14,0 1 0,0 0 0,0 0-1,0-1 1,1 1 0,-1 0 0,1 0-1,0 0 1,0 0 0,0-1 0,0 1-1,1 0 1,-1 1 0,1-1 0,0 0-1,4-4 1,-5 5-24,0 1 0,1 0-1,-1 0 1,1 0 0,-1 0 0,1 0 0,-1 0-1,1 1 1,0-1 0,-1 1 0,1-1 0,0 1-1,0-1 1,-1 1 0,1 0 0,0 0 0,0 0-1,-1 0 1,1 0 0,0 0 0,0 0 0,0 1-1,-1-1 1,1 1 0,0-1 0,-1 1 0,1 0-1,0-1 1,-1 1 0,1 0 0,-1 0 0,1 0-1,2 3 1,4 3 66,1 0 0,-1 1 0,14 16 0,-22-24-106,13 18 98,0 0 0,-1 1 1,-1 0-1,-1 1 0,-1 0 0,13 40 1,-12-24 5,-1 1 1,-1 0 0,2 44 0,-9-69-61,0-1 0,-1 1 0,0-1 0,-1 1 0,0-1 0,-1 0 0,-3 13 0,5-24-42,0 1 1,0-1-1,0 0 0,-1 1 1,1-1-1,0 1 1,0-1-1,0 0 0,0 1 1,0-1-1,0 0 0,0 1 1,-1-1-1,1 0 1,0 1-1,0-1 0,-1 0 1,1 1-1,0-1 0,0 0 1,-1 0-1,1 1 1,0-1-1,-1 0 0,1 0 1,0 0-1,-1 1 0,1-1 1,0 0-1,-1 0 1,1 0-1,0 0 0,-1 0 1,1 0-1,-1 0 0,1 0 1,0 0-1,-1 0 0,1 0 1,0 0-1,-1 0 1,1 0-1,-1 0 0,1 0 1,0 0-1,-1 0 0,1-1 1,0 1-1,-1 0 1,0 0-1,-12-18 64,6 3-42,1-1 1,1 0-1,0 0 1,1-1-1,1 1 1,0-1-1,1 1 1,1-30-1,2 12 42,2-1 0,1 0-1,10-41 1,-10 62-27,0-1-1,0 1 1,2 0-1,0 0 1,0 0-1,1 1 1,14-20 0,-18 29-24,0 0 0,0 1 0,0-1 1,1 0-1,0 1 0,0 0 0,0 0 1,0 0-1,0 0 0,0 1 0,1-1 1,-1 1-1,1 0 0,0 1 1,-1-1-1,1 1 0,0 0 0,0 0 1,0 0-1,0 1 0,0 0 0,0 0 1,0 0-1,0 1 0,0-1 0,8 3 1,-3 1 10,1-1 0,-1 2 0,0 0 0,0 0 1,-1 1-1,0 0 0,0 0 0,0 1 0,-1 0 1,0 1-1,0 0 0,-1 0 0,9 13 0,6 11 63,-1 1 0,23 52 1,18 37-1698,-56-112-6624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1098 12272,'0'0'184,"0"-15"0,22-1 400,25-6 8,32-6-144,16-3 8,13-10-80,3-15 0,1-18-160,-1-11 8</inkml:trace>
  <inkml:trace contextRef="#ctx0" brushRef="#br0" timeOffset="1">1065 1 9944,'-15'-1'-17,"1"1"233,-1 0 1,-15 3 0,27-3-138,0 1 1,0-1-1,0 1 1,0 0 0,0 0-1,0 0 1,0 1-1,0-1 1,0 1 0,1-1-1,-1 1 1,0 0-1,1 0 1,0 0 0,-3 3-1,5-4-59,-1-1 0,1 1-1,-1-1 1,1 1 0,0 0-1,-1-1 1,1 1 0,0 0-1,0 0 1,0-1 0,0 1-1,-1 0 1,1-1 0,0 1-1,0 0 1,0 0 0,1-1-1,-1 1 1,0 0 0,0 0-1,0-1 1,0 1 0,1 0-1,-1-1 1,0 1 0,1 1-1,14 15 306,-2-7-213,-1-1-1,1 0 0,1-1 0,-1-1 1,1 0-1,19 5 0,96 27 562,-105-32-542,41 10 186,19 4 397,105 43 0,-179-60-626,0 1-1,-1 0 1,1 0 0,8 7-1,-15-10-62,0 1-1,-1-1 1,1 0-1,-1 1 0,0-1 1,0 1-1,0 0 1,0 0-1,0 0 1,-1 0-1,1 0 0,-1 0 1,0 0-1,0 0 1,0 1-1,1 5 0,-3 1 11,1 0-1,-1 1 0,-1-1 0,0 0 0,-1 0 1,1 0-1,-2 0 0,0 0 0,0-1 0,-9 16 0,-15 24 79,-3-1-1,-1-1 1,-2-2-1,-67 66 0,-154 122-2369,233-215-8863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518 149 6896,'48'-31'258,"-14"7"498,2 2 0,1 1-1,69-27 1,-105 47-709,0 1 0,0 0-1,0-1 1,-1 1 0,1 0 0,0 0-1,0 0 1,0 0 0,0 0 0,-1 0-1,1 0 1,0 0 0,0 0 0,0 0 0,0 0-1,0 0 1,1 1 0,-2 0-31,0-1 0,1 0 0,-1 1 0,0-1 0,0 1-1,1-1 1,-1 1 0,0-1 0,0 1 0,1-1 0,-1 1 0,0-1 0,0 1 0,0-1 0,0 1 0,0-1 0,0 1 0,0-1 0,0 1 0,0-1-1,0 1 1,0-1 0,0 1 0,-1 0 0,1-1 0,0 1 0,0-1 0,-1 1 0,-3 8 41,0-1 1,-1 0-1,0-1 0,-1 1 1,1-1-1,-2 0 0,-9 10 1,-3 2 19,-52 52 328,-149 112 0,36-33 21,144-114-285,2 1-1,-46 59 0,73-81-95,0 0 0,1 1 0,1 0 0,0 1-1,1 0 1,1 0 0,-9 33 0,14-39-20,0 0-1,0 0 1,1 0 0,1 0 0,0 0-1,1 1 1,0-1 0,0 0-1,1 0 1,1 0 0,0 0-1,0-1 1,1 1 0,6 11 0,0-5 11,0 0 0,1-1 1,1 0-1,1-1 0,0 0 1,1-1-1,1-1 0,0 0 1,23 15-1,19 8 93,84 40 1,-106-58-92,169 95 248,-196-108-269,1-1 0,-1 0 0,1 0-1,0-1 1,0 0 0,0 0 0,0-1 0,1-1 0,-1 1-1,1-2 1,-1 1 0,1-1 0,-1 0 0,1-1-1,-1 0 1,0-1 0,18-5 0,5-7-660,0-1 0,34-22 0,-53 29-9161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45 10656,'-16'3'348,"-1"2"1,1 0 0,0 0-1,1 2 1,0 0 0,-16 9-1,-82 60 2733,110-74-3053,-50 37 485,-94 91 0,125-107-499,0 1-1,2 1 1,2 1 0,0 0 0,1 1 0,-14 34-1,29-58-12,-2 6 2,0 0 0,1 0-1,0 0 1,0 1 0,-2 15 0,5-23-3,0 1 1,0-1-1,0 0 1,0 0-1,0 1 0,1-1 1,-1 0-1,1 0 1,-1 0-1,1 0 1,0 1-1,0-1 1,0 0-1,0 0 1,0 0-1,1-1 1,-1 1-1,0 0 1,1 0-1,0-1 1,-1 1-1,1-1 1,0 1-1,0-1 1,-1 0-1,1 0 1,0 0-1,0 0 0,1 0 1,1 1-1,10 2 2,0-1-1,0 0 0,0-1 0,0 0 0,0-1 1,0-1-1,1 0 0,-1-1 0,0 0 0,0-1 1,0-1-1,16-5 0,6-3 1,-1-1 0,0-2-1,51-29 1,-38 15 3,-2-2-1,0-3 1,70-66 0,-103 87-2,-1-1-1,-1 0 1,0-1 0,-1 0 0,0 0-1,-1-1 1,-1 0 0,10-27 0,-15 34-2,0 0 1,-1 0-1,0 0 0,-1 0 1,1 0-1,-2-1 1,1 1-1,-1-1 1,-1 1-1,1 0 0,-1-1 1,-1 1-1,0 0 1,0 0-1,0 0 0,-1 0 1,0 0-1,-1 0 1,-5-10-1,4 13 1,1-1 0,-1 0 0,1 1-1,-1 0 1,-1 0 0,1 1 0,-1-1 0,0 1-1,0 0 1,0 1 0,0 0 0,-1 0 0,0 0 0,1 0-1,-10-1 1,-8-1 11,0 1 0,-50-2 0,52 4-6,16 2-191,0-1 0,0 1 1,-1-1-1,1 2 0,0-1 1,0 1-1,-1 0 1,1 0-1,0 1 0,0-1 1,-11 6-1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9760,'36'14'91,"-1"3"1,59 37 0,-76-41-30,0 1-1,-1 1 1,-1 0-1,0 1 1,-1 1 0,15 21-1,-15-14 63,0 1-1,-2 0 0,0 1 0,-2 0 1,-1 1-1,10 41 0,-6-6 360,9 115 1,-22-165-314,-1 0 0,-1 1 0,1-1 0,-6 23 0,6-35-163,0 0 0,0 0-1,0 0 1,-1 0 0,1 1 0,0-1-1,0 0 1,0 0 0,0 0 0,0 0-1,-1 0 1,1 0 0,0 0-1,0 0 1,0 0 0,0 0 0,-1 0-1,1 0 1,0 0 0,0 0 0,0 0-1,0 0 1,-1 0 0,1 0-1,0-1 1,0 1 0,0 0 0,0 0-1,0 0 1,-1 0 0,1 0 0,0 0-1,0 0 1,0 0 0,0 0-1,0-1 1,0 1 0,0 0 0,-1 0-1,1 0 1,0 0 0,0 0 0,0-1-1,0 1 1,0 0 0,0 0-1,0 0 1,0-1 0,-8-10 58,-3-16 31,0 0 1,-11-51-1,-7-58-893,24 107-206,2 12-7595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0 872 8600,'65'-162'134,"5"-10"106,-52 134 4,2 1 0,38-54 0,-49 80-99,-1-1 1,2 2-1,0-1 0,0 1 0,1 1 1,0 0-1,0 0 0,1 1 0,0 1 0,1 0 1,16-7-1,-27 13-97,0 1-1,0-1 1,0 1 0,1-1 0,-1 1-1,0 0 1,0 0 0,0 0 0,0 0-1,1 0 1,-1 0 0,0 1-1,0-1 1,0 1 0,0-1 0,0 1-1,0 0 1,4 2 0,-3-1 9,0 0 0,1 1 0,-1 0 0,-1 0 0,1 0 0,0 0-1,-1 0 1,1 0 0,2 6 0,1 3 66,-1 0-1,0 0 0,-1 0 1,0 1-1,3 19 1,-5-9 10,0-1 1,-2 1 0,0 0 0,-2 0-1,0 0 1,-2-1 0,0 1 0,-15 41-1,8-33 43,-2-1 0,0 0-1,-2-1 1,-1 0-1,-34 43 1,43-63-102,0 0 0,-1-1 0,1 0 0,-2 0 0,-13 9 0,22-16-100,-1-1 1,1 0-1,0 1 1,-1-1 0,1 0-1,-1 1 1,1-1-1,-1 0 1,1 0-1,-1 1 1,1-1-1,-1 0 1,1 0-1,-1 0 1,0 0-1,1 0 1,-1 0-1,1 0 1,-1 0 0,1 0-1,-1 0 1,1 0-1,-1 0 1,0 0-1,1 0 1,-1-1-1,1 1 1,-1 0-1,1 0 1,-1-1-1,1 1 1,-1 0-1,1 0 1,0-1 0,-1 1-1,1-1 1,-1 1-1,1 0 1,0-1-1,-1 1 1,1-1-1,0 1 1,0-1-1,-1 1 1,1-1-1,0 1 1,0-1-1,0 1 1,-1-1 0,1 1-1,0-1 1,0 0-1,0 1 1,0-2-1,0 1-516</inkml:trace>
  <inkml:trace contextRef="#ctx0" brushRef="#br0" timeOffset="1">647 1 11192,'8'0'13,"0"0"0,-1 0 1,1 1-1,-1 0 0,0 0 1,1 1-1,-1 0 0,0 0 1,0 1-1,0 0 0,0 0 1,0 1-1,-1-1 0,1 1 1,-1 1-1,0-1 0,-1 1 1,1 0-1,-1 1 0,0-1 1,0 1-1,6 9 0,-1 1 94,0 1 0,0 0 0,-2 1 0,0 0 0,-1 0 0,8 36 0,14 124 531,-22-119-433,53 471 1979,-58-505-2063,6 80 378,-8-92-392,0 0-1,-1 0 1,0 0-1,-1 0 0,-6 19 1,8-32-105,0 0-1,0 0 1,0 0 0,0 0 0,0 0 0,0 0-1,0 1 1,0-1 0,0 0 0,0 0 0,0 0 0,0 0-1,0 0 1,0 0 0,0 1 0,0-1 0,0 0-1,0 0 1,0 0 0,0 0 0,-1 0 0,1 0-1,0 0 1,0 0 0,0 1 0,0-1 0,0 0-1,0 0 1,0 0 0,-1 0 0,1 0 0,0 0 0,0 0-1,0 0 1,0 0 0,0 0 0,-1 0 0,1 0-1,0 0 1,0 0 0,0 0 0,0 0 0,0 0-1,0 0 1,-1 0 0,1 0 0,0 0 0,0 0-1,0 0 1,0 0 0,0 0 0,0 0 0,-1-1-1,1 1 1,0 0 0,0 0 0,0 0 0,0 0-1,-17-7-2024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1 692 9944,'21'-9'1,"-1"-2"0,34-22 1,-17 10 2,335-220 164,-362 236-124,0 1 0,1-1 0,0 2 0,1-1 0,-1 1 0,1 1 1,0 0-1,0 1 0,0 1 0,18-3 0,-23 5 1,0 0 0,1 0 0,-1 1 0,1 0 0,-1 0 0,0 1 0,0 0 0,1 0 1,-1 0-1,-1 1 0,1 0 0,0 1 0,-1-1 0,0 1 0,1 1 0,-2-1 0,1 1 0,9 9 0,-5-1 61,0 0 0,0 0 0,-1 1-1,12 26 1,22 64 409,-37-84-399,0 0-1,-1 1 1,-1-1 0,-1 1-1,0 0 1,-2-1-1,-1 1 1,0 0 0,-1 0-1,-2 0 1,0-1 0,-1 1-1,-1-1 1,-8 21 0,11-37-1783</inkml:trace>
  <inkml:trace contextRef="#ctx0" brushRef="#br0" timeOffset="1">687 32 11104,'0'0'0,"0"-16"-8,0 5 584,20 7-280,-8 17-48,4 5 8,9 8-56,11 5 8,11 7-136,12-5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126 353 8864,'-4'19'71,"0"0"0,-2-1 1,0 1-1,-11 22 1,-41 63 800,33-61 44,24-41-793,1-1 0,-1 1 0,0-1-1,1 1 1,-1-1 0,1 1 0,0 0 0,-1-1 0,1 1 0,0 0-1,0-1 1,0 1 0,0 3 0,0-5-112,0 0-1,0 0 1,0 0 0,0 1 0,0-1 0,0 0-1,1 0 1,-1 0 0,0 0 0,0 0-1,0 1 1,0-1 0,0 0 0,0 0 0,0 0-1,0 0 1,0 0 0,0 0 0,1 0-1,-1 0 1,0 1 0,0-1 0,0 0 0,0 0-1,0 0 1,0 0 0,1 0 0,-1 0-1,0 0 1,0 0 0,0 0 0,0 0 0,1 0-1,-1 0 1,0 0 0,0 0 0,0 0-1,0 0 1,0 0 0,1 0 0,-1 0-1,0 0 1,0 0 0,0 0 0,0 0 0,0 0-1,1 0 1,-1-1 0,7 1 86,0-1 0,-1 0 0,1 0 1,0 0-1,0-1 0,-1 0 0,1-1 0,-1 1 0,0-1 1,0-1-1,0 1 0,0-1 0,0 0 0,7-7 0,-6 5-27,-1-1-1,0 1 0,0-1 0,-1-1 0,0 1 1,0-1-1,0 0 0,-1 0 0,-1 0 0,1 0 1,3-14-1,3-29 156,5-75 0,6-33-83,-18 149-147,0 1 0,1-1 0,0 1 1,9-15-1,-4 6-92,-4 15-18,0 2 86,0 1 0,-1 0 0,1 0 1,-1 1-1,1-1 0,-1 1 0,1 0 0,-1 0 0,1 0 1,-1 1-1,0 0 0,1 0 0,-1 0 0,0 0 0,0 0 1,0 1-1,-1 0 0,1 0 0,-1 0 0,0 0 0,5 5 1,3 4-21,-1 1 1,0 0 0,0 1-1,14 27 1,18 66-87,-32-77 116,1-2 1,2 0 0,19 34 0,-8-22 19,-24-39 0,0-1 0,0 0 0,0 1-1,0-1 1,0 0 0,0 1 0,0-1 0,0 0-1,0 0 1,1 1 0,-1-1 0,0 0 0,0 0-1,0 1 1,1-1 0,-1 0 0,0 0 0,0 1 0,0-1-1,1 0 1,-1 0 0,0 0 0,1 0 0,-1 0-1,0 1 1,0-1 0,1 0 0,-1 0 0,0 0-1,1 0 1,-1 0 0,0 0 0,0 0 0,1 0-1,-1 0 1,0 0 0,1 0 0,-1 0 0,0 0-1,1 0 1,-1 0 0,0 0 0,0 0 0,1-1-1,-1 1 1,0 0 0,1 0 0,-1 0 0,0 0-1,0-1 1,0 1 0,1 0 0,-1 0 0,0 0 0,0-1-1,9-13 42,5-34 62,2 0 0,3 1-1,38-71 1,-45 97-68,1 0 0,1 1 0,1 1-1,0 0 1,2 1 0,0 1 0,1 1 0,1 0-1,29-19 1,-40 30-19,0 1-1,0 0 0,0 0 1,0 0-1,1 1 0,-1 1 1,1 0-1,0 0 0,0 0 1,0 1-1,0 0 1,0 1-1,0 0 0,0 1 1,-1-1-1,1 2 0,13 2 1,-14-1-6,0 0 1,0 1-1,0 0 1,0 0 0,-1 1-1,0-1 1,0 2-1,0-1 1,0 1-1,-1 0 1,0 0-1,-1 1 1,1 0 0,-1 0-1,0 0 1,-1 1-1,7 14 1,-2 3 11,-1 0 1,-1 0-1,-1 1 0,-2-1 1,3 42-1,3 18 34,-9-77-344,1-1-1,0 1 1,0-1-1,1 1 1,0-1 0,6 12-1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 12272,'-8'-7'89,"6"5"-46,0 0 0,0 0 1,0 1-1,0-1 1,0 0-1,0 1 0,-1 0 1,1-1-1,-1 1 1,1 0-1,-1 0 0,1 0 1,-1 1-1,-4-1 1,7 1-1,-1 1 0,1-1 1,-1 1-1,1-1 0,0 1 0,-1-1 1,1 1-1,0 0 0,-1-1 1,1 1-1,0 0 0,0-1 0,0 1 1,0 0-1,0-1 0,0 1 1,0 0-1,0 1 0,0-1 84,0 0-106,1 0 0,-1-1 0,1 1 0,-1 0 0,1-1 0,0 1 0,0 0 0,-1-1 0,1 1 0,0-1 0,0 1 1,-1-1-1,1 1 0,0-1 0,0 0 0,0 1 0,0-1 0,1 0 0,19 8 142,0-2 0,1-1 0,0 0-1,28 2 1,95-1 292,-26-1-100,-91-4-268,-10 0-12,0 0 0,1 1 0,-1 1 0,0 0 0,-1 2 0,1 0 0,17 7-1,-33-10-56,1-1-1,0 0 0,-1 1 0,0-1 0,1 1 0,-1 0 0,0 0 0,0 0 0,0 0 0,0 0 0,0 0 0,0 1 0,-1-1 0,1 0 0,-1 1 0,0 0 0,1-1 0,-1 1 0,0 0 0,-1-1 0,1 1 0,0 0 0,-1 0 0,0 0 0,1 0 0,-1 0 0,0-1 1,-1 5-1,-1 4 17,-1 0 1,0 0-1,0-1 1,-1 0-1,0 0 1,-9 14-1,-31 52 122,-56 73-1,36-58-72,-198 287 165,154-233-2504,94-128-9025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270 133 7432,'0'0'2088,"-5"5"-1920,-52 52 681,56-56-832,1-1 0,-1 1 1,1-1-1,-1 0 0,0 1 0,1-1 1,-1 0-1,0 1 0,1-1 0,-1 0 1,0 0-1,1 0 0,-1 0 0,0 0 1,1 0-1,-1 0 0,0 0 0,0 0 0,1 0 1,-1 0-1,0 0 0,1 0 0,-1 0 1,0-1-1,0 1 48,-2 0 591,-13 9 521,11-3-1063,0 1 0,0-1 0,1 1 0,0-1 0,0 1 0,1 0 0,0 0 0,0 1 0,1-1 0,-4 15 0,3-10 10,-6 23 89,1 1 1,2 0 0,-2 53 0,9 111 346,-2 23-99,-17-90-206,2-17 49,12-95-203,4-21-101,0 0 1,0 0-1,0 0 0,0 0 1,0 0-1,0 0 0,0 0 1,0 1-1,0-1 0,0 0 1,0 0-1,-1 0 0,1 0 1,0 0-1,0 0 0,0 0 1,0 0-1,0 0 1,0 1-1,0-1 0,0 0 1,-1 0-1,1 0 0,0 0 1,0 0-1,0 0 0,0 0 1,0 0-1,0 0 0,-1 0 1,1 0-1,0 0 0,0 0 1,0 0-1,0 0 0,0 0 1,0 0-1,-1 0 0,1 0 1,0 0-1,0 0 1,0 0-1,0 0 0,0-1 1,0 1-1,0 0 0,-1 0 1,1 0-1,0 0 0,0 0 1,0 0-1,0 0 0,0 0 1,0 0-1,0-1 0,0 1 1,-13-31-19,3-6-61,1 0 1,2-1-1,2-1 0,1 1 1,2-1-1,4-53 1,-1 83 32,0 1 0,1-1 0,0 0 0,0 1 0,1-1 0,0 1 0,0 0 0,1 0 0,0 0 0,1 0 0,-1 1 0,1 0 0,1 0 0,0 0 0,9-9 0,71-62-119,3 4 0,125-79 0,-128 96 137,136-119 0,-207 162 28,0 0 0,-1-1 0,-1-1 0,0 0 1,-1-1-1,-1 0 0,0 0 0,10-27 0,-20 42 14,-2 3-11,-1 0 1,1 1 0,0-1 0,0 1 0,0-1 0,0 1 0,0-1-1,0 1 1,1 0 0,-2 2 0,1-1 2,-13 31 22,2 1 1,-11 53-1,4-12 11,-10 29 26,-54 211 90,69-248-124,3 1 0,-4 113 0,15-169-243,0 0 1,1 0-1,1 0 1,0 0-1,1 0 1,0-1-1,1 1 0,6 14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5 489 10928,'-1'-3'-12,"0"0"42,1-1 0,-1 1 1,0 0-1,1-1 0,-1 1 1,1 0-1,0-1 0,0 1 1,1 0-1,-1-1 0,1 1 1,-1 0-1,1-1 0,0 1 0,0 0 1,0 0-1,1 0 0,-1 0 1,1 0-1,0 0 0,0 0 1,3-3-1,59-71 952,141-133 0,-141 149-462,-45 43-314,27-24 291,-45 42-489,-1 0 1,1 0 0,0 0-1,-1 0 1,1 0 0,-1 0 0,1 0-1,0 0 1,-1 0 0,1 0-1,-1 0 1,1 0 0,0 0 0,-1 1-1,1-1 1,-1 0 0,1 0 0,-1 1-1,1-1 1,-1 0 0,1 1-1,-1-1 1,1 1 0,-1-1 0,1 1-1,-1-1 1,0 0 0,1 1-1,-1 0 1,0-1 0,1 1 0,-1-1-1,0 1 1,0-1 0,1 1-1,-1 1 1,4 11 30,0 1 1,-1-1-1,-1 1 0,0 0 0,0 15 0,-1-15-19,1 27 33,-2 1 1,-2 0 0,-13 75-1,-40 126 94,3-22-32,34-116-64,-14 70 55,32-174-170,-1 0 0,1 1-1,-1-1 1,1 0 0,0 0 0,0 0-1,-1 1 1,1-1 0,0 0 0,0 0-1,0 0 1,0 1 0,0-1 0,1 0-1,-1 0 1,0 1 0,0-1 0,1 0-1,-1 0 1,1 0 0,-1 0 0,1 0-1,-1 0 1,1 0 0,0 0 0,0 0-1,-1 0 1,1 0 0,0 0 0,2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10208,'0'0'0,"0"14"200,0 1 8,0 13 184,6 21 0,10 32-24,3 19 0,3 21-96,-2 7 8,-1-2-128,-1-2 0,4-4-64,2-9 8,-3-19-72,-5-17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11016,'3'0'11,"1"1"1,-1 0-1,0 0 1,0 1-1,1-1 0,-1 0 1,0 1-1,0 0 1,0 0-1,0 0 1,-1 0-1,1 0 1,0 1-1,3 4 1,2 4 92,0 0 0,9 19 0,-10-18-43,13 26 103,-2 0-1,-2 2 1,-1 0-1,-2 0 1,-2 1-1,-2 1 1,-1 0-1,2 64 1,-2 213 851,-8-319-1013,0 1 0,0-1 0,0 0 0,0 0 0,0 0 0,0 0-1,0 1 1,0-1 0,0 0 0,0 0 0,0 0 0,0 0 0,1 0 0,-1 1 0,0-1 0,0 0 0,0 0 0,0 0 0,0 0 0,0 0 0,1 0 0,-1 1 0,0-1 0,0 0 0,0 0 0,0 0 0,1 0 0,-1 0 0,0 0 0,0 0 0,0 0 0,0 0 0,1 0 0,-1 0 0,0 0 0,0 0 0,0 0 0,0 0 0,1 0 0,-1 0 0,0 0 0,0 0 0,0 0 0,1 0 0,-1 0 0,0 0 0,0-1 0,0 1 0,0 0 0,0 0 0,1 0 0,-1 0 0,7-5 5,-4 1-6,-2 1 1,1-1 0,0 0-1,-1 0 1,0-1 0,0 1-1,0 0 1,0 0 0,-1-1-1,1 1 1,-1 0 0,0-1-1,-1-3 1,1-3-1,-1-114-86,-1 45-144,11-102-1,-6 159 198,1 0-1,0 1 0,2-1 0,0 1 1,2 1-1,0-1 0,2 1 0,0 0 1,14-19-1,-17 30 20,0-2-4,2 1-1,15-18 1,-21 26 16,0 1-1,0-1 0,0 0 1,1 1-1,-1 0 1,0 0-1,1 0 1,0 0-1,-1 1 1,1-1-1,0 1 1,0 0-1,0 0 0,5 0 1,-2 0 3,0 1-1,0 1 1,1-1-1,-1 1 1,0 0 0,0 1-1,0 0 1,0 0-1,0 1 1,0-1 0,0 1-1,-1 1 1,0-1-1,0 1 1,0 1 0,0-1-1,0 1 1,7 8-1,-1 0 29,-1 1 0,0 0 0,-1 1-1,-1 0 1,0 1 0,10 26 0,-15-31 18,0 0 1,-1 0 0,2 22-1,2 3 150,-7-36-193,0 1 1,0-1 0,0 1 0,0-1-1,1 0 1,-1 1 0,0-1 0,0 1-1,0-1 1,0 1 0,0-1 0,0 0 0,0 1-1,0-1 1,0 1 0,0-1 0,-1 0-1,1 1 1,0-1 0,0 1 0,0-1-1,0 0 1,-1 1 0,1 0 0,-9-3 53,-8-11-46,-3-11-1767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8776,'6'-23'0,"6"-36"64,1 3 8,-5 25 32,10 19 0,14 12 24,1 16 0,7 17 8,-9 17 0,-9 22 40,-6 5 0,-6 12 0,-8-2 0,-2-10-32,0-18 8,4-24-48,9-17 8</inkml:trace>
  <inkml:trace contextRef="#ctx0" brushRef="#br0" timeOffset="1">585 93 10032,'0'0'0,"37"-28"64,-11 10 8,-14 8-56,2 16 0,1 16 480,1 21 8,-10 26-24,-2 16 8,-2 2-56,-2-2 8,-6-9-80,2-5 0,14-4-184,14-15 8,7-15-112,17-21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157 432 9760,'0'-1'0,"0"-1"1,0 1 0,1 0-1,-1 0 1,0 0 0,1 0-1,-1 0 1,0 0 0,1 0-1,-1 0 1,1 0 0,0 0-1,-1 0 1,1 0 0,0 0-1,-1 0 1,1 0 0,1 0-1,0-1 12,0 0 1292,-2-14-303,0-4-866,1 0 0,1 0 0,5-21 0,-6 31-136,0-1 0,0 1 0,-1-1-1,0 1 1,-1 0 0,0-1 0,-1 1 0,0 0 0,0-1-1,-1 1 1,-6-13 0,-6-11-26,-33-55-1,48 88 28,-2-1 0,1-1 0,-1 1 0,0 0 1,0 0-1,0 0 0,0 0 0,0 1 1,-1-1-1,1 0 0,0 1 1,-1 0-1,0-1 0,1 1 0,-1 0 1,1 0-1,-1 1 0,0-1 0,0 0 1,-5 1-1,6-1 21,0 1 0,0 0 1,0 0-1,0 0 0,0 0 0,0 1 0,0-1 1,0 1-1,0-1 0,1 1 0,-1-1 0,0 1 1,0 0-1,0 0 0,1 0 0,-1 0 0,1 0 0,-1 1 1,1-1-1,-1 0 0,1 1 0,-1-1 0,1 1 1,0-1-1,0 1 0,0-1 0,0 1 0,-1 2 1,2-1 10,0-1 0,-1 1 1,1-1-1,1 1 0,-1-1 1,0 1-1,1-1 0,-1 0 1,1 1-1,0-1 0,-1 0 1,1 1-1,0-1 0,1 0 1,-1 0-1,0 0 1,1 0-1,1 2 0,4 6 35,0 0-1,1-1 0,-1 0 1,2 0-1,-1-1 0,2 0 1,-1 0-1,16 9 0,-8-8 13,1 0 0,-1-1-1,1 0 1,32 7 0,9-3 81,0-2 1,89 2 0,-131-11-130,139 6 188,170 16 529,-276-19-342,-50-4-398,1 0 0,-1 0 0,0 1-1,1-1 1,-1 0 0,0 0-1,0 0 1,1 1 0,-1-1-1,0 0 1,0 0 0,0 1-1,1-1 1,-1 0 0,0 1-1,0-1 1,0 0 0,0 1-1,0-1 1,1 0 0,-1 1-1,0-1 1,0 0 0,0 1-1,0-1 1,0 0 0,0 1-1,0-1 1,0 0 0,0 1-1,0-1 1,-1 0 0,1 1-1,0-1 1,0 0 0,0 1-1,0-1 1,0 0 0,0 0-1,-1 1 1,1-1 0,0 0-1,0 0 1,-1 1 0,-4 5 22,0-1-1,-1 0 1,0-1 0,0 1 0,0-1-1,0 0 1,-9 4 0,-7 5 18,-37 26 59,1 2-1,2 3 0,-70 71 1,119-108-102,-117 125 82,104-108-76,0 2-1,2 0 1,-24 46-1,19-24-2243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67 9400,'-3'-12'100,"1"7"-56,1 0 1,-1 0-1,-1 0 0,1 0 0,-5-7 0,6 11 26,0-1 0,0 1-1,0 0 1,-1-1 0,1 1-1,-1 0 1,1 0 0,-1 0 0,0 0-1,1 0 1,-1 0 0,0 0-1,0 0 1,1 1 0,-1-1-1,0 1 1,0 0 0,0-1 0,0 1-1,-3 0 1,-3 1 44,0 0 0,0 0 0,1 1 0,-1 0 0,0 1 0,1-1 0,0 1 1,0 1-1,0-1 0,0 1 0,-7 6 0,-7 5 133,1 2 0,-24 23 1,-187 222 1121,157-173-1045,43-53-204,-102 129 373,114-139-390,2 1 1,1 0-1,1 1 0,-17 45 0,28-63-74,1 0-1,1 1 1,-1-1-1,2 0 1,-1 1-1,2-1 1,-1 1-1,1 0 1,1-1-1,0 1 1,0-1-1,1 1 1,1-1-1,0 0 1,0 0-1,1 0 1,0 0-1,0-1 1,1 1-1,1-1 1,-1 0-1,2-1 1,-1 1-1,1-1 1,0 0-1,1-1 1,0 0-1,0 0 1,0-1-1,1 0 1,0 0-1,0-1 1,1 0-1,11 4 0,19 5 43,1-2 0,0-2 0,1-2 0,75 6 0,-34-11 43,120-10 0,-148 2-49,-2-3 0,1-2 0,-1-3-1,69-25 1,-112 34-66,1 0 1,-1 0-1,0-1 1,-1 0-1,1-1 0,-1 0 1,0-1-1,-1 0 1,0 0-1,0-1 0,0 0 1,-1 0-1,0-1 0,7-11 1,11-29-2276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20 10840,'-5'-19'-28,"5"19"26,-1 0 1,1 0-1,0 0 1,0 0-1,0 0 1,-1 0-1,1 0 1,0 0-1,0 0 1,-1 0-1,1 0 1,0 0-1,0 0 1,0 0-1,-1 0 1,1 0-1,0 0 1,0 0-1,0 0 1,-1 0-1,1 0 1,0 1-1,0-1 1,0 0-1,0 0 1,-1 0-1,1 0 1,0 0-1,0 1 1,0-1-1,0 0 1,0 0-1,0 0 1,-1 1-1,1-1 1,0 0-1,0 0 1,0 0-1,0 1 1,0-1-1,0 0 1,-13 39-68,10-30 101,-186 534 1375,107-318-790,-146 368 695,127-333-856,70-183-285,4 1 0,-18 86 0,41-144-119,1 0 0,-1 36 0,4-49-42,1 0 1,-1 0 0,1-1 0,1 1 0,-1 0 0,1-1 0,0 1 0,0-1 0,1 1 0,0-1 0,4 7 0,-2-7-319,0 0 0,0 0 1,1-1-1,-1 1 1,11 6-1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11344,'-16'8'376,"-47"39"8,-10 18-144,2 0 8,6-2-216,8-3 0,10-3 16,11-8 0,16-15 24,15 1 8,16 8 24,15 3 8,9-9-16,7-7 0,9-13-56,8 3 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639 295 9184,'-1'-3'336,"-11"-39"546,10 32-852,-1 0-1,0 1 0,0-1 1,-1 0-1,0 1 0,-9-14 1,8 17-20,1 1 0,-1-1 0,0 1 0,0 0 0,0 1 0,-1-1 0,0 1 0,0 0 0,0 0 0,0 1 0,-1 0 0,-10-4 0,6 4 4,1 0 1,0 1-1,-1 1 0,1 0 1,-1 0-1,1 1 1,-21 2-1,12 1 10,0 1 0,0 1-1,1 0 1,0 1-1,0 1 1,1 1-1,0 0 1,0 2-1,-18 12 1,20-10 18,0 1 1,0 0-1,2 1 1,-1 1-1,-18 28 1,8-6 118,-27 58 0,46-85-107,0 1-1,0-1 0,1 1 1,1 1-1,-5 21 0,8-29-32,0 1 0,0-1 0,0 1 0,0-1 0,1 1 0,-1-1 0,1 0 0,0 1-1,0-1 1,1 0 0,-1 0 0,1 0 0,0 0 0,0 0 0,1 0 0,-1 0 0,1-1 0,5 7 0,0-3 11,-1-1 1,2 1-1,-1-2 1,1 1 0,-1-1-1,1 0 1,1-1 0,-1 0-1,1 0 1,0-1-1,-1 0 1,1-1 0,0 0-1,1-1 1,-1 0-1,19 0 1,-3-3 48,0 0 0,0-1 0,-1-2 0,0 0 0,41-15 0,-51 14-30,1 0 0,-1-1 0,0 0 0,-1-1 0,0-1 0,0 0 0,-1-1 0,0-1 0,0 0 0,-1 0 0,-1-1 0,0-1 0,-1 0 0,0 0 0,-1-1 0,-1 0 1,0-1-1,0 0 0,-2 0 0,0 0 0,-1-1 0,0 0 0,3-22 0,-5 17 17,-1 1 1,0-1-1,-2 1 0,0-1 1,-1 1-1,-2-1 0,0 1 1,-1 0-1,0-1 0,-14-31 1,17 48-55,-1 0-1,0 1 1,0 0 0,0-1-1,-1 1 1,1 0 0,-1 0-1,0 0 1,0 1 0,0-1-1,0 1 1,0-1 0,0 1-1,-1 0 1,1 0 0,-1 0 0,-4-1-1,0 1 8,1 0 0,0 1 0,-1 0 0,1 0 0,-1 1 0,0 0 0,-13 2 1,0 0-2000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12056,'0'624'2733,"0"-622"-2705,3-6 1,9-13-22,-1 0 0,-1 0-1,-1-1 1,0-1 0,-1 1-1,-1-1 1,5-24 0,24-150-37,-22 108 0,1 1-98,4 1 0,4 1 1,49-119-1,-68 192 112,0 0 1,1 0-1,0 0 0,1 0 0,0 1 1,9-10-1,-14 16 17,0 1 0,1-1-1,-1 1 1,1 0 0,-1 0 0,1 0-1,0 0 1,-1 0 0,1 0-1,0 0 1,0 0 0,0 1 0,0-1-1,-1 1 1,1-1 0,0 1 0,0 0-1,0 0 1,0 0 0,0 0 0,0 0-1,0 0 1,0 0 0,0 1 0,0-1-1,0 1 1,-1 0 0,1-1 0,0 1-1,0 0 1,0 0 0,-1 0 0,1 0-1,-1 0 1,1 0 0,-1 1 0,1-1-1,-1 0 1,0 1 0,1-1-1,0 3 1,2 1 16,-1 0 0,1 0-1,-1 1 1,-1 0 0,1-1-1,-1 1 1,0 0 0,0 0-1,0 0 1,-1 1 0,0-1-1,0 0 1,-1 0 0,0 13 0,-1-1 35,-1-1 1,0 0-1,-1 0 1,-8 24 0,1-14 27,-1 0 1,0-1 0,-3 0 0,-20 31 0,1-10 131,-45 48 1,76-93-280,-22 22 451,23-24-440,0 1 0,1-1 1,-1 0-1,1 1 0,-1-1 0,0 0 0,1 0 0,-1 0 0,0 1 0,1-1 0,-1 0 1,0 0-1,1 0 0,-1 0 0,0 0 0,1 0 0,-1 0 0,0-1 0,1 1 0,-1 0 0,0 0 1,1 0-1,-1-1 0,0 1 0,1 0 0,-1-1 0,1 1 0,-1 0 0,1-1 0,-1 1 1,1-1-1,-1 1 0,1-1 0,-1 1 0,1-1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11096,'0'0'176,"10"53"0,10 38-152,-8 21 0,-4 12 48,-12 10 8,-6 2 176,-8 12 0,-7 8 232,-7-5 8,-3-17 24,5-21 0,12-23-216,4-21 8,12-31-248,4-17 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10544,'35'-18'155,"71"-23"0,-89 36-148,-1 1 0,1 0 1,0 1-1,0 2 0,0-1 1,32 3-1,0 3 67,-1 3-1,1 2 1,-1 2-1,48 17 1,-81-22 4,0 1-1,0 1 1,-1 0 0,0 0 0,22 19-1,-30-23-55,0 2 0,0-1-1,-1 1 1,0-1 0,0 1-1,-1 1 1,1-1-1,-1 1 1,-1-1 0,1 1-1,-1 0 1,0 1-1,-1-1 1,2 9 0,-3 28-1469,-2-35-6138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7880,'0'0'0,"41"-29"-16,-3 1 8,5 1-72,-1 1 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11192,'0'0'1793,"2"8"-1018,21 91 323,13 66-430,-14 6-310,-12-75-119,30 120 0,-38-206-204,0-4 20,0 0 0,-1 0 0,0 0 1,0 11-1,0-17-50,-1 1 1,0-1-1,0 0 1,0 0-1,0 1 0,0-1 1,1 0-1,-1 0 1,0 1-1,0-1 0,1 0 1,-1 0-1,0 1 1,0-1-1,1 0 1,-1 0-1,0 0 0,0 0 1,1 0-1,-1 1 1,0-1-1,1 0 1,-1 0-1,0 0 0,1 0 1,-1 0-1,0 0 1,1 0-1,-1 0 1,0 0-1,1 0 0,1 1 30,-6-17 63,-91-195 259,20 50-70,-52-145 872,121 293-266,13 28-562,34 66 75,48 142 0,-37-87-222,-38-98-130,-9-24-19,0-1 0,0 0 0,1 0 0,1 0 0,0 0 0,10 12 0,-15-23 23,0-3-6,-1 0-49,0 0 0,0 0 0,-1 0 0,1-1 0,0 1 0,-1 0 0,1 0 0,-1 0 0,1 0 0,-1-1 0,1 1 0,-1 0 0,0-1 0,0 1 0,1 0 0,-1 0 0,0-1 0,0 1 0,0 0 1,-1-1-1,1 1 0,0 0 0,-1-2 0,-8-40 21,7 37-19,-11-39 15,-3 1 0,-31-65 1,7 34-2802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48 101 11288,'0'0'0,"-18"-42"120,3 13 8,9 13 32,-2 2-64,33 36-96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1378 10208,'-12'-16'12,"1"0"-1,-16-32 1,20 34 77,-1-1-1,0 2 1,-1-1-1,-1 1 1,-14-15-1,18 21-7,-1 1 0,0 0 0,0 0 0,-1 1 0,1 0 0,-1 0 0,0 0-1,-1 1 1,1 1 0,-1-1 0,0 1 0,1 1 0,-1 0 0,0 0 0,-1 0 0,1 1-1,0 1 1,0 0 0,0 0 0,-1 0 0,1 1 0,0 1 0,-11 2 0,1 2 47,1 0 0,-1 1 0,1 0 1,1 2-1,-1 0 0,2 1 0,-1 1 1,1 0-1,1 1 0,0 1 1,1 1-1,-18 20 0,22-21-57,0 0 0,1 2 0,0-1 0,1 1 0,1 0 0,0 0 0,1 1 0,0 0 0,2 0 0,0 1 0,1-1 0,0 1 0,1 0 0,1 29 0,1-38-49,1 0 0,0 1 0,0-1 0,0 0 0,1 0 0,0-1 0,1 1 0,0 0 0,0-1 0,0 1 0,1-1 0,0 0 0,1 0 0,-1-1 0,1 1 0,1-1 0,-1 0 0,1 0 0,0-1 0,0 0 0,1 0 0,0 0 0,-1-1 0,11 5 0,2-1 0,0 0-1,1-1 1,0-1 0,1 0-1,0-2 1,-1-1-1,1 0 1,0-1-1,0-2 1,1 0 0,-1-1-1,0-1 1,0-1-1,-1-1 1,1-1 0,-1 0-1,23-11 1,-22 8-11,-1 0 1,0-2-1,-1-1 0,0 0 1,-1-1-1,0-1 1,-1-1-1,0 0 0,-1-2 1,-1 1-1,0-2 1,-2 0-1,1-1 1,-2 0-1,-1-1 0,15-32 1,-16 24-7,-3 0 1,0 0 0,-1-1-1,-2 1 1,-1-1-1,-1 0 1,-1 0-1,-5-44 1,-7-19 3,-28-111 0,-87-275 16,64 256-12,9 46 75,53 175-85,-1 0-1,1 0 1,0 0-1,0-1 0,0 1 1,0 0-1,0 0 0,0 0 1,0 0-1,-1-1 0,1 1 1,0 0-1,0 0 0,0 0 1,0 0-1,-1 0 0,1 0 1,0-1-1,0 1 1,0 0-1,0 0 0,-1 0 1,1 0-1,0 0 0,0 0 1,0 0-1,-1 0 0,1 0 1,0 0-1,0 0 0,0 0 1,-1 0-1,1 0 1,0 0-1,0 0 0,0 0 1,-1 0-1,1 1 0,0-1 1,0 0-1,0 0 0,-1 0 1,1 0-1,0 0 0,0 0 1,0 0-1,0 1 0,0-1 1,-1 0-1,1 0 1,0 0-1,0 0 0,0 1 1,0-1-1,0 0 0,-8 11 52,4 4-11,0 0 1,0 0 0,2 0-1,0 1 1,0 24 0,0-10 14,-1 360 457,32-4-204,-20-303-238,3-1 0,35 121 0,-36-169-56,1 0 0,2 0 0,1-1 0,1-1 0,2-1 0,1-1 0,2 0 0,30 34 0,20 4-2327,-56-55-9243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12088,'0'0'0,"16"10"0,-1-6-8,17-14 8,19-10 0,0 2 0,-9 3 0,1 5 0,11 8-16,-5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85 886 8240,'-10'13'0,"-12"17"80,-3 1 0,9-11 256,4-2 576,24-14-424,20-30 0,31-33-128,16-10 0,7 4-128,3-4 8</inkml:trace>
  <inkml:trace contextRef="#ctx0" brushRef="#br0" timeOffset="1">683 1 9224,'-12'0'9,"10"0"10,1 5 17,-1 8 34,1 0 0,0 0 0,1 0 0,1 1 1,3 20-1,19 71 358,-7-48-94,40 92 1,-42-117-161,2-1-1,2 0 1,0-1 0,28 31-1,-38-52-110,0 0 0,1-1 0,1 0 0,-1-1 0,1 0 0,0 0 0,1-1 0,0 0 0,0-1 0,0-1 0,0 1 0,1-2 0,-1 0 0,1 0 0,0-1 0,18 1 0,-7-2-235,-1-1 1,0-1 0,0-1-1,0 0 1,0-2 0,-1-1 0,28-10-1,-36 11-7946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24 9584,'-12'-2'0,"-19"-12"80,-1 6 0,7 10 208,-5 14 0,-17 16-72,-11 9 0,-1 8-8,2 11 8,6 8 16,9 13 8,11 6-112,9-12 8,14-28-8,16-17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2064 1 10744,'0'0'16,"4"19"0,2-7-24,-2 16 8,-8 19 152,-8 8 0,-8 2 56,-1-1 8,1 1-96,8-8 8,2-8-48,4-11 0</inkml:trace>
  <inkml:trace contextRef="#ctx0" brushRef="#br0" timeOffset="1">20 436 7792,'0'0'56,"-15"-6"616,11 20 56,33 14-472,9-3 8,17 5-112,18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10928,'0'0'0,"-15"2"544,30 25-408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2:5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10392,'-2'1'-20,"0"-1"0,1 1 0,-1-1 0,1 1 0,-1 0 0,1-1 1,-1 1-1,1 0 0,-1 0 0,1 0 0,0 0 0,0 0 0,0 1 0,-1-1 0,1 0 1,0 1-1,0-1 0,1 0 0,-1 1 0,0-1 0,0 1 0,0 3 0,1-1 39,0 0-1,0 0 1,1 0-1,-1 0 1,1 0-1,0 0 1,0 0-1,2 4 1,0 1-15,4 12 117,2 1 0,1-2 0,0 1 0,1-1 0,1-1 0,1 0 0,1 0 1,1-2-1,0 0 0,1 0 0,1-2 0,0 0 0,1-1 0,25 15 0,-10-7 420,0 1 1,41 40-1,-63-53-412,-1 1 1,0 0-1,-1 1 0,0 0 1,-1 1-1,0-1 0,-1 2 1,0-1-1,7 22 0,-13-29-95,0 0 0,0 0 0,-1 0-1,1 0 1,-1 0 0,-1 0 0,1 0 0,-1 0-1,0 0 1,-1 0 0,1 0 0,-1 0 0,0 0-1,-1-1 1,-3 8 0,-5 6 45,-1 0 1,-24 30-1,-104 103 213,29-35-107,-127 170-1943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2454 6088,'100'16'611,"1"-3"0,1-6 1,151-6-1,-204-6-367,0-1-1,0-3 1,75-24 0,-90 21-173,-1-2 0,0 0 1,0-3-1,-2-1 0,49-36 1,-42 23-10,-1-1 0,-2-2 0,-1-2 0,-1-1 1,-3-1-1,36-59 0,-35 44 10,-4-1 0,-1-1 0,-3-1 0,28-102 0,-33 75-10,-3-1 1,-3-1 0,-5 0 0,-3 0 0,-4 0-1,-3 0 1,-24-139 0,12 146 6,-39-122 0,37 154-33,-1 0 0,-3 1 0,-44-72 1,50 95-29,-1 0 1,-1 2 0,-1 0-1,-1 0 1,0 2 0,-1 1 0,-1 0-1,-1 1 1,0 2 0,-1 0-1,-1 1 1,0 2 0,-1 0-1,0 2 1,0 0 0,-1 2-1,0 1 1,0 1 0,-1 1 0,1 1-1,-1 2 1,-43 2 0,35 3-9,0 1 1,0 1-1,0 2 0,1 2 1,0 1-1,-37 18 1,13-1-6,2 2 1,-82 60-1,77-44-9,3 2 0,2 3 1,2 2-1,3 2 0,2 3 0,2 1 0,4 3 0,2 2 1,2 1-1,-29 72 0,54-105 4,1 1 1,2 0-1,1 1 1,2 0-1,1 1 0,1 0 1,0 44-1,6-62 0,0 0-1,2-1 1,0 1 0,0-1-1,2 1 1,0-1-1,1 0 1,0-1 0,1 1-1,1-1 1,1 0-1,0-1 1,1 0 0,0 0-1,1-1 1,1 0-1,17 17 1,-2-8-745,56 36 1,-58-43-6242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6264,'-2'2'3,"-1"1"0,1-1 0,0 1-1,0 0 1,1 0 0,-1 0 0,1 0 0,-1 0 0,1 0 0,0 0 0,0 0 0,0 1 0,0-1-1,1 0 1,0 1 0,-1-1 0,1 0 0,0 1 0,0-1 0,2 6 0,1 9 410,0 0 0,12 31 0,-3-6 1157,3 15 345,-14-54-1808,-1 1-1,0-1 1,0 1-1,-1-1 1,1 1-1,-1-1 1,0 1-1,0-1 1,-1 0-1,-1 5 1,2-7-48,1 22-1171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13080,'10'5'336,"2"1"-232,1-1 0,1-1 1,-1 0-1,1 0 0,0-2 1,-1 1-1,26-1 1,1-2 206,76-10 1,324-75 297,9-1-614,-160 57-43,-220 27-92,0 3-1,78 11 1,-130-10 53,1 0 1,-1 2 0,0 0-1,0 1 1,0 1 0,20 10-1,-32-13 37,0 0-1,0 0 0,0 0 1,-1 1-1,1-1 0,-1 1 1,0 1-1,0-1 1,-1 0-1,1 1 0,-1 0 1,0 0-1,0 0 0,0 0 1,-1 0-1,0 0 0,0 1 1,0-1-1,-1 1 1,0 0-1,0-1 0,0 11 1,-1 0-102,0 1 0,-2-1 0,0 1 0,0-1 0,-8 22 0,-34 86-626,-207 371-1639,35-82 1453,115-161 918,82-194 45,2 1-1,-13 92 1,26-117 10,2 0 0,1 0 0,1 0 0,2 0 0,11 62 1,-7-71 4,1 0 1,1 0-1,1-1 1,1 0 0,2-1-1,0 0 1,1 0-1,26 31 1,-8-18 66,2-1 0,2-3 0,1 0 0,1-2 0,76 46 0,202 90-505,-274-146 26,-16-8-5291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7608,'36'49'0,"63"79"16,100 12 8,114-24 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482 166 7704,'51'-136'2240,"-47"123"-1395,-3 12-783,-1 1-1,0-1 1,1 1-1,-1-1 1,0 0-1,1 1 1,-1-1 0,0 0-1,0 1 1,0-1-1,0 0 1,1 0-1,-1 1 1,0-1-1,0 0 1,0 1-1,0-1 1,-1 0-1,1 0 1,0 1-1,-1-2 1,-23 17 480,-22 22-376,3 1 1,-42 47 0,-69 98 161,130-149-245,1 0 1,1 1 0,2 1-1,2 1 1,1 1-1,2 0 1,1 2-1,-13 64 1,25-90-51,0 0 0,1 0 1,0 0-1,1 0 0,1 0 0,0-1 0,1 1 1,0 0-1,6 17 0,-5-22-11,1 1-1,0-2 1,0 1-1,1 0 1,0-1-1,1 0 1,0 0-1,0 0 1,1-1-1,0 0 1,0 0-1,0-1 1,1 0-1,9 6 1,1-2 6,0-1 1,1 0 0,0-1 0,1-1-1,-1-1 1,22 4 0,9-1 36,66 3-1,-57-8 4,104-9 0,-127 1-45,1-1 0,-1-2-1,-1-2 1,39-15 0,6-8 5,-35 13-16,83-24 0,-50 27-1963,-63 13-7770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3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10296,'0'0'0,"12"-2"152,1-2 240,9 24-152,-4 17-72,2 22 0,-7 22-80,-1 10 0,4 5-24,0 12 8,-2 15-16,3 7 8,15 10-32,3 5 0,3 3-32,3-12 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3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1 624,'24'4'0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3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7608,'1'0'-53,"0"0"1,0 1-1,0-1 1,0 0-1,0 1 1,0-1-1,0 0 1,0 1-1,0 0 0,-1-1 1,1 1-1,0-1 1,0 1-1,-1 0 1,1-1-1,0 1 1,-1 0-1,1 0 1,-1 0-1,1 0 1,-1-1-1,1 1 1,-1 0-1,0 0 0,1 0 1,-1 0-1,0 2 1,-1 0 36,-1 0-1,1 0 1,-1 0 0,0 0 0,0 0 0,0 0 0,-1-1-1,-3 4 1,4-4 46,-50 50 635,-80 62 0,77-70 318,-94 99-1,136-128-854,-53 66 525,59-71-546,0 0 1,1 1-1,0 0 0,1 0 0,0 0 0,-4 15 1,8-22-73,0 0 0,0 1 1,1-1-1,0 0 0,0 1 1,0-1-1,0 0 0,0 0 1,1 1-1,0-1 0,0 0 0,0 0 1,0 0-1,1 0 0,0 0 1,0 0-1,0 0 0,0-1 1,0 1-1,1-1 0,-1 1 1,1-1-1,0 0 0,5 4 1,0 0 15,0-1 0,1-1 0,0 1 0,0-2 0,0 1 0,0-1 0,1 0 0,0-1 0,14 3 0,13 0 47,0-1 0,1-2 0,-1-2 0,69-6 0,151-34 76,-129 13-1743,-102 21-6527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2613 9224,'-5'8'39,"1"-2"19,1 1 0,-1 0 0,1 1 0,-3 10 1,5-15-30,1 0 1,-1 0 0,1 0-1,0 0 1,0 0-1,0-1 1,0 1 0,1 0-1,-1 0 1,1 0-1,0 0 1,0-1 0,0 1-1,0 0 1,0-1-1,3 5 1,4 5 81,1 1 0,0-1-1,1-1 1,1 0 0,13 12 0,65 44 255,-81-62-336,57 38 135,105 52 0,81 19-33,-151-70-86,43 19 0,2-7 0,3-6-1,183 37 1,-168-59-22,2-7 0,0-7-1,0-7 1,1-8 0,-1-7 0,210-36 0,-241 16 0,-1-5 1,-2-6-1,-2-6 1,200-99-1,-243 101 8,-2-5 0,79-59-1,-110 67 3,-2-2 0,-3-3 0,80-92 0,-88 88 9,-3-1-1,-2-2 1,-2-2 0,-3-1-1,-2-1 1,-3-2 0,-2 0-1,-3-2 1,18-86 0,-25 70 16,-5 0 0,-2 0 0,-4-1 1,-3 0-1,-4 1 0,-3 0 0,-3 0 1,-32-112-1,27 136-18,-2 0 1,-3 2-1,-1 0 1,-3 1-1,-50-72 0,39 71 1,-3 3 0,-1 1 1,-3 2-1,-90-72 0,50 55 2,-4 3-1,-2 4 1,-2 5 0,-2 3 0,-131-44 0,62 37 24,-3 8 0,-250-37 1,270 63-38,0 6 1,-1 6 0,1 6-1,-155 20 1,144 4 4,1 6 1,-194 64-1,170-32 3,-272 133 0,306-116-18,2 5 0,-176 138 0,160-94 5,-212 222 0,275-246-16,-84 118 1,140-164-5,2 2 0,-60 125 1,85-155-7,1 1 1,2 1 0,1 0 0,2 0-1,1 1 1,-3 39 0,8-49 0,2 0-1,0 0 1,1 0-1,1-1 1,1 1-1,1-1 1,1 0-1,1-1 1,17 38-1,-9-32 0,0 1 1,2-2-1,1-1 0,1 0 0,1-1 0,0-1 0,30 24 1,-11-15-1,2-1 0,0-2 0,2-2 0,86 37 0,-43-29 0,2-4 0,154 32 0,195 9-1842,-437-71 1842,92 12-9206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1573 0 9048,'0'0'889,"-7"1"-397,-16 3-226,1 1 0,0 2 0,0 0 0,-31 15 0,19-9-144,-13 6 44,-58 23 113,-113 62 0,86-24-73,-214 171 0,259-179-60,-90 97 0,139-127-59,1 1 1,3 2-1,1 1 0,-34 65 0,55-88-26,2 0-1,0 1 1,2 0-1,0 0 1,2 1 0,-6 42-1,11-56-28,0 0-1,1 0 1,0 0 0,0-1-1,2 1 1,-1 0-1,1 0 1,1-1-1,0 1 1,0-1-1,1 0 1,0 0 0,1 0-1,0 0 1,1-1-1,0 0 1,0 0-1,9 8 1,-1-3 18,1-1 1,0-1 0,1 0-1,1-1 1,0-1-1,0-1 1,22 9 0,136 41 217,393 63 501,-417-94-487,-137-26-229,-1 1 1,0 1 0,0 0-1,20 10 1,-33-14-53,0 0-1,0 0 1,0 0 0,0 0 0,-1 0 0,1 0-1,0 0 1,0 0 0,0 0 0,0 0 0,0 0-1,0 0 1,0 0 0,0 0 0,0 0 0,0 0-1,0 0 1,0 0 0,-1 0 0,1 0-1,0 1 1,0-1 0,0 0 0,0 0 0,0 0-1,0 0 1,0 0 0,0 0 0,0 0 0,0 0-1,0 0 1,0 0 0,0 1 0,0-1 0,0 0-1,0 0 1,0 0 0,0 0 0,0 0 0,0 0-1,0 0 1,0 0 0,0 0 0,0 0 0,0 1-1,0-1 1,0 0 0,0 0 0,0 0-1,1 0 1,-1 0 0,0 0 0,0 0 0,0 0-1,0 0 1,0 0 0,0 0 0,0 0 0,0 0-1,0 0 1,0 0 0,0 0 0,0 1 0,1-1-1,-1 0 1,0 0 0,0 0 0,0 0-1,-2 1-98,1 0-1,-1 0 1,1 0-1,-1 0 0,0-1 1,0 1-1,1 0 1,-1-1-1,0 1 0,0-1 1,0 0-1,0 1 1,1-1-1,-1 0 0,0 0 1,0 0-1,0-1 1,0 1-1,0 0 0,-3-2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4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1053 0 9584,'-40'10'1,"14"-4"26,-39 13 1,-64 36 257,2 6 1,-194 125 0,301-173-259,-102 69 130,102-67-106,1 1 1,0 1-1,-26 30 0,42-43-35,0-1 0,0 1 0,0 0 0,1 1-1,-1-1 1,1 0 0,0 1 0,0-1 0,1 1-1,-1-1 1,1 1 0,0 0 0,1 0 0,-1 0-1,1-1 1,0 6 0,1-3 14,0-1 0,0 1 1,1-1-1,0 0 0,1 0 0,-1 0 1,1 0-1,0 0 0,1 0 0,7 9 1,2 2 73,1-1 0,1 0 0,27 21 1,58 37 277,-14-10-44,-85-63-335,158 135 655,-140-117-518,0 0 0,-2 2-1,0 0 1,-1 1 0,22 40 0,-36-57-115,0 0 0,0 0 0,0 0 0,-1 0 0,1 0 0,-1 1 0,-1-1 0,1 0 0,-1 0 0,0 1 0,0-1 0,0 0 0,-1 1 0,1-1 0,-2 0 0,1 0 0,0 0 0,-1 0 0,0 0 0,0 0 0,0 0 0,-1-1 0,0 1 0,0-1 0,0 1 0,-7 6 0,-2 1 29,-1 0 0,0-1-1,-1 0 1,0-1 0,0-1 0,-31 15 0,-23 4 111,-1-2 0,-1-4 0,-139 26 0,193-45-656,0 0 0,-1-2 0,-30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1108 10032,'6'-2'0,"275"-150"-159,-242 128 129,-1-2-1,-2-2 1,0-2-1,56-59 1,-79 73 76,0 0-1,-1 0 1,-1-1-1,13-27 1,-20 37 30,-1 0 0,0 0 0,-1-1 0,0 1 1,0 0-1,0-1 0,-1 1 0,0-1 0,-1 0 1,0 1-1,0-1 0,0 1 0,-1-1 0,-3-14 1,2 19-28,0-1 0,1 0 0,-1 0 0,-1 1 0,1-1 0,-1 1 0,1 0 0,-1-1 0,0 1 0,0 0 0,0 1 0,-1-1 0,1 1 0,-1-1 0,1 1 0,-1 0 0,0 0 0,0 1 1,0-1-1,0 1 0,0 0 0,0 0 0,-7-1 0,-3 0 36,1 1 0,0 1 0,0 0 0,0 0 0,0 1 0,-20 5 0,13-1-26,0 2 1,0 0-1,0 1 1,1 1-1,1 1 1,0 1-1,0 0 1,1 1-1,0 1 1,-25 26-1,17-13-13,1 1 0,1 1-1,1 1 1,2 1 0,-24 46 0,30-45-19,1 0 0,1 0 0,2 1 0,1 1 0,2 0 0,1 0 0,1 0 0,0 63 0,5-84-19,1 0 1,0 0-1,1 0 1,0 0-1,1 0 1,0-1-1,1 1 1,7 13-1,-7-17-2,0-1-1,0 0 1,1-1 0,0 1-1,1-1 1,-1 0-1,1 0 1,0-1 0,1 0-1,-1 0 1,1 0-1,12 6 1,-3-4 2,-1 0 1,1-2 0,0 0-1,1 0 1,-1-2-1,1 0 1,29 1-1,-11-4 7,0-1-1,61-10 1,-64 5-3,-1-1 0,0-2 0,-1-1 1,0-2-1,0 0 0,-1-2 0,-1-1 0,49-35 1,-41 21 9,-1-1 1,-1-2 0,-2 0 0,-1-3 0,42-61 0,-31 32 25,-4-2 0,-2-1 1,-3-2-1,37-113 1,-43 96 49,-5-1-1,-3-1 1,10-135 0,-28 217-75,-1 1 1,0 0-1,0 0 0,0-1 1,-1 1-1,1 0 1,-1 0-1,-1 0 0,-2-7 1,4 11-14,-1 0 0,1 0-1,-1 0 1,0 0 0,1 0 0,-1 0 0,0 0 0,0 0 0,0 0 0,0 1-1,0-1 1,0 0 0,0 1 0,0-1 0,0 1 0,0-1 0,-2 0 0,2 1 0,-1-1 0,0 1 1,0 0-1,0 0 0,0 0 1,0 0-1,0 1 0,1-1 1,-1 0-1,0 1 0,0-1 1,0 1-1,1 0 0,-3 1 1,-3 1 13,2 1 0,-1 0 0,0 0 0,1 0 0,0 1 0,0-1 0,-7 10 0,-31 44 112,43-57-135,-36 57 94,3 1 1,3 2-1,3 1 1,2 1-1,3 1 0,-16 79 1,-51 404 317,72-318-2470,17-212-8728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46 487 7608,'1'8'-1,"0"0"1,0 0 0,1 1 0,0-1-1,1 0 1,-1 0 0,7 12-1,6 16 52,6 34 103,19 102 0,-4 73 145,18 90 175,-38-259-194,-15-76-272,-1-1-1,1 1 1,-1 0-1,1 0 1,-1 0-1,1 0 1,-1 0 0,1 0-1,-1-1 1,1 1-1,-1 0 1,1 0 0,-1-1-1,1 1 1,-1 0-1,0-1 1,1 1-1,-1-1 1,1 1 0,-1 0-1,0-1 1,1 1-1,-1-1 1,0 0-1,1-3 9,-1-1-1,-1 0 0,1 1 0,0-1 0,-1 0 0,0 1 0,0-1 0,-1 1 1,-1-6-1,-1-1 7,-62-160 182,42 117-81,-25-86-1,16 30 51,18 67-82,3 0 1,-9-60 0,-4-153 337,23 205-304,2 1 1,3-1 0,8-50 0,-9 88-51,1 0-1,0 0 1,0 0-1,11-23 1,-12 33-57,-1 1 1,0-1-1,1 1 0,0-1 1,0 1-1,-1 0 0,1 0 1,0 0-1,1 0 0,-1 0 1,0 0-1,1 0 0,-1 1 1,1-1-1,-1 1 1,1 0-1,-1 0 0,1 0 1,0 0-1,0 0 0,0 1 1,-1-1-1,1 1 0,0-1 1,0 1-1,0 0 0,5 1 1,4 1 15,-1 1 0,1 0 1,-1 0-1,1 1 1,-1 1-1,-1 0 0,1 0 1,-1 1-1,0 1 0,0 0 1,16 14-1,-8-4 6,-1 0 0,0 1 0,-2 1 0,24 37 0,-24-30 10,0 1 1,20 55 0,-33-75-43,0 0 1,-1 0-1,0 0 0,-1 0 1,1 0-1,-1 0 1,-1 0-1,1 0 1,-1 0-1,0 0 1,-1 0-1,0 0 1,0 0-1,0-1 0,-1 1 1,0-1-1,0 1 1,-6 6-1,3-3 4,-1 0-1,-1 0 0,0-1 0,0 0 1,0-1-1,-1 0 0,-1 0 0,1-1 1,-19 10-1,24-14-7,-1-1 1,0 1 0,1-1-1,-1 0 1,0-1-1,0 1 1,-1-1-1,1 0 1,0 0-1,0 0 1,-1-1-1,1 0 1,0 0-1,0 0 1,-1-1-1,1 1 1,0-1 0,0-1-1,-10-3 1,13 4-4,1 0 1,0 0-1,0 0 1,-1 0 0,1 0-1,0 0 1,0-1 0,0 1-1,0 0 1,0-1-1,0 1 1,0-1 0,1 1-1,-1-1 1,1 1-1,-1-1 1,1 0 0,-1 1-1,1-1 1,0 0 0,0 1-1,0-1 1,0 0-1,0 1 1,0-1 0,0 0-1,1 1 1,-1-1 0,0 0-1,1 1 1,-1-1-1,1 1 1,0-1 0,1-1-1,0-3 4,1 0-1,1 0 1,-1 0-1,1 0 1,0 0-1,9-9 1,-9 11-3,1 1 1,-1-1 0,1 1 0,-1 0 0,1 0 0,0 0-1,0 1 1,0 0 0,0 0 0,1 0 0,-1 1 0,0-1-1,1 1 1,-1 1 0,12-1 0,-13 1-1,0 0-1,1 1 1,-1 0 0,0 0-1,0 0 1,0 0-1,0 0 1,0 1 0,0 0-1,0 0 1,0 0 0,-1 0-1,1 1 1,-1-1-1,1 1 1,-1 0 0,0 0-1,0 0 1,-1 0 0,1 1-1,3 5 1,2 7 3,0 0 1,-2 0-1,6 20 1,-6-20-4,-1 1 1,2-1-1,9 18 1,-12-29-2,-1 0 0,1 0 0,-1 0 0,1 0 0,1-1 0,-1 0 0,1 0 0,-1 0 0,1 0 0,1-1 0,-1 0 0,0 0 1,6 3-1,-1-3 2,0 1 0,1-2 0,-1 1 0,0-1 0,1-1 0,0 0 0,-1-1 0,1 0 0,-1 0 0,1-1 0,0 0 0,-1-1 0,0 0 0,1-1 0,-1 0 0,0-1 1,0 0-1,-1 0 0,1-1 0,-1-1 0,0 1 0,0-1 0,10-10 0,-5 3 18,-1-1-1,0-1 1,-1 0 0,-1-1 0,0 0-1,-1-1 1,-1 0 0,0 0-1,-1-1 1,5-19 0,-13 35 44,-12 17-10,9-8-49,-1 0 0,2 0 0,-1 1 0,1-1 1,0 0-1,0 1 0,1 0 0,-1 14 0,1-20-5,1 0 1,0 0-1,0 0 1,0 0-1,0 0 1,1 0-1,-1 0 0,0 0 1,1 0-1,0 0 1,-1 0-1,1 0 0,0 0 1,0 0-1,0-1 1,0 1-1,0 0 1,0-1-1,1 1 0,-1-1 1,0 1-1,1-1 1,-1 0-1,1 1 0,0-1 1,-1 0-1,1 0 1,0 0-1,0 0 1,0-1-1,-1 1 0,1 0 1,0-1-1,0 1 1,0-1-1,0 0 0,0 1 1,0-1-1,0 0 1,0 0-1,3-1 1,5 0 0,1-1 1,0-1-1,0 0 1,-1 0-1,1-1 1,-1 0-1,0 0 1,0-2-1,-1 1 1,0-1-1,1 0 1,-2-1-1,12-11 1,1-2-5,0-2 0,-2-1 0,34-48 1,-20 17-50,-2-1 1,-3-1 0,-2-1 0,32-105 0,-40 110-12,-11 31-1,0 0 0,5-30 0,-9 42 25,-1 9 2,3 17-7,-1-4 50,105 487-15,-82-353 8,-2 64-300,-22-169-1074,-2-30-6992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1211 11552,'14'-11'133,"63"-53"688,165-106 1,-154 123-625,-33 18-35,53-37 0,-92 55-115,0-1-1,-1-1 1,-1 0 0,0-1-1,0-1 1,-2 0 0,17-25-1,-19 21 32,0-1-1,0 1 0,9-34 1,-18 50-63,0 0 1,0-1-1,0 1 1,-1 0-1,0-1 1,1 1-1,-1 0 1,0-1-1,0 1 1,-1 0-1,1-1 1,-2-3-1,1 5-9,1 1 0,-1 0 1,0-1-1,0 1 0,0 0 0,0 0 0,0-1 0,0 1 0,0 0 1,0 0-1,0 0 0,-1 0 0,1 1 0,0-1 0,-1 0 0,1 0 0,0 1 1,-1-1-1,1 1 0,-1-1 0,1 1 0,-1 0 0,1-1 0,-1 1 0,0 0 1,1 0-1,-3 0 0,-8 2 14,0 0 1,0 0-1,0 1 0,0 0 1,0 1-1,1 1 1,-1 0-1,-15 9 0,21-11-12,-33 16 25,1 2 1,2 1 0,0 2-1,1 2 1,1 1 0,-39 41 0,60-54-26,0 1 0,1 0 0,0 1 0,2 0 0,0 1 0,0 1 0,2-1 0,0 1 0,1 0 0,1 1 0,1 0 0,0 0 1,1 0-1,2 1 0,0-1 0,0 26 0,3-33-5,0 0 0,0 0 0,1 0 0,1 0 1,0 0-1,1 0 0,0-1 0,0 0 0,2 1 0,-1-2 1,1 1-1,1-1 0,14 19 0,-9-17 0,-1-1-1,1 0 1,1-1 0,0 0-1,1-1 1,-1-1 0,2 0-1,-1-1 1,1 0 0,20 5-1,11 1 1,1-2 0,0-2 0,0-3 1,1-1-1,0-3 0,0-1 0,80-11 0,-34-3 2,0-4 1,174-56 0,-236 62-1,0-2 0,0 0 0,-1-3 0,-1 0 0,57-41 0,-74 46-1,0 0 0,-1-1-1,0 0 1,-1-1 0,0 0-1,-1-1 1,0 0 0,-1-1 0,-1 0-1,0 0 1,-2-1 0,1 0-1,6-30 1,-11 39 3,-1-1 0,0 1 1,0-1-1,-1 1 0,0-1 0,-1 1 0,1-1 0,-5-14 0,5 20-3,-1 1 0,1-1 0,-1 0 0,0 0 1,0 1-1,0-1 0,0 0 0,0 1 0,-1-1 0,1 1 0,0-1 0,-1 1 0,1 0 0,-1-1 0,1 1 0,-1 0 0,0 0 0,1 0 0,-1 0 1,0 1-1,0-1 0,0 0 0,1 1 0,-1-1 0,0 1 0,0 0 0,0-1 0,0 1 0,0 0 0,0 0 0,-3 1 0,-3 0 9,-1 0 0,0 0 0,1 1-1,-1 0 1,-14 6 0,5 1 4,1 0 1,0 1 0,1 0-1,0 1 1,1 1 0,0 1-1,0 0 1,2 1 0,0 0-1,0 1 1,2 1 0,-17 27-1,24-37-9,1 0 1,0 0-1,0 0 0,1 1 0,0-1 0,0 1 0,0-1 1,1 1-1,0 0 0,0 0 0,1 0 0,0 11 1,1-14-3,0 1 0,0-1 0,0 1 0,1-1 1,-1 1-1,1-1 0,0 0 0,0 1 0,1-1 1,-1 0-1,1-1 0,0 1 0,0 0 1,0-1-1,1 0 0,-1 0 0,1 0 0,-1 0 1,7 3-1,-3-2-1,0 0 1,0-1-1,1 0 1,0-1-1,-1 1 0,1-2 1,0 1-1,0-1 1,0 0-1,0 0 1,0-1-1,1-1 0,-1 1 1,0-1-1,0 0 1,0-1-1,0 0 1,13-5-1,10-5 8,0-2 0,-1-1 0,33-23-1,53-35 44,150-122 0,-240 172-45,0-1 0,-2-1 0,-1 0 0,-1-2 0,-1-1-1,-1-1 1,-2-1 0,27-57 0,2-27 88,59-228 0,-102 323-84,0 7 5,-1 0 0,-1-1 1,0 1-1,0-1 0,-1-18 0,-1 31-17,0-1 0,0 1 0,0-1 0,0 1 0,0-1 0,0 0 0,0 1-1,0-1 1,0 1 0,0-1 0,0 1 0,0-1 0,0 1 0,0-1-1,0 1 1,-1-1 0,1 1 0,0-1 0,0 1 0,-1-1 0,1 1-1,0-1 1,-1 1 0,1 0 0,0-1 0,-1 1 0,1 0 0,0-1-1,-1 1 1,1 0 0,-1-1 0,1 1 0,-1 0 0,1 0 0,-1-1-1,1 1 1,-1 0 0,1 0 0,-1 0 0,1 0 0,-1 0 0,1 0 0,-1 0-1,0 0 1,1 0 0,-1 0 0,1 0 0,-1 0 0,1 0 0,-1 0-1,1 1 1,-1-1 0,1 0 0,-1 0 0,1 0 0,-1 1 0,1-1-1,0 0 1,-1 1 0,0 0 0,-27 25 88,-6 14-35,1 3 1,3 0-1,1 2 1,3 1-1,1 1 1,3 2-1,2 0 1,-16 59-1,12-22 19,5 2-1,3 0 0,5 1 1,-1 100-1,10-124-11,15 128 0,-9-167-50,1 1 0,2-1 0,0 0 0,2 0 0,1-1 0,0 0 0,23 36 0,-18-39-588,2 0-1,1 0 0,20 18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11192,'0'0'72,"41"15"-8,32-3 0,20-8 8,17-18 8,14-15 8,17-24 16,7-16 8,13-6-88,5-6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8152,'-29'21'81,"0"2"-1,2 1 1,0 2 0,-40 50 0,59-66-38,1 1 0,1 0 0,0 0-1,0 0 1,1 1 0,1 0 0,-4 17 0,6-21-19,0 1 0,2 0 1,-1-1-1,1 1 0,0 0 1,1 0-1,0-1 0,0 1 0,1 0 1,0-1-1,5 15 0,-3-15 34,0 0 0,0 0 0,1 0 0,0-1 0,0 0 0,1 0 0,0 0 0,0-1 0,0 1 0,1-2 0,0 1 0,0-1 0,1 0 0,8 5 0,9 2 101,0-2 0,0 0 1,39 9-1,26 4 312,142 15-1,95-15 380,-240-19-422,89 15 0,-160-15-333,0-1 1,0 2 0,18 6-1,-32-10-79,0 0 0,0-1 0,0 1-1,0 0 1,0 0 0,-1 0 0,1 0-1,0 1 1,0-1 0,-1 0 0,1 1-1,-1-1 1,1 1 0,-1 0 0,0-1-1,1 1 1,-1 0 0,0 0 0,0 0-1,0-1 1,-1 1 0,1 0 0,1 4 0,-3-2 4,1 0 1,-1-1 0,0 1 0,0-1 0,0 1 0,0 0 0,-1-1 0,1 0-1,-1 1 1,0-1 0,0 0 0,0 0 0,-5 5 0,-12 14 74,0-2-1,-31 25 1,-99 75 153,-283 181-1931,386-272-7779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1 13704,'7'0'352,"25"4"49,-32-5-379,1 1 0,-1 0 0,1 0 0,-1 0 0,1 0 0,0 0 0,-1 0 0,1 0 0,-1 1 0,1-1 0,-1 0 0,1 0 0,-1 0 0,1 0 1,0 1-1,-1-1 0,1 0 0,-1 1 0,0-1 0,1 0 0,-1 1 0,1-1 0,-1 0 0,1 1 0,-1-1 0,0 1 0,1-1 0,-1 1 0,0-1 0,1 1 0,-12 16 496,-21 20-119,-69 60 0,-53 27-276,117-94-71,-309 229 109,-67 52-48,395-297-107,6-6-1,0 1 1,1 1-1,0 0 0,1 0 1,0 1-1,0 0 1,1 1-1,-8 14 0,16-23-3,-1 0 0,1 1-1,0-1 1,0 1-1,0 0 1,1-1-1,-1 1 1,1 0-1,0 0 1,0-1-1,0 1 1,1 0-1,-1-1 1,1 1-1,0 0 1,0-1-1,0 1 1,0-1-1,1 1 1,-1-1 0,1 0-1,0 0 1,0 1-1,4 3 1,2 3 2,1 0 0,1-1 0,0 0 0,0 0 0,20 11 0,3 1 4,1-2 0,1-2-1,66 23 1,119 23 35,-216-62-42,39 10 10,396 92 61,-351-87-69,1-4 1,178 0-1,-221-14-6,75-14 1,1-15-2147,-98 23-8591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569 138 11104,'-152'60'432,"122"-46"-198,0 2 1,-48 33 0,43-23-11,2 1 0,1 1 0,1 2 0,1 1 0,2 1 0,-33 50 0,57-76-191,0 0 1,1 1-1,-1-1 1,1 1-1,1-1 0,-1 1 1,-2 12-1,5-16-16,0 0 0,0 0 0,0 0 0,0 0 0,1 0-1,-1 0 1,1 0 0,-1 0 0,1 0 0,0 0 0,0-1-1,1 1 1,-1 0 0,0 0 0,1-1 0,0 1 0,-1-1-1,1 0 1,0 1 0,4 3 0,3 0 14,-1 1-1,1-1 1,0-1 0,0 0 0,0 0 0,1-1-1,0 0 1,0 0 0,0-1 0,0 0 0,1-1-1,-1 0 1,1-1 0,-1 0 0,16-1 0,14-2 81,-1-1 0,73-16 0,-61 8 16,-1-2-1,64-26 1,-92 30-76,-1-1-1,0 0 1,-1-2 0,0 0 0,-1-2 0,0 0 0,27-27 0,-37 31-19,0-1 0,-1-1 1,0 1-1,-1-1 0,-1-1 1,1 1-1,-2-1 1,0 0-1,-1-1 0,0 1 1,0-1-1,-2 1 1,0-1-1,0 0 0,-1-23 1,-2 21-1,0 0-1,-1 0 1,-1 0 0,0 1 0,-1-1-1,-1 1 1,0 0 0,-1 0 0,0 1 0,-2-1-1,1 1 1,-2 1 0,-13-17 0,17 23-25,-2 1 0,1 0 1,-1 0-1,0 1 0,0 0 1,-1 0-1,1 1 0,-13-6 0,16 8-18</inkml:trace>
  <inkml:trace contextRef="#ctx0" brushRef="#br0" timeOffset="1">1038 26 9672,'45'53'-1,"-24"-30"26,27 42 0,3 22 261,-4 2 0,46 124 1,-70-151 179,30 120 0,-46-152-250,-2 1 0,-2-1 1,0 1-1,-2 0 0,-1 0 0,-5 35 0,5-66-203,0 1 1,0 0-1,0 0 1,0-1-1,0 1 1,0 0-1,-1 0 1,1-1-1,0 1 1,0 0-1,0 0 1,-1-1-1,1 1 1,0 0-1,-1-1 1,1 1-1,-1 0 1,1-1-1,0 1 1,-1-1-1,0 1 1,1-1-1,-1 1 1,1-1-1,-1 1 0,0 0 1,-1-2 5,1 1 0,-1-1 0,1 1 1,-1-1-1,1 0 0,-1 1 0,1-1 0,0 0 0,-1 0 0,1 0 0,0 0 1,0 0-1,-1-2 0,-30-30-298,2-3 0,1 0-1,2-2 1,-32-56 0,52 80-8478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8688,'-1'-25'20,"2"0"-1,0 1 1,2-1 0,1 0 0,1 1-1,1 0 1,1 0 0,1 0 0,1 1 0,1 0-1,25-41 1,-22 45 52,0 1 1,2 0-1,0 1 0,1 0 1,0 2-1,1 0 0,32-21 1,-8 10 433,0 3 1,71-29 0,-98 46-216,1 0 0,0 1 0,30-5 0,-40 9-202,0 1 1,0-1-1,0 1 1,1 0-1,-1 1 0,0-1 1,0 1-1,0 0 1,0 0-1,0 1 0,0-1 1,0 1-1,0 0 0,-1 1 1,9 4-1,-8-2-12,1 0 0,-1 0-1,0 0 1,0 1 0,-1 0-1,1 0 1,-1 0 0,0 1-1,-1-1 1,0 1 0,0 0-1,0 0 1,-1 0 0,0 0-1,0 0 1,-1 1 0,0-1-1,0 0 1,-1 13 0,-1 0 49,0 0 1,-1 0 0,-1 0-1,-1 0 1,-1-1 0,-10 27-1,0-9-7,-3 0-1,0-1 0,-3-1 1,-1-1-1,-1-1 0,-32 34 1,29-38-1139,-38 32 1,51-49-9569</inkml:trace>
  <inkml:trace contextRef="#ctx0" brushRef="#br0" timeOffset="1">916 1 12000,'8'15'0,"18"23"208,9 25 0,7 18 136,-1 17 0,-4 19-112,-7 17 0,-18 17-16,-6 5 8,2-6-16,-8-18 0,-8-20-56,-8-23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1 874 11288,'16'-10'0,"25"-16"352,22-13 8,20-20 48,10-6 8,1-4 56,-5 12 8,-6 17-176,-4 13 8,0 11-72,0 12 8,-2 20-80,-10 21 0,-14 18-104,-16 14 0,-23 12-56,-18-8 8</inkml:trace>
  <inkml:trace contextRef="#ctx0" brushRef="#br0" timeOffset="1">865 38 10928,'0'0'0,"2"-12"0,4-1 88,-2 1 128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98 190 7880,'-11'52'176,"-1"0"0,-21 52-1,1-5 199,23-50 570,9-47-865,-1 1 0,1-1 0,0 1 0,0-1 0,0 1 0,1-1 0,-1 0 0,0 1 1,1-1-1,0 1 0,-1-1 0,1 0 0,0 1 0,0-1 0,0 0 0,2 3 0,-2-5-53,0 1-1,0-1 1,-1 1 0,1-1 0,0 1-1,0-1 1,-1 0 0,1 1-1,0-1 1,0 0 0,0 0 0,0 1-1,-1-1 1,1 0 0,0 0 0,0 0-1,0 0 1,0 0 0,0 0-1,0 0 1,-1-1 0,1 1 0,1 0-1,22-11 317,-20 9-272,22-13 201,-2 0 1,0-2-1,0-1 0,-2 0 0,0-2 0,-2-1 1,0 0-1,-1-1 0,25-40 0,-37 50-155,-1 0 0,0-1 0,-1 0 0,0-1 0,-1 1 0,-1-1 0,4-24 0,-3-6 40,-3-49-1,1 9-1927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9760,'134'77'286,"51"34"607,-161-95-785,-1 2-1,0 1 1,-2 1 0,0 0-1,22 30 1,-40-46-51,0 1 0,-1-1 0,1 1 0,-1-1 0,-1 1 0,1 0 0,-1 0 0,1 0 0,-1 0 0,-1 0 0,1 0 0,-1 0 0,0 0 0,0 0 0,0 0 0,-1 0 0,1 0 0,-1 0 0,-1 0 0,1 0 0,-1 0 0,0 0 0,-3 7 0,4-11-36,1 0 0,-1 0 0,1-1 0,-1 1 0,1 0 0,-1 0 0,0 0 0,1 0 0,-1 0 1,0-1-1,0 1 0,1 0 0,-1 0 0,0-1 0,0 1 0,-2 0 0,1 1 42,-1 0 139,2-11 19,1 7-204,0 0 0,0 0 0,0 0 0,0 0-1,1 0 1,-1 0 0,1 0 0,-1 0 0,1 0 0,-1 0-1,1 0 1,0 0 0,0 0 0,0 0 0,0 1-1,0-1 1,1 0 0,2-2 0,8-10 22,0 0 0,1 1-1,0 1 1,2 0 0,-1 1 0,1 0 0,1 1-1,0 1 1,0 1 0,0 0 0,1 1 0,1 0 0,-1 2-1,23-5 1,-15 6 14,0 0 0,0 2 0,0 0 0,0 2 0,0 1-1,0 1 1,0 1 0,0 1 0,0 1 0,24 9 0,-27-6 61,-1 2 1,0 0-1,20 14 1,13 6 148,-51-29-241,1 1 0,-1-1-1,0 0 1,0 0 0,1-1-1,-1 1 1,1-1 0,-1 0 0,0 0-1,1 0 1,-1 0 0,1 0-1,-1-1 1,0 1 0,1-1 0,-1 0-1,0 0 1,0 0 0,1-1 0,3-2-1,2-1-312,0-1-1,0 0 1,0-1-1,8-9 1,-12 11-356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13080,'-7'4'-8,"0"0"-34,1 0 0,-1 1-1,1-1 1,-8 9 0,12-11 30,0 1 1,0-1 0,0 1-1,1 0 1,-1-1-1,1 1 1,-1 0 0,1 0-1,0 0 1,0 0 0,1 0-1,-1 0 1,0 1 0,1 4-1,0 1 54,1 0 0,0 0 0,0 0 0,1 0 1,0 0-1,1 0 0,0-1 0,0 1 0,1-1 0,0 0 0,0 0 0,1 0 0,8 10 0,2 1 140,1 0 1,1-1 0,0-1-1,21 15 1,-2-5 207,1-1 0,63 31 0,87 30 559,-78-38-457,-60-27-293,-14-7 5,0 1 0,53 35 0,-80-45-171,0-1 0,0 2 1,-1-1-1,0 1 0,0 0 0,0 0 1,-1 1-1,0 0 0,-1 0 1,0 1-1,0-1 0,-1 1 0,0 0 1,0 0-1,3 13 0,-5-6-4,0 0 0,-1 1 0,-1-1-1,-1 0 1,0 1 0,-1-1 0,-1 0 0,0 0 0,-1 0-1,-1-1 1,0 1 0,-8 15 0,-9 14 22,-2 0 1,-46 64-1,-38 48-2293</inkml:trace>
  <inkml:trace contextRef="#ctx0" brushRef="#br0" timeOffset="1">2454 1098 14872,'0'0'0,"37"2"168,-1 2 0,1-8 208,10-2 8,20 0-72,16 6 7,16 2-47,15 6 0,17-2-8,11 0 8,4-2-48,9-4 8,13-4-184,2-6 8,-18-12-56,-16-11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3:0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8864,'17'-5'0,"23"-11"0,41-6 0,45-4-8,16-5 8,2-12-176,-12-13 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1525 1 12000,'-4'2'192,"-47"26"394,-97 38 1,91-43-360,-575 219 989,522-203-1041,1 4 1,-157 87-1,240-114-121,-26 20-1,44-30-35,0 1 0,1 0 0,0 0 0,0 1 0,0 0 1,-5 10-1,10-15-13,0 0 0,1 0 1,-1 0-1,1 0 1,0 0-1,0 0 0,0 0 1,0 0-1,0 1 1,1-1-1,0 0 0,-1 0 1,1 1-1,1-1 0,-1 4 1,2 0 2,0-1 0,0 0 1,0 0-1,1 0 0,0 0 0,0 0 0,5 5 1,12 18 18,2-2 0,1 0 0,0-2 0,2-1 0,2 0 0,0-2 0,33 21 0,17 5 69,130 62 1,41 0 73,-183-84-71,128 30 0,-170-52-79,-1 0 0,1-2 1,-1 0-1,1-1 0,0-2 0,0 0 0,28-6 1,-37 4-19,0 0 1,-1-1 0,0-1 0,0 0-1,0-1 1,0 0 0,-1-1-1,0-1 1,0 1 0,-1-2 0,0 0-1,-1 0 1,11-12 0,-4-2-536,0-2 0,-1 0 0,17-38 0,-26 49-9872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23 10480,'1'-10'-56,"-2"-2"407,0 12-325,0 0 0,0 0 0,1 0 0,-1 1 0,0-1 0,0 0 0,1 1 0,-1-1 0,0 0 0,1 1 0,-1-1 0,0 1 0,1-1 0,-1 1 0,0-1 0,1 1 0,-1 0 0,1-1 0,0 1 0,-2 1 0,-14 17 222,-1 1 1,2 1-1,1 0 1,-16 32-1,-41 104 279,-95 277 467,42 17-30,118-419-887,-35 196 403,34-173-311,2 0 0,3 65 0,4-97-499,1 0 1,1 0 0,1 0 0,15 43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256 248 7792,'1'-4'242,"0"0"0,0-1 0,-1 1 0,1 0 0,-1 0 1,0 0-1,0 0 0,-1 0 0,-1-7 0,2 11-232,0 0 1,0 0-1,0 0 1,0 0-1,0 0 0,0 0 1,0 0-1,0 0 0,0-1 1,-1 1-1,1 0 1,0 0-1,0 0 0,0 0 1,0 0-1,0 0 0,0 0 1,-1 0-1,1 0 1,0 0-1,0 0 0,0 0 1,0 0-1,0 0 0,0 0 1,-1 0-1,1 0 1,0 0-1,0 0 0,0 0 1,0 0-1,0 0 0,0 0 1,-1 0-1,1 0 1,0 0-1,0 0 0,0 0 1,0 0-1,0 0 0,0 1 1,0-1-1,0 0 1,-1 0-1,1 0 0,0 0 1,0 0-1,0 0 0,0 0 1,0 0-1,0 1 1,0-1-1,0 0 0,0 0 1,-20 12 153,1 1 1,0 1 0,1 0 0,0 1 0,1 1-1,1 1 1,-27 36 0,33-37-120,0 0 0,0 0 0,2 1 0,0 0 1,1 0-1,1 1 0,0 0 0,1 0 0,1 0 0,-2 27 0,5-37-20,1-1-1,0 1 0,0-1 0,1 1 0,0-1 1,0 1-1,0-1 0,1 1 0,1-1 1,-1 0-1,1 0 0,0 0 0,0 0 1,1-1-1,0 1 0,0-1 0,1 0 1,0 0-1,0-1 0,0 1 0,1-1 1,-1 0-1,1 0 0,0-1 0,1 0 1,-1 0-1,1 0 0,0-1 0,0 0 1,0-1-1,0 1 0,10 1 0,-2-1 23,0-1 0,1 0 0,-1-2 0,0 1 0,1-2 0,23-3-1,-9-2 53,0 0 1,39-15-1,-51 14-46,0-1 0,0-1 1,-1 0-1,0-1 0,-1-1 1,0-1-1,-1 0 0,0-1 1,-1-1-1,-1 0 0,0-1 1,0 0-1,-2-1 0,19-33 1,-20 29 24,0 0 0,-2-1 0,0 0 1,-1 0-1,-2-1 0,0 0 0,-1 0 1,-1 0-1,-1 0 0,-1-1 0,-1 1 1,-5-41-1,2 49 5,0 1 0,0 0-1,-1 0 1,0 0 0,-9-15 0,10 21-26,-1 0-1,0 1 1,0 0-1,-1 0 1,0 0-1,0 0 1,0 1-1,-1 0 1,0 0-1,-10-7 0,-44-20-1790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9584,'41'15'119,"-1"2"1,-1 1 0,48 31 0,-75-41-76,-1 0 0,0 0 0,-1 1 0,1 0 0,-2 1 0,1 0 0,-2 1 0,1 0 0,-1 0 0,-1 1 0,0 0 0,-1 0 1,0 0-1,5 18 0,-6-13 151,0-1 0,1 0 0,1 0 0,0-1 0,15 24 1,-16-31-142,0-1 1,0 0 0,1 0 0,0 0-1,0 0 1,0-1 0,1-1 0,0 1-1,0-1 1,1-1 0,9 5 0,0-2 30,1 0 1,0-2 0,0 0 0,31 3 0,81 0 175,-92-7-190,447 15 465,349-10-108,-829-6-426,28-1 17,0-2 1,48-9-1,-63 5-55,-19 7 38,0 0 1,0 0-1,1 0 1,-1 0-1,0 0 1,0 0-1,0-1 1,0 1-1,1 0 1,-1 0-1,0 0 1,0 0-1,0-1 1,0 1-1,0 0 1,0 0-1,1 0 0,-1 0 1,0-1-1,0 1 1,0 0-1,0 0 1,0 0-1,0-1 1,0 1-1,0 0 1,0 0-1,0-1 1,0 1-1,0 0 1,0 0-1,0 0 1,0-1-1,0 1 1,-2-1-166,1-1 0,0 1 0,-1 0 1,1 0-1,-1 0 0,1 0 0,-1 1 0,1-1 0,-4-1 1,4 2-54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12088,'0'0'0,"31"39"-8,-7-9 8,-6-13-152,-5-1 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8952,'0'12'0,"2"20"0,8-5 8,4-15-128,1-2 8</inkml:trace>
  <inkml:trace contextRef="#ctx0" brushRef="#br0" timeOffset="1">319 422 7432,'0'0'0,"41"37"0,-9 9 8,-11 9-8,-11 4 8,-10-6 272,-4 0 8,-2 3 88,2-13 0,2-21 152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7344,'0'0'0,"15"21"-8,-5 1 0,0 4-8,-2-42 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34 10296,'3'0'41,"1"0"1,0-1 0,0 0 0,-1 0 0,1 0 0,0-1-1,-1 1 1,1-1 0,-1 0 0,0 0 0,5-3-1,18-10 1682,-27 19-1266,0 1-385,0 1 0,-1 0 0,1 0 0,-1-1 1,-1 1-1,1-1 0,-1 0 0,0 0 0,-6 8 0,-39 45 188,46-56-241,-78 78 371,-122 93-1,99-89-185,10-5 83,4 3 1,-118 140-1,187-197-207,2 0 0,0 1-1,-23 48 1,37-64-50,0 1 0,0 0-1,1 0 1,0 0-1,-2 19 1,5-23-12,0 0 0,0-1 0,0 1 0,1 0 0,0-1 0,0 1 0,1-1 0,-1 1 0,2-1 0,4 11 0,-3-10 0,1 1 1,0-1-1,0 0 1,1 0-1,0-1 1,0 0-1,1 0 1,0 0-1,0-1 0,0 0 1,1 0-1,-1-1 1,1 0-1,0 0 1,0-1-1,1 0 1,11 3-1,11 1 37,0-2 0,1 0 0,50-1 0,26-3 2,1-5 0,0-4 0,203-45 0,-258 39-1128,93-39-1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1 11192,'3'1'-88,"-1"0"0,1 1 0,-1-1 0,0 1 1,0 0-1,0 0 0,0 0 0,0 0 0,0 0 0,0 0 1,0 0-1,-1 0 0,3 5 0,-3-3 14,-1 1 0,1-1-1,-1 0 1,0 1 0,0-1 0,0 0-1,0 1 1,-1-1 0,-1 5 0,-7 33 179,-1-1-1,-2 0 1,-21 46 0,-65 120 1207,45-98-574,-46 105 536,-149 295 1004,-13 36-582,258-539-1676,-11 37 89,13-42-106,1 1-1,-1-1 0,1 0 0,0 1 0,-1-1 0,1 1 0,0-1 0,0 1 0,0-1 1,0 1-1,0-1 0,0 1 0,1-1 0,-1 1 0,0-1 0,1 1 0,-1-1 0,1 0 0,-1 1 1,1-1-1,1 2 0,-1-3-155,0 1 1,1-1-1,-1 1 1,0-1-1,1 0 1,-1 1 0,0-1-1,1 0 1,-1 0-1,0 0 1,1 0-1,-1 0 1,3-1-1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6:44:5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30 9048,'2'-7'-1,"0"-10"-81,-2 16 80,-1 1-1,1-1 1,-1 1 0,1-1-1,-1 1 1,1 0 0,-1-1 0,1 1-1,-1 0 1,0-1 0,1 1 0,-1 0-1,1 0 1,-1 0 0,0-1-1,1 1 1,-1 0 0,0 0 0,1 0-1,-1 0 1,0 0 0,1 0 0,-1 0-1,0 1 1,1-1 0,-1 0-1,1 0 1,-1 0 0,0 1 0,0-1-1,-17 6 22,-1 0-1,1 0 0,1 2 0,-18 10 0,-18 8 86,-86 30 506,74-32 106,1 3 0,-73 43-1,129-65-595,-1 0 0,1 1 0,0 1 0,0-1 0,1 1 0,-9 10 0,15-15-91,-1 0 0,1 0 0,-1 0 0,1 0 0,0 1-1,0-1 1,0 0 0,0 1 0,0-1 0,1 0 0,-1 1-1,1-1 1,-1 1 0,1 0 0,0-1 0,0 1 0,0-1-1,0 1 1,1-1 0,-1 1 0,1-1 0,-1 1 0,1-1 0,0 1-1,0-1 1,0 0 0,0 0 0,0 1 0,2 1 0,6 8 34,1-1 1,-1 0 0,2-1 0,-1 0 0,1-1 0,1 0 0,13 7 0,97 51 239,-29-18-109,-58-29-113,-2 1 0,-1 1 0,0 2-1,49 49 1,-73-64-57,1 0-1,-2 1 0,1 0 0,-1 1 0,-1-1 0,0 1 0,0 0 0,-1 1 0,-1 0 0,0-1 0,0 1 0,-1 0 0,-1 1 0,0-1 0,-1 0 0,0 1 0,-1-1 0,-2 26 0,-2-19 16,0 0-1,-2 0 0,0 0 0,-1-1 1,-1 0-1,0 0 0,-1-1 1,-1 0-1,-1 0 0,-1-1 1,-24 26-1,23-28-5,-1-1 1,0 0-1,-1-1 0,0-1 1,-1 0-1,0-1 0,-1-1 1,0-1-1,-1 0 0,1-1 1,-1-1-1,-22 5 0,22-8-13,-1-1 0,1 0-1,0-1 1,0-2-1,-29-3 1,40 4-16,-1-2 0,1 1-1,-1-1 1,1 0 0,0-1 0,0 1 0,0-1-1,0-1 1,0 0 0,1 1 0,-1-2 0,1 1 0,0-1-1,1 0 1,-10-11 0,12 13 29,1-1 0,0 0 1,0 1-1,1-1 0,-1 0 0,1 0 0,0-1 0,0 1 0,0 0 1,1 0-1,-1 0 0,1-7 0,3-22-2544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5E60-8AF5-4017-903C-713AD6FEEE6C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48553-973E-4B83-86AF-26B39D76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display &lt;strong&gt; as &lt;b&gt;, and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as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However, there is a difference in the meaning of these tags: &lt;b&gt; and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defines bold and italic text, but &lt;strong&gt; and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means that the text is "important".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9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arribute</a:t>
            </a:r>
            <a:r>
              <a:rPr lang="en-US" dirty="0"/>
              <a:t>:</a:t>
            </a:r>
          </a:p>
          <a:p>
            <a:r>
              <a:rPr lang="en-US" dirty="0">
                <a:effectLst/>
              </a:rPr>
              <a:t>Circle Sets the list item marker to a circle</a:t>
            </a:r>
          </a:p>
          <a:p>
            <a:r>
              <a:rPr lang="en-US" dirty="0">
                <a:effectLst/>
              </a:rPr>
              <a:t>Square Sets the list item marker to a square</a:t>
            </a:r>
          </a:p>
          <a:p>
            <a:r>
              <a:rPr lang="en-US" dirty="0">
                <a:effectLst/>
              </a:rPr>
              <a:t>None The list items will not be marked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type="1“ The list items will be numbered with numbers (default)</a:t>
            </a:r>
          </a:p>
          <a:p>
            <a:r>
              <a:rPr lang="en-US" dirty="0">
                <a:effectLst/>
              </a:rPr>
              <a:t>type="A“ The list items will be numbered with uppercase letters</a:t>
            </a:r>
          </a:p>
          <a:p>
            <a:r>
              <a:rPr lang="en-US" dirty="0">
                <a:effectLst/>
              </a:rPr>
              <a:t>type="a“ The list items will be numbered with lowercase letters</a:t>
            </a:r>
          </a:p>
          <a:p>
            <a:r>
              <a:rPr lang="en-US" dirty="0">
                <a:effectLst/>
              </a:rPr>
              <a:t>type="I“ The list items will be numbered with uppercase roman numbers</a:t>
            </a:r>
          </a:p>
          <a:p>
            <a:r>
              <a:rPr lang="en-US" dirty="0">
                <a:effectLst/>
              </a:rPr>
              <a:t>type="i“ The list items will be numbered with lowercase roman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7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viewport is the user's visible area of a web page. It varies with the device - it will be smaller on a mobile phone than on a computer screen.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gives the browser instructions on how to control the page's dimensions and scaling.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width=device-width part sets the width of the page to follow the screen-width of the device (which will vary depending on the device).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initial-scale=1.0 part sets the initial zoom level when the page is first loaded by the browser.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8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action attribute defines the action to be performed when the form is submitted. Usually, the form data is sent to a file on the server when the user clicks on the submit button.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the form data to the URL,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NEVER use GET to send sensitive data! (the submitted form data is visible in the URL!)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length of a URL is limited (about 3000 characters)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no size limitations, and can be used to send large amounts of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Appends the form data inside the body of the HTTP request (the submitted form data is not shown in the URL)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D7E9-7017-47C3-A8EC-6D7D45380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Minlength</a:t>
            </a:r>
            <a:r>
              <a:rPr lang="en-US" dirty="0"/>
              <a:t> and </a:t>
            </a:r>
            <a:r>
              <a:rPr lang="en-US" dirty="0" err="1"/>
              <a:t>minlength</a:t>
            </a:r>
            <a:r>
              <a:rPr lang="en-US" dirty="0"/>
              <a:t>: 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If the value of the </a:t>
            </a:r>
            <a:r>
              <a:rPr lang="en-US" b="1" i="0" dirty="0">
                <a:solidFill>
                  <a:srgbClr val="525960"/>
                </a:solidFill>
                <a:effectLst/>
                <a:latin typeface="-apple-system"/>
              </a:rPr>
              <a:t>type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 attribute is </a:t>
            </a:r>
            <a:r>
              <a:rPr lang="en-US" dirty="0"/>
              <a:t>text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, </a:t>
            </a:r>
            <a:r>
              <a:rPr lang="en-US" dirty="0"/>
              <a:t>email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, </a:t>
            </a:r>
            <a:r>
              <a:rPr lang="en-US" dirty="0"/>
              <a:t>search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, </a:t>
            </a:r>
            <a:r>
              <a:rPr lang="en-US" dirty="0"/>
              <a:t>password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, or </a:t>
            </a:r>
            <a:r>
              <a:rPr lang="en-US" dirty="0" err="1"/>
              <a:t>url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, this attribute specifies the maximum number of characters (in Unicode code points) that the user can enter; for other control types, it is ignored.</a:t>
            </a:r>
          </a:p>
          <a:p>
            <a:endParaRPr lang="en-US" b="0" i="0" dirty="0">
              <a:solidFill>
                <a:srgbClr val="52596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read-only input field cannot be modified (however, a user can tab to it, highlight it, and copy the text from it). The value of a read-only input field will be sent when submitting the form!</a:t>
            </a:r>
          </a:p>
          <a:p>
            <a:endParaRPr lang="en-US" b="0" i="0" dirty="0">
              <a:solidFill>
                <a:srgbClr val="52596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disabled input field is unusable and un-clickable. The value of a disabled input field will not be sent when submitting the form!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min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dirty="0"/>
              <a:t>max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attributes work with the following input types: number, range, date, datetime-local, month, time and week.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multiple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works with the following input types: email, and file.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02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Autocomplete allows the browser to predict the value. When a user starts to type in a field, the browser should display options to fill in the field, based on earlier typed values.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5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3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7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Notice that the &lt;code&gt; element does not preserve extra whitespace and line-breaks.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fix this, you can put the &lt;code&gt; element inside a &lt;pre&gt; element: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Use the 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to enter line breaks, not to add space between paragraphs.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video tag how to add YouTube video??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Entity names are case sensitive.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Entity names are case sensitive.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comments are not displayed in the browser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comments you can place notifications and reminders in your HTML code: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content.</a:t>
            </a:r>
            <a:b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48553-973E-4B83-86AF-26B39D76D2E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9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alt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 provides an alternate text for an image, if the user for some reason cannot view it (because of slow connection, an error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browser cannot find an image, it will display the value of the </a:t>
            </a:r>
            <a:r>
              <a:rPr lang="en-US" dirty="0"/>
              <a:t>alt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30D2-B9C4-4FF3-ADCE-B9E0B5ACB4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1.xml"/><Relationship Id="rId63" Type="http://schemas.openxmlformats.org/officeDocument/2006/relationships/image" Target="../media/image39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6.xml"/><Relationship Id="rId53" Type="http://schemas.openxmlformats.org/officeDocument/2006/relationships/image" Target="../media/image34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2.png"/><Relationship Id="rId5" Type="http://schemas.openxmlformats.org/officeDocument/2006/relationships/image" Target="../media/image10.png"/><Relationship Id="rId95" Type="http://schemas.openxmlformats.org/officeDocument/2006/relationships/image" Target="../media/image55.png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7.png"/><Relationship Id="rId80" Type="http://schemas.openxmlformats.org/officeDocument/2006/relationships/customXml" Target="../ink/ink40.xml"/><Relationship Id="rId85" Type="http://schemas.openxmlformats.org/officeDocument/2006/relationships/image" Target="../media/image50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72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49" Type="http://schemas.openxmlformats.org/officeDocument/2006/relationships/image" Target="../media/image32.png"/><Relationship Id="rId114" Type="http://schemas.openxmlformats.org/officeDocument/2006/relationships/customXml" Target="../ink/ink57.xml"/><Relationship Id="rId119" Type="http://schemas.openxmlformats.org/officeDocument/2006/relationships/image" Target="../media/image67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5.png"/><Relationship Id="rId151" Type="http://schemas.openxmlformats.org/officeDocument/2006/relationships/image" Target="../media/image83.png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5.png"/><Relationship Id="rId76" Type="http://schemas.openxmlformats.org/officeDocument/2006/relationships/customXml" Target="../ink/ink38.xml"/><Relationship Id="rId97" Type="http://schemas.openxmlformats.org/officeDocument/2006/relationships/image" Target="../media/image56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146" Type="http://schemas.openxmlformats.org/officeDocument/2006/relationships/customXml" Target="../ink/ink73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2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66" Type="http://schemas.openxmlformats.org/officeDocument/2006/relationships/customXml" Target="../ink/ink33.xml"/><Relationship Id="rId87" Type="http://schemas.openxmlformats.org/officeDocument/2006/relationships/image" Target="../media/image51.png"/><Relationship Id="rId110" Type="http://schemas.openxmlformats.org/officeDocument/2006/relationships/customXml" Target="../ink/ink55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68.xml"/><Relationship Id="rId61" Type="http://schemas.openxmlformats.org/officeDocument/2006/relationships/image" Target="../media/image38.png"/><Relationship Id="rId82" Type="http://schemas.openxmlformats.org/officeDocument/2006/relationships/customXml" Target="../ink/ink41.xml"/><Relationship Id="rId19" Type="http://schemas.openxmlformats.org/officeDocument/2006/relationships/image" Target="../media/image17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56" Type="http://schemas.openxmlformats.org/officeDocument/2006/relationships/customXml" Target="../ink/ink28.xml"/><Relationship Id="rId77" Type="http://schemas.openxmlformats.org/officeDocument/2006/relationships/image" Target="../media/image46.png"/><Relationship Id="rId100" Type="http://schemas.openxmlformats.org/officeDocument/2006/relationships/customXml" Target="../ink/ink50.xml"/><Relationship Id="rId105" Type="http://schemas.openxmlformats.org/officeDocument/2006/relationships/image" Target="../media/image60.png"/><Relationship Id="rId126" Type="http://schemas.openxmlformats.org/officeDocument/2006/relationships/customXml" Target="../ink/ink63.xml"/><Relationship Id="rId147" Type="http://schemas.openxmlformats.org/officeDocument/2006/relationships/image" Target="../media/image81.png"/><Relationship Id="rId8" Type="http://schemas.openxmlformats.org/officeDocument/2006/relationships/customXml" Target="../ink/ink4.xml"/><Relationship Id="rId51" Type="http://schemas.openxmlformats.org/officeDocument/2006/relationships/image" Target="../media/image33.png"/><Relationship Id="rId72" Type="http://schemas.openxmlformats.org/officeDocument/2006/relationships/customXml" Target="../ink/ink36.xml"/><Relationship Id="rId93" Type="http://schemas.openxmlformats.org/officeDocument/2006/relationships/image" Target="../media/image54.png"/><Relationship Id="rId98" Type="http://schemas.openxmlformats.org/officeDocument/2006/relationships/customXml" Target="../ink/ink49.xml"/><Relationship Id="rId121" Type="http://schemas.openxmlformats.org/officeDocument/2006/relationships/image" Target="../media/image68.png"/><Relationship Id="rId142" Type="http://schemas.openxmlformats.org/officeDocument/2006/relationships/customXml" Target="../ink/ink71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3.xml"/><Relationship Id="rId67" Type="http://schemas.openxmlformats.org/officeDocument/2006/relationships/image" Target="../media/image41.png"/><Relationship Id="rId116" Type="http://schemas.openxmlformats.org/officeDocument/2006/relationships/customXml" Target="../ink/ink58.xml"/><Relationship Id="rId137" Type="http://schemas.openxmlformats.org/officeDocument/2006/relationships/image" Target="../media/image76.png"/><Relationship Id="rId20" Type="http://schemas.openxmlformats.org/officeDocument/2006/relationships/customXml" Target="../ink/ink10.xml"/><Relationship Id="rId41" Type="http://schemas.openxmlformats.org/officeDocument/2006/relationships/image" Target="../media/image28.png"/><Relationship Id="rId62" Type="http://schemas.openxmlformats.org/officeDocument/2006/relationships/customXml" Target="../ink/ink31.xml"/><Relationship Id="rId83" Type="http://schemas.openxmlformats.org/officeDocument/2006/relationships/image" Target="../media/image49.png"/><Relationship Id="rId88" Type="http://schemas.openxmlformats.org/officeDocument/2006/relationships/customXml" Target="../ink/ink44.xml"/><Relationship Id="rId111" Type="http://schemas.openxmlformats.org/officeDocument/2006/relationships/image" Target="../media/image63.png"/><Relationship Id="rId132" Type="http://schemas.openxmlformats.org/officeDocument/2006/relationships/customXml" Target="../ink/ink66.xml"/><Relationship Id="rId15" Type="http://schemas.openxmlformats.org/officeDocument/2006/relationships/image" Target="../media/image15.png"/><Relationship Id="rId36" Type="http://schemas.openxmlformats.org/officeDocument/2006/relationships/customXml" Target="../ink/ink18.xml"/><Relationship Id="rId57" Type="http://schemas.openxmlformats.org/officeDocument/2006/relationships/image" Target="../media/image36.png"/><Relationship Id="rId106" Type="http://schemas.openxmlformats.org/officeDocument/2006/relationships/customXml" Target="../ink/ink53.xml"/><Relationship Id="rId127" Type="http://schemas.openxmlformats.org/officeDocument/2006/relationships/image" Target="../media/image71.png"/><Relationship Id="rId10" Type="http://schemas.openxmlformats.org/officeDocument/2006/relationships/customXml" Target="../ink/ink5.xml"/><Relationship Id="rId31" Type="http://schemas.openxmlformats.org/officeDocument/2006/relationships/image" Target="../media/image23.png"/><Relationship Id="rId52" Type="http://schemas.openxmlformats.org/officeDocument/2006/relationships/customXml" Target="../ink/ink26.xml"/><Relationship Id="rId73" Type="http://schemas.openxmlformats.org/officeDocument/2006/relationships/image" Target="../media/image44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1.xml"/><Relationship Id="rId143" Type="http://schemas.openxmlformats.org/officeDocument/2006/relationships/image" Target="../media/image79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26" Type="http://schemas.openxmlformats.org/officeDocument/2006/relationships/customXml" Target="../ink/ink13.xml"/><Relationship Id="rId47" Type="http://schemas.openxmlformats.org/officeDocument/2006/relationships/image" Target="../media/image31.png"/><Relationship Id="rId68" Type="http://schemas.openxmlformats.org/officeDocument/2006/relationships/customXml" Target="../ink/ink34.xml"/><Relationship Id="rId89" Type="http://schemas.openxmlformats.org/officeDocument/2006/relationships/image" Target="../media/image52.png"/><Relationship Id="rId112" Type="http://schemas.openxmlformats.org/officeDocument/2006/relationships/customXml" Target="../ink/ink56.xml"/><Relationship Id="rId133" Type="http://schemas.openxmlformats.org/officeDocument/2006/relationships/image" Target="../media/image74.png"/><Relationship Id="rId16" Type="http://schemas.openxmlformats.org/officeDocument/2006/relationships/customXml" Target="../ink/ink8.xml"/><Relationship Id="rId37" Type="http://schemas.openxmlformats.org/officeDocument/2006/relationships/image" Target="../media/image26.png"/><Relationship Id="rId58" Type="http://schemas.openxmlformats.org/officeDocument/2006/relationships/customXml" Target="../ink/ink29.xml"/><Relationship Id="rId79" Type="http://schemas.openxmlformats.org/officeDocument/2006/relationships/image" Target="../media/image47.png"/><Relationship Id="rId102" Type="http://schemas.openxmlformats.org/officeDocument/2006/relationships/customXml" Target="../ink/ink51.xml"/><Relationship Id="rId123" Type="http://schemas.openxmlformats.org/officeDocument/2006/relationships/image" Target="../media/image69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21" Type="http://schemas.openxmlformats.org/officeDocument/2006/relationships/customXml" Target="../ink/ink85.xml"/><Relationship Id="rId34" Type="http://schemas.openxmlformats.org/officeDocument/2006/relationships/image" Target="../media/image99.png"/><Relationship Id="rId42" Type="http://schemas.openxmlformats.org/officeDocument/2006/relationships/image" Target="../media/image103.png"/><Relationship Id="rId47" Type="http://schemas.openxmlformats.org/officeDocument/2006/relationships/customXml" Target="../ink/ink98.xml"/><Relationship Id="rId50" Type="http://schemas.openxmlformats.org/officeDocument/2006/relationships/image" Target="../media/image107.png"/><Relationship Id="rId55" Type="http://schemas.openxmlformats.org/officeDocument/2006/relationships/customXml" Target="../ink/ink102.xml"/><Relationship Id="rId63" Type="http://schemas.openxmlformats.org/officeDocument/2006/relationships/customXml" Target="../ink/ink106.xml"/><Relationship Id="rId68" Type="http://schemas.openxmlformats.org/officeDocument/2006/relationships/image" Target="../media/image116.png"/><Relationship Id="rId7" Type="http://schemas.openxmlformats.org/officeDocument/2006/relationships/customXml" Target="../ink/ink78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0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94.png"/><Relationship Id="rId32" Type="http://schemas.openxmlformats.org/officeDocument/2006/relationships/image" Target="../media/image98.png"/><Relationship Id="rId37" Type="http://schemas.openxmlformats.org/officeDocument/2006/relationships/customXml" Target="../ink/ink93.xml"/><Relationship Id="rId40" Type="http://schemas.openxmlformats.org/officeDocument/2006/relationships/image" Target="../media/image102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8" Type="http://schemas.openxmlformats.org/officeDocument/2006/relationships/image" Target="../media/image111.png"/><Relationship Id="rId66" Type="http://schemas.openxmlformats.org/officeDocument/2006/relationships/image" Target="../media/image115.png"/><Relationship Id="rId5" Type="http://schemas.openxmlformats.org/officeDocument/2006/relationships/customXml" Target="../ink/ink77.xml"/><Relationship Id="rId61" Type="http://schemas.openxmlformats.org/officeDocument/2006/relationships/customXml" Target="../ink/ink105.xml"/><Relationship Id="rId19" Type="http://schemas.openxmlformats.org/officeDocument/2006/relationships/customXml" Target="../ink/ink84.xml"/><Relationship Id="rId14" Type="http://schemas.openxmlformats.org/officeDocument/2006/relationships/image" Target="../media/image89.png"/><Relationship Id="rId22" Type="http://schemas.openxmlformats.org/officeDocument/2006/relationships/image" Target="../media/image93.png"/><Relationship Id="rId27" Type="http://schemas.openxmlformats.org/officeDocument/2006/relationships/customXml" Target="../ink/ink88.xml"/><Relationship Id="rId30" Type="http://schemas.openxmlformats.org/officeDocument/2006/relationships/image" Target="../media/image97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64" Type="http://schemas.openxmlformats.org/officeDocument/2006/relationships/image" Target="../media/image114.png"/><Relationship Id="rId8" Type="http://schemas.openxmlformats.org/officeDocument/2006/relationships/image" Target="../media/image86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88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104.xml"/><Relationship Id="rId67" Type="http://schemas.openxmlformats.org/officeDocument/2006/relationships/customXml" Target="../ink/ink108.xml"/><Relationship Id="rId20" Type="http://schemas.openxmlformats.org/officeDocument/2006/relationships/image" Target="../media/image92.png"/><Relationship Id="rId41" Type="http://schemas.openxmlformats.org/officeDocument/2006/relationships/customXml" Target="../ink/ink95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99.xml"/><Relationship Id="rId57" Type="http://schemas.openxmlformats.org/officeDocument/2006/relationships/customXml" Target="../ink/ink103.xml"/><Relationship Id="rId10" Type="http://schemas.openxmlformats.org/officeDocument/2006/relationships/image" Target="../media/image87.png"/><Relationship Id="rId31" Type="http://schemas.openxmlformats.org/officeDocument/2006/relationships/customXml" Target="../ink/ink90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07.xml"/><Relationship Id="rId4" Type="http://schemas.openxmlformats.org/officeDocument/2006/relationships/image" Target="../media/image84.png"/><Relationship Id="rId9" Type="http://schemas.openxmlformats.org/officeDocument/2006/relationships/customXml" Target="../ink/ink79.xml"/><Relationship Id="rId13" Type="http://schemas.openxmlformats.org/officeDocument/2006/relationships/customXml" Target="../ink/ink81.xml"/><Relationship Id="rId18" Type="http://schemas.openxmlformats.org/officeDocument/2006/relationships/image" Target="../media/image91.png"/><Relationship Id="rId39" Type="http://schemas.openxmlformats.org/officeDocument/2006/relationships/customXml" Target="../ink/ink9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913" y="2537572"/>
            <a:ext cx="8915399" cy="2262781"/>
          </a:xfrm>
        </p:spPr>
        <p:txBody>
          <a:bodyPr>
            <a:normAutofit/>
          </a:bodyPr>
          <a:lstStyle/>
          <a:p>
            <a:r>
              <a:rPr lang="en-US" sz="3200" dirty="0"/>
              <a:t>Web Page Designing- HTML, CSS and XML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DEE86-97BA-4DB9-A40C-A2687DA70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52450"/>
            <a:ext cx="3553906" cy="1122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910217-F6D1-426B-BE66-60199F9DE273}"/>
              </a:ext>
            </a:extLst>
          </p:cNvPr>
          <p:cNvSpPr txBox="1"/>
          <p:nvPr/>
        </p:nvSpPr>
        <p:spPr>
          <a:xfrm>
            <a:off x="8886825" y="6353175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Prof Vaibhavi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647" y="1905000"/>
            <a:ext cx="9759462" cy="5029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table is defined with the &lt;table&gt; tag.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table header is defined with 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 By default, table headings are bold and centered.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data/cell is defined with the &lt;td&gt; tag.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more than one column,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more than one row,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&lt;caption&gt; tag defines a table caption.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&lt;caption&gt; tag must be inserted immediately after the &lt;table&gt; tag.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738" y="47038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783" y="613635"/>
            <a:ext cx="8911687" cy="128089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467" r="68990" b="57952"/>
          <a:stretch/>
        </p:blipFill>
        <p:spPr>
          <a:xfrm>
            <a:off x="2860149" y="1678662"/>
            <a:ext cx="6717068" cy="39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602385" cy="804640"/>
          </a:xfrm>
        </p:spPr>
        <p:txBody>
          <a:bodyPr>
            <a:normAutofit/>
          </a:bodyPr>
          <a:lstStyle/>
          <a:p>
            <a:pPr algn="l"/>
            <a:r>
              <a:rPr lang="en-IN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&lt;hr&gt; 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442A5-C282-441C-BABC-5770B4D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36785"/>
            <a:ext cx="8395018" cy="13982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is most often displayed as a horizontal rule that is used to separate content (or define a change) in an HTML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448A85-4A7A-416A-8CBA-DEC9C560EE19}"/>
              </a:ext>
            </a:extLst>
          </p:cNvPr>
          <p:cNvSpPr txBox="1">
            <a:spLocks/>
          </p:cNvSpPr>
          <p:nvPr/>
        </p:nvSpPr>
        <p:spPr>
          <a:xfrm>
            <a:off x="2421572" y="3920490"/>
            <a:ext cx="5602385" cy="80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>
                <a:solidFill>
                  <a:srgbClr val="000000"/>
                </a:solidFill>
                <a:latin typeface="Segoe UI" panose="020B0502040204020203" pitchFamily="34" charset="0"/>
              </a:rPr>
              <a:t>HTML &lt;</a:t>
            </a:r>
            <a:r>
              <a:rPr lang="en-IN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br</a:t>
            </a:r>
            <a:r>
              <a:rPr lang="en-IN" sz="3200" dirty="0">
                <a:solidFill>
                  <a:srgbClr val="000000"/>
                </a:solidFill>
                <a:latin typeface="Segoe UI" panose="020B0502040204020203" pitchFamily="34" charset="0"/>
              </a:rPr>
              <a:t>&gt; Tag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02272D1-877C-4A99-9EEC-D1A3F6863F32}"/>
              </a:ext>
            </a:extLst>
          </p:cNvPr>
          <p:cNvSpPr txBox="1">
            <a:spLocks/>
          </p:cNvSpPr>
          <p:nvPr/>
        </p:nvSpPr>
        <p:spPr>
          <a:xfrm>
            <a:off x="2421572" y="5041360"/>
            <a:ext cx="8395018" cy="139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inserts a single line break.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an empty tag which means that it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13418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CC6C3C7-3D3F-4004-90EE-A17F87B7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602385" cy="804640"/>
          </a:xfrm>
        </p:spPr>
        <p:txBody>
          <a:bodyPr>
            <a:normAutofit/>
          </a:bodyPr>
          <a:lstStyle/>
          <a:p>
            <a:pPr algn="l"/>
            <a:r>
              <a:rPr lang="en-IN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&lt;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abbr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&gt; Tag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F383EB8-3AD8-4A51-AF9E-C9C19665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36785"/>
            <a:ext cx="8395018" cy="139827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defines an abbreviation or an acronym, like "HTML", "CSS", "Mr.", "ASAP”.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title attribute to show the description for the abbreviation when you mouse over the element.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159318-FB9D-4056-B3E2-5301B199702D}"/>
              </a:ext>
            </a:extLst>
          </p:cNvPr>
          <p:cNvSpPr txBox="1">
            <a:spLocks/>
          </p:cNvSpPr>
          <p:nvPr/>
        </p:nvSpPr>
        <p:spPr>
          <a:xfrm>
            <a:off x="2421572" y="3977640"/>
            <a:ext cx="5602385" cy="80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>
                <a:solidFill>
                  <a:srgbClr val="000000"/>
                </a:solidFill>
                <a:latin typeface="Segoe UI" panose="020B0502040204020203" pitchFamily="34" charset="0"/>
              </a:rPr>
              <a:t>HTML&lt;iframe&gt; Tag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2BA678B-151B-40AA-809C-846276FD239B}"/>
              </a:ext>
            </a:extLst>
          </p:cNvPr>
          <p:cNvSpPr txBox="1">
            <a:spLocks/>
          </p:cNvSpPr>
          <p:nvPr/>
        </p:nvSpPr>
        <p:spPr>
          <a:xfrm>
            <a:off x="2421572" y="4782280"/>
            <a:ext cx="8395018" cy="1657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&lt;iframe&gt; tag specifies an inline frame.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inline frame is used to embed another document within the current HTML document.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address of the document to embed in the &lt;iframe&gt;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iframe can be used as the target frame for a link.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of the link must refer to the name attribute of the iframe:</a:t>
            </a:r>
          </a:p>
        </p:txBody>
      </p:sp>
    </p:spTree>
    <p:extLst>
      <p:ext uri="{BB962C8B-B14F-4D97-AF65-F5344CB8AC3E}">
        <p14:creationId xmlns:p14="http://schemas.microsoft.com/office/powerpoint/2010/main" val="19251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Entities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442A5-C282-441C-BABC-5770B4D6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00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characters are reserved in HTML.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the less than (&lt;) or greater than (&gt;) signs in your text, the browser might mix them with tags.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entities are used to display reserved characters in HTML.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entity looks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BDAAA-870E-4905-B2B3-85481376375D}"/>
              </a:ext>
            </a:extLst>
          </p:cNvPr>
          <p:cNvSpPr txBox="1"/>
          <p:nvPr/>
        </p:nvSpPr>
        <p:spPr>
          <a:xfrm>
            <a:off x="4306253" y="4446181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&amp;#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Some Useful HTML Character Entities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B88976-8788-4F21-9C5B-8B72E335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55081"/>
              </p:ext>
            </p:extLst>
          </p:nvPr>
        </p:nvGraphicFramePr>
        <p:xfrm>
          <a:off x="2592925" y="1466962"/>
          <a:ext cx="8127999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95">
                  <a:extLst>
                    <a:ext uri="{9D8B030D-6E8A-4147-A177-3AD203B41FA5}">
                      <a16:colId xmlns:a16="http://schemas.microsoft.com/office/drawing/2014/main" val="1842920661"/>
                    </a:ext>
                  </a:extLst>
                </a:gridCol>
                <a:gridCol w="3851071">
                  <a:extLst>
                    <a:ext uri="{9D8B030D-6E8A-4147-A177-3AD203B41FA5}">
                      <a16:colId xmlns:a16="http://schemas.microsoft.com/office/drawing/2014/main" val="2631568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457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Name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331600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non-breaking space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&amp;nbsp;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92516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155830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gt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187066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ampersand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&amp;amp;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18844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quotation mark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&amp;quot;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28411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single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quotatioan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mark (apostrophe)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&amp;apos;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216099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©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copyright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&amp;copy;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16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µ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&amp;micro;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5607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×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&amp;times;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8795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÷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&amp;divide;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6829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  <a:latin typeface="Georgia" panose="02040502050405020303" pitchFamily="18" charset="0"/>
                        </a:rPr>
                        <a:t>Θ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Big Theta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&amp;Theta;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90885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θ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Small theta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&amp;theta;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242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  <a:latin typeface="Georgia" panose="02040502050405020303" pitchFamily="18" charset="0"/>
                        </a:rPr>
                        <a:t>Φ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Phi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&amp;Phi;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2261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1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Some Useful HTML Character Entities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B88976-8788-4F21-9C5B-8B72E335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31982"/>
              </p:ext>
            </p:extLst>
          </p:nvPr>
        </p:nvGraphicFramePr>
        <p:xfrm>
          <a:off x="2592925" y="1905000"/>
          <a:ext cx="8127999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25">
                  <a:extLst>
                    <a:ext uri="{9D8B030D-6E8A-4147-A177-3AD203B41FA5}">
                      <a16:colId xmlns:a16="http://schemas.microsoft.com/office/drawing/2014/main" val="1842920661"/>
                    </a:ext>
                  </a:extLst>
                </a:gridCol>
                <a:gridCol w="3953941">
                  <a:extLst>
                    <a:ext uri="{9D8B030D-6E8A-4147-A177-3AD203B41FA5}">
                      <a16:colId xmlns:a16="http://schemas.microsoft.com/office/drawing/2014/main" val="2631568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457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665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3329" marR="33329" marT="33329" marB="333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Name</a:t>
                      </a:r>
                    </a:p>
                  </a:txBody>
                  <a:tcPr marL="33329" marR="33329" marT="33329" marB="33329"/>
                </a:tc>
                <a:extLst>
                  <a:ext uri="{0D108BD9-81ED-4DB2-BD59-A6C34878D82A}">
                    <a16:rowId xmlns:a16="http://schemas.microsoft.com/office/drawing/2014/main" val="331600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  <a:latin typeface="Georgia" panose="02040502050405020303" pitchFamily="18" charset="0"/>
                        </a:rPr>
                        <a:t>α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&amp;alpha;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92516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β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beta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&amp;beta;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55830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λ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lambda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&amp;lambda;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87066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μ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&amp;mu;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8844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ρ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rho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&amp;rho;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8411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σ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sigma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&amp;sigma;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16099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τ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tau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&amp;tau;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16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µ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5607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  <a:latin typeface="Georgia" panose="02040502050405020303" pitchFamily="18" charset="0"/>
                        </a:rPr>
                        <a:t>Π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&amp;Pi;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8795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74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 Tags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Write your comments here --&gt;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Do not display this at the moment</a:t>
            </a:r>
            <a:b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border="0"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="pic_trulli.jpg" alt="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Trulli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86425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86353"/>
            <a:ext cx="8915400" cy="402101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HTML links are hyperlinks.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click on a link and jump to another document.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move the mouse over a link, the mouse arrow will turn into a little hand.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12257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00553"/>
            <a:ext cx="8915400" cy="49178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="https://www.google.com/" target="_blank"&gt;Visit google!&lt;/a&gt;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specifies where to open the linked document.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can have following values: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_blank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Opens the linked document in a new window or tab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_self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Opens the linked document in the same window/tab as it was clicked (this is default)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781B-3E4B-4BBD-B13B-EDC577D6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B31B-9A9F-4B16-ACB7-9F2A75A6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HTML:HTML elements, Attributes, HTML Formatting list, table, images, iframe ,forms, HTML Classes, ID, HTML Links, HTML Graphics, HTML Media.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Types of CSS,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Background, Border, List, Tables, CSS Pseudo Classes, CSS Border Image, CSS Box Model, CSS Text Effects, CSS 2D Transforms, CSS 3D Transforms, CSS Animation, CSS User Interface.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XML: Introduction to XML, XML Tree, XML DTD, XML Schema. </a:t>
            </a:r>
          </a:p>
        </p:txBody>
      </p:sp>
    </p:spTree>
    <p:extLst>
      <p:ext uri="{BB962C8B-B14F-4D97-AF65-F5344CB8AC3E}">
        <p14:creationId xmlns:p14="http://schemas.microsoft.com/office/powerpoint/2010/main" val="155177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00553"/>
            <a:ext cx="8915400" cy="4917831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links can be used to create bookmarks, so that readers can jump to specific parts of a web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Bookmarks can be useful if a web page is very long.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bookmark - first create the bookmark, then add a link to it.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link is clicked, the page will scroll down or up to the location with the bookmark.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link to a bookmark on another page</a:t>
            </a:r>
          </a:p>
        </p:txBody>
      </p:sp>
    </p:spTree>
    <p:extLst>
      <p:ext uri="{BB962C8B-B14F-4D97-AF65-F5344CB8AC3E}">
        <p14:creationId xmlns:p14="http://schemas.microsoft.com/office/powerpoint/2010/main" val="46101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5706"/>
            <a:ext cx="8915400" cy="47654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can improve the design and the appearance of a web page</a:t>
            </a:r>
            <a:r>
              <a:rPr lang="en-US" dirty="0"/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images are defined with 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is empty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contains attributes only, and does not have a closing tag.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(web address) of the image: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=“logo.jpg" alt=“logo of NUV"&gt;</a:t>
            </a:r>
          </a:p>
        </p:txBody>
      </p:sp>
    </p:spTree>
    <p:extLst>
      <p:ext uri="{BB962C8B-B14F-4D97-AF65-F5344CB8AC3E}">
        <p14:creationId xmlns:p14="http://schemas.microsoft.com/office/powerpoint/2010/main" val="188575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Image as Link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3155"/>
            <a:ext cx="9438665" cy="4969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&lt;h2&gt;Image Links&lt;/h2&gt;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image is a link. You can click on it.&lt;/p&gt;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="https://nuv.ac.in/"&gt;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="logo.jpg“  alt=“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site"&gt;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9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337538"/>
          </a:xfrm>
        </p:spPr>
        <p:txBody>
          <a:bodyPr>
            <a:norm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Unordered HTML List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Ordered HTML List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Description Lists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List-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Unordered HTML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3375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An unordered list starts with the &lt;ul&gt; tag. Each list item starts with the &lt;li&gt; tag.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list items will be marked with bullets (small black circles) by default</a:t>
            </a:r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List-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Ordered HTML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3375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An ordered list starts with the &lt;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ol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 tag. Each list item starts with the &lt;li&gt; tag.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list items will be marked with numbers by default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type attribute of the &lt;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ol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&gt; tag, defines the type of the list item marker</a:t>
            </a:r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List-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Description 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 HTML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33753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 description list is a list of terms, with a description of each term.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&lt;dl&gt; tag defines the description list, the &lt;dt&gt; tag defines the term (name), and the &lt;dd&gt; tag describes each term</a:t>
            </a:r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71D3-A28E-40DC-BFE9-4DB0729C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Graphics - SVG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B014-2219-4ACD-A202-AB16DA30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stands for Scalable Vector Graphics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is used to define graphics for the Web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and every attribute in SVG files can be animated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images can be printed with high quality at any resolution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 graphics do NOT lose any quality if they are zoomed or resized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is a container for SVG graphics.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19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77806"/>
            <a:ext cx="8911687" cy="1280890"/>
          </a:xfrm>
        </p:spPr>
        <p:txBody>
          <a:bodyPr/>
          <a:lstStyle/>
          <a:p>
            <a:r>
              <a:rPr lang="en-US" dirty="0"/>
              <a:t>SVG Circle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663" y="149352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&lt;circle cx="50" cy="50" r="40"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stroke="green" stroke-width= "5" fill= "blue" /&gt;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Sorry, your browser does not support inline SVG.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00" t="40262" r="74500" b="45864"/>
          <a:stretch/>
        </p:blipFill>
        <p:spPr>
          <a:xfrm>
            <a:off x="9372756" y="2125030"/>
            <a:ext cx="2047307" cy="19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77806"/>
            <a:ext cx="8911687" cy="1280890"/>
          </a:xfrm>
        </p:spPr>
        <p:txBody>
          <a:bodyPr/>
          <a:lstStyle/>
          <a:p>
            <a:r>
              <a:rPr lang="en-US" dirty="0"/>
              <a:t>SVG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544" y="1493520"/>
            <a:ext cx="9930383" cy="377762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width="400" height="100" 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stroke="green" stroke-width= "5" fill= "blue"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b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50" t="40795" r="49900" b="40796"/>
          <a:stretch/>
        </p:blipFill>
        <p:spPr>
          <a:xfrm>
            <a:off x="4007713" y="3271654"/>
            <a:ext cx="4041648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0B3C-F485-4B57-BB47-CD831347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EAAB-916C-4BF9-B707-A023E75D6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8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Ellipse - &lt;ellipse&gt;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604" y="1516006"/>
            <a:ext cx="8915400" cy="377762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ellipse is closely related to a circle. The difference is that an ellipse has an x and a y radius that differs from each other, while a circle has equal x and y radius: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&lt;ellipse cx="200" cy="80"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="100"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stroke="green" stroke-width= "5" fill= "blue" /&gt;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cx and cy attributes define the x  and y coordinates of the center of the ellipse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defines the horizontal radius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defines the vertical radius</a:t>
            </a: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850" t="30925" r="24700" b="49065"/>
          <a:stretch/>
        </p:blipFill>
        <p:spPr>
          <a:xfrm>
            <a:off x="9108884" y="5187897"/>
            <a:ext cx="22494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SVG Line - &lt;line&gt;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&lt;line&gt; element is used to create a line: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&lt;line x1="0" y1="0" x2="200" y2="200"  stroke="green" stroke-width= "5" fill= "blue" /&gt;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50" t="31991" r="62200" b="39728"/>
          <a:stretch/>
        </p:blipFill>
        <p:spPr>
          <a:xfrm>
            <a:off x="4407408" y="4201294"/>
            <a:ext cx="250545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SVG Text - &lt;text&gt;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162" y="117537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&lt;text&gt; element is used to define a text.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&lt;text x="0" y="15" fill="red"&gt;I love SVG!&lt;/text&gt;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50" t="36260" r="71200" b="60805"/>
          <a:stretch/>
        </p:blipFill>
        <p:spPr>
          <a:xfrm>
            <a:off x="3913632" y="4407408"/>
            <a:ext cx="4187952" cy="5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72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482-EA6F-4E74-990E-41DD66F9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B9A7-17A5-4BEB-856F-E3893343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comes in many different formats. It can be almost anything you can hear or see.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elements (like audio or video) are stored in media files.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way to discover the type of a file, is to look at the file extension. Multimedia files have formats and different extensions like: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.wav, .mp3, .mp4, .mpg,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MP4,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supported by the HTML5 standard.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MP3, WAV,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supported by the HTML5 standard.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916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CFE-6D11-43F7-8936-1CF19D10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170-5D7C-43DE-8CA4-79336E01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0190"/>
            <a:ext cx="8915400" cy="43910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HTML5 &lt;audio&gt; element specifies a standard way to embed audio in a web page.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&lt;audio controls&gt;</a:t>
            </a:r>
            <a:b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&lt;source 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="horse.ogg" type="audio/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&lt;source 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="horse.mp3" type="audio/mpeg"&gt;</a:t>
            </a:r>
            <a:b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browser does not support the audio element.</a:t>
            </a:r>
            <a:b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  <a:p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controls attribute adds audio controls, like play, pause, and volume.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&lt;source&gt; element allows you to specify alternative audio files which the browser may choose from. The browser will use the first recognized format.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between the &lt;audio&gt; and &lt;/audio&gt; tags will only be displayed in browsers that do not support the &lt;audio&gt; element.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52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CFE-6D11-43F7-8936-1CF19D10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Video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170-5D7C-43DE-8CA4-79336E01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&lt;video&gt; element is used to show a video on a web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controls attribute adds video controls, like play, pause, and volume.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idea to always include width and height attributes.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&lt;source&gt; element allows you to specify video file.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muted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let video start playing automatically (but muted)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BC09-134C-4A55-B08E-115787B05739}"/>
              </a:ext>
            </a:extLst>
          </p:cNvPr>
          <p:cNvSpPr txBox="1"/>
          <p:nvPr/>
        </p:nvSpPr>
        <p:spPr>
          <a:xfrm>
            <a:off x="3504884" y="4662494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&lt;video width="320" height="240"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&lt;source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=“temp.mp4" type="video/mp4"&gt;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&lt;source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=“temp.ogg" type="video/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Your browser does not support the video tag.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47289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118A-EF8D-421A-8836-D9132917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&lt;meta&gt; 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D38F-6AC2-4242-8511-D3771AF3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&lt;meta&gt; tag defines metadata about an HTML document. Metadata is data (information) about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&lt;meta&gt; tags always go inside the &lt;head&gt; element, and are typically used to specify character set, page description, keywords, author of the document, and viewport settings.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will not be displayed on the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is used by browsers (how to display content or reload page), search engines (keywords), and other web services.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93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118A-EF8D-421A-8836-D9132917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&lt;meta&gt; Tag-example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D38F-6AC2-4242-8511-D3771AF3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7863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keywords for search engines: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="keywords"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="HTML, CSS, JavaScript"&gt;</a:t>
            </a:r>
            <a:endParaRPr lang="en-IN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a description of your web page: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="description"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="Free Web tutorials for HTML and CSS"&gt;</a:t>
            </a:r>
            <a:endParaRPr lang="en-IN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the author of a page: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="author"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 Doe"&gt;</a:t>
            </a:r>
            <a:endParaRPr lang="en-IN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Refresh document every 30 seconds: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http-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="refresh"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="30"&gt;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Setting the viewport to make your website look good on all devices: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&lt;meta name="viewport" content="width=device-width, initial-scale=1.0"&gt;</a:t>
            </a:r>
            <a:endParaRPr lang="en-IN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9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&lt;form&gt;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&lt;form&gt; element defines a form that is used to collect user input.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input is most often sent to a server for processing.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&lt;form&gt; element is a container for different types of input elements, such as: text fields, checkboxes, radio buttons, submit buttons,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11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attribute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attribute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temp.php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="get" &gt;</a:t>
            </a:r>
          </a:p>
        </p:txBody>
      </p:sp>
    </p:spTree>
    <p:extLst>
      <p:ext uri="{BB962C8B-B14F-4D97-AF65-F5344CB8AC3E}">
        <p14:creationId xmlns:p14="http://schemas.microsoft.com/office/powerpoint/2010/main" val="357674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251C80C-8437-45C4-9B09-D1B9665B65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BD0541-50E2-44F4-846E-0A26AE3B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924" y="1858396"/>
            <a:ext cx="7991475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My First HTML Page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some text...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12726-7842-44D4-91AF-B8C540E0E8B8}"/>
              </a:ext>
            </a:extLst>
          </p:cNvPr>
          <p:cNvSpPr/>
          <p:nvPr/>
        </p:nvSpPr>
        <p:spPr>
          <a:xfrm>
            <a:off x="1421674" y="1311139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D315B-15F7-4EAC-85C8-24072D18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53" y="4581524"/>
            <a:ext cx="7210425" cy="2276475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3470DE9E-C351-4B69-90CA-9957657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 Page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987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087" y="2667222"/>
            <a:ext cx="8911687" cy="1280890"/>
          </a:xfrm>
        </p:spPr>
        <p:txBody>
          <a:bodyPr/>
          <a:lstStyle/>
          <a:p>
            <a:r>
              <a:rPr lang="en-US" dirty="0"/>
              <a:t>Form Elements</a:t>
            </a:r>
          </a:p>
        </p:txBody>
      </p:sp>
    </p:spTree>
    <p:extLst>
      <p:ext uri="{BB962C8B-B14F-4D97-AF65-F5344CB8AC3E}">
        <p14:creationId xmlns:p14="http://schemas.microsoft.com/office/powerpoint/2010/main" val="171302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&lt;input&gt; Element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form element is the &lt;input&gt; element.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&lt;input&gt; element can be displayed in several ways, depending on the type attribute.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type attribute is omitted, the input field gets the default type: "text"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6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087" y="1790700"/>
            <a:ext cx="8915400" cy="47244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Text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type="text"&gt; defines a one-line text input field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Password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type="password"&gt; defines a password field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Submit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type="submit"&gt; defines a button for submitting form data to a form-handler.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Reset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type="reset"&gt; defines a reset button that will reset all form values to their default values: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4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3"/>
            <a:ext cx="8915400" cy="47244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Radio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type="radio"&gt; defines a radio button.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 let a user select ONLY ONE of a limited number of choice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&lt;input type="radio" name="gender" value="male" checked&gt; Male&lt;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&lt;input type="radio" name="gender" value="female"&gt; Female&lt;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&lt;input type="radio" name="gender" value="other"&gt; Other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49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3"/>
            <a:ext cx="8915400" cy="47244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Checkbox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&lt;input type="checkbox"&gt; defines a checkbox.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Checkboxes let a user select ZERO or MORE options of a limited number of choices.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Hobbies: &lt;input type="checkbox" name="h1" value="dance"&gt; Dance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&lt;input type="checkbox" name="h2" value="singing"&gt; Singing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76284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3"/>
            <a:ext cx="8915400" cy="47244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File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&lt;input type="file"&gt; defines a file-select field and a "Browse" button for file uploads.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9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89820"/>
            <a:ext cx="8911687" cy="1280890"/>
          </a:xfrm>
        </p:spPr>
        <p:txBody>
          <a:bodyPr/>
          <a:lstStyle/>
          <a:p>
            <a:r>
              <a:rPr lang="en-US" dirty="0"/>
              <a:t>HTML5 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1637"/>
            <a:ext cx="8915400" cy="50434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datetime-local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Number     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range</a:t>
            </a:r>
          </a:p>
          <a:p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9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233586"/>
            <a:ext cx="8911687" cy="1280890"/>
          </a:xfrm>
        </p:spPr>
        <p:txBody>
          <a:bodyPr/>
          <a:lstStyle/>
          <a:p>
            <a:r>
              <a:rPr lang="en-US" dirty="0"/>
              <a:t>Input Restrictions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64469"/>
              </p:ext>
            </p:extLst>
          </p:nvPr>
        </p:nvGraphicFramePr>
        <p:xfrm>
          <a:off x="2719069" y="1285511"/>
          <a:ext cx="7813675" cy="4946788"/>
        </p:xfrm>
        <a:graphic>
          <a:graphicData uri="http://schemas.openxmlformats.org/drawingml/2006/table">
            <a:tbl>
              <a:tblPr/>
              <a:tblGrid>
                <a:gridCol w="1557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disabled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that an input field should be disabled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maximum value for an input field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80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maxlength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maximum number of character for an input field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minimum value for an input field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readonly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that an input field is read only (cannot be changed)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that an input field is required (must be filled out)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width (in characters) of an input field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default value for an input field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</a:t>
                      </a:r>
                    </a:p>
                  </a:txBody>
                  <a:tcPr marL="104372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input multiple attribute specifies that the user is allowed to enter more than one value in an input field.</a:t>
                      </a:r>
                    </a:p>
                  </a:txBody>
                  <a:tcPr marL="52186" marR="52186" marT="52186" marB="52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1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492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3524"/>
            <a:ext cx="8915400" cy="5324475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Attribute: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attribute specifies the initial value for an input field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Attribute: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field must have a name attribute to be submitted. If the name attribute is omitted, the data of that input field will not be sent at all.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autofocus Attribute: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autofocus attribute specifies that the input field should automatically get focus when the page loads.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 Attribute: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autocomplete attribute specifies whether a form or input field should have autocomplete on or off.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CD038-8F71-4286-B91F-C27241D39871}"/>
              </a:ext>
            </a:extLst>
          </p:cNvPr>
          <p:cNvSpPr txBox="1"/>
          <p:nvPr/>
        </p:nvSpPr>
        <p:spPr>
          <a:xfrm>
            <a:off x="3897631" y="4953001"/>
            <a:ext cx="77266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 action="/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autocomplete="on"&gt;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	 First name:&lt;input type="text" 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		Last name: &lt;input type="text" 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		E-mail: 	&lt;input type="email" name="email" autocomplete="off"&gt;&lt;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		&lt;input type="submit"&gt;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64886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3524"/>
            <a:ext cx="8915400" cy="5324475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placeholder Attribute: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placeholder attribute specifies a hint that describes the expected value of an input field (a sample value or a short description of the format). 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a &lt;form&gt; attribute. When present,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that the form data should not be validated when submitted.</a:t>
            </a: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8A3A-764A-4401-AD76-4FA7EF31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2089-DBA0-48A7-8BEC-5CA86DD6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comprised of “elements” and “tags”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</a:t>
            </a:r>
            <a:r>
              <a:rPr lang="en-US" sz="2200" dirty="0">
                <a:solidFill>
                  <a:srgbClr val="020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ends with </a:t>
            </a:r>
            <a:r>
              <a:rPr lang="en-US" sz="2200" dirty="0">
                <a:solidFill>
                  <a:srgbClr val="020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structure using two main sections: </a:t>
            </a:r>
            <a:r>
              <a:rPr lang="en-US" sz="2200" dirty="0">
                <a:solidFill>
                  <a:srgbClr val="020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solidFill>
                  <a:srgbClr val="020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35FE30-68E3-461B-BAA3-23226457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807" y="3524249"/>
            <a:ext cx="8351693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&lt;html&gt; </a:t>
            </a:r>
            <a:r>
              <a:rPr 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&lt;head&gt;&lt;/head&gt; </a:t>
            </a:r>
            <a:r>
              <a:rPr lang="en-US" sz="2400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&lt;body&gt;&lt;/body&gt; </a:t>
            </a:r>
            <a:r>
              <a:rPr lang="en-US" sz="2400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B1AB90-6B20-4F37-B42E-A4C09233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807" y="556823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&lt;img </a:t>
            </a:r>
            <a:r>
              <a:rPr 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src="logo.jpg" alt="logo" </a:t>
            </a:r>
            <a:r>
              <a:rPr lang="en-US" sz="2400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072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HTML5 Form Elements: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specifies a list of pre-defined options for an &lt;input&gt; element.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see a drop-down list of the pre-defined options as they input data.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attribute of the &lt;input&gt; element, must refer to the id attribute of the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3DCABD-EC9B-4FFF-A6DB-07370FAEB428}"/>
              </a:ext>
            </a:extLst>
          </p:cNvPr>
          <p:cNvGrpSpPr/>
          <p:nvPr/>
        </p:nvGrpSpPr>
        <p:grpSpPr>
          <a:xfrm>
            <a:off x="11211750" y="206550"/>
            <a:ext cx="3603600" cy="1247040"/>
            <a:chOff x="11211750" y="206550"/>
            <a:chExt cx="3603600" cy="12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A672F4-2871-4A40-AAD8-543A5C13A8F2}"/>
                    </a:ext>
                  </a:extLst>
                </p14:cNvPr>
                <p14:cNvContentPartPr/>
                <p14:nvPr/>
              </p14:nvContentPartPr>
              <p14:xfrm>
                <a:off x="11760750" y="499230"/>
                <a:ext cx="27360" cy="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A672F4-2871-4A40-AAD8-543A5C13A8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51750" y="490590"/>
                  <a:ext cx="45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7D9516-CC33-463E-8322-B2D184E71649}"/>
                    </a:ext>
                  </a:extLst>
                </p14:cNvPr>
                <p14:cNvContentPartPr/>
                <p14:nvPr/>
              </p14:nvContentPartPr>
              <p14:xfrm>
                <a:off x="11211750" y="785430"/>
                <a:ext cx="572760" cy="562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7D9516-CC33-463E-8322-B2D184E716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02750" y="776790"/>
                  <a:ext cx="5904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B28325-AB1A-495B-944A-B585EFB10151}"/>
                    </a:ext>
                  </a:extLst>
                </p14:cNvPr>
                <p14:cNvContentPartPr/>
                <p14:nvPr/>
              </p14:nvContentPartPr>
              <p14:xfrm>
                <a:off x="11659590" y="837630"/>
                <a:ext cx="43560" cy="424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B28325-AB1A-495B-944A-B585EFB101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50950" y="828630"/>
                  <a:ext cx="61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18FB66-D1FF-487C-B6E4-A3474F107DBE}"/>
                    </a:ext>
                  </a:extLst>
                </p14:cNvPr>
                <p14:cNvContentPartPr/>
                <p14:nvPr/>
              </p14:nvContentPartPr>
              <p14:xfrm>
                <a:off x="11844270" y="1016550"/>
                <a:ext cx="243360" cy="200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18FB66-D1FF-487C-B6E4-A3474F107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35630" y="1007910"/>
                  <a:ext cx="261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B72F8B-88D1-491F-8F68-6456697DC4E9}"/>
                    </a:ext>
                  </a:extLst>
                </p14:cNvPr>
                <p14:cNvContentPartPr/>
                <p14:nvPr/>
              </p14:nvContentPartPr>
              <p14:xfrm>
                <a:off x="12130470" y="783630"/>
                <a:ext cx="73440" cy="42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B72F8B-88D1-491F-8F68-6456697DC4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21830" y="774990"/>
                  <a:ext cx="91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37155E-3EEF-4839-A8E0-8B53DCCA99C4}"/>
                    </a:ext>
                  </a:extLst>
                </p14:cNvPr>
                <p14:cNvContentPartPr/>
                <p14:nvPr/>
              </p14:nvContentPartPr>
              <p14:xfrm>
                <a:off x="12158190" y="1067310"/>
                <a:ext cx="59400" cy="3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37155E-3EEF-4839-A8E0-8B53DCCA99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49550" y="1058670"/>
                  <a:ext cx="77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9A86E4-1655-4757-A2D6-931660685AD7}"/>
                    </a:ext>
                  </a:extLst>
                </p14:cNvPr>
                <p14:cNvContentPartPr/>
                <p14:nvPr/>
              </p14:nvContentPartPr>
              <p14:xfrm>
                <a:off x="12328470" y="994950"/>
                <a:ext cx="18720" cy="12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9A86E4-1655-4757-A2D6-931660685A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19470" y="986310"/>
                  <a:ext cx="36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CF84FE-92DE-4E6A-B065-5A21DAD14881}"/>
                    </a:ext>
                  </a:extLst>
                </p14:cNvPr>
                <p14:cNvContentPartPr/>
                <p14:nvPr/>
              </p14:nvContentPartPr>
              <p14:xfrm>
                <a:off x="12104910" y="828630"/>
                <a:ext cx="569880" cy="53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CF84FE-92DE-4E6A-B065-5A21DAD148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96270" y="819630"/>
                  <a:ext cx="587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DB5E3D-8ACD-4E61-A40F-D584F3207BA1}"/>
                    </a:ext>
                  </a:extLst>
                </p14:cNvPr>
                <p14:cNvContentPartPr/>
                <p14:nvPr/>
              </p14:nvContentPartPr>
              <p14:xfrm>
                <a:off x="12500550" y="1008630"/>
                <a:ext cx="246240" cy="72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DB5E3D-8ACD-4E61-A40F-D584F3207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91910" y="999630"/>
                  <a:ext cx="263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0E44BB-E74D-435C-8455-BECFFA7017BE}"/>
                    </a:ext>
                  </a:extLst>
                </p14:cNvPr>
                <p14:cNvContentPartPr/>
                <p14:nvPr/>
              </p14:nvContentPartPr>
              <p14:xfrm>
                <a:off x="13075110" y="1147230"/>
                <a:ext cx="299160" cy="8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0E44BB-E74D-435C-8455-BECFFA7017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66470" y="1138590"/>
                  <a:ext cx="316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F6C1A0-9124-40EB-9547-DF7570760FBA}"/>
                    </a:ext>
                  </a:extLst>
                </p14:cNvPr>
                <p14:cNvContentPartPr/>
                <p14:nvPr/>
              </p14:nvContentPartPr>
              <p14:xfrm>
                <a:off x="13030470" y="488070"/>
                <a:ext cx="377640" cy="735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F6C1A0-9124-40EB-9547-DF7570760F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021470" y="479070"/>
                  <a:ext cx="3952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3E0AD7-D756-43AD-A81A-FCEE9C9394D7}"/>
                    </a:ext>
                  </a:extLst>
                </p14:cNvPr>
                <p14:cNvContentPartPr/>
                <p14:nvPr/>
              </p14:nvContentPartPr>
              <p14:xfrm>
                <a:off x="13332870" y="736830"/>
                <a:ext cx="104760" cy="9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3E0AD7-D756-43AD-A81A-FCEE9C9394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324230" y="728190"/>
                  <a:ext cx="122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9AEB2B5-ED7A-4C96-BF12-63B1280AD069}"/>
                    </a:ext>
                  </a:extLst>
                </p14:cNvPr>
                <p14:cNvContentPartPr/>
                <p14:nvPr/>
              </p14:nvContentPartPr>
              <p14:xfrm>
                <a:off x="13469310" y="904950"/>
                <a:ext cx="147240" cy="30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9AEB2B5-ED7A-4C96-BF12-63B1280AD0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460670" y="896310"/>
                  <a:ext cx="1648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EA5D7-0FA1-42B5-9FF0-E42FD51C6E4D}"/>
                    </a:ext>
                  </a:extLst>
                </p14:cNvPr>
                <p14:cNvContentPartPr/>
                <p14:nvPr/>
              </p14:nvContentPartPr>
              <p14:xfrm>
                <a:off x="13638510" y="657990"/>
                <a:ext cx="195840" cy="507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EA5D7-0FA1-42B5-9FF0-E42FD51C6E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29510" y="649350"/>
                  <a:ext cx="2134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EC3091-ABA2-4504-BDCE-9EEA9FE11178}"/>
                    </a:ext>
                  </a:extLst>
                </p14:cNvPr>
                <p14:cNvContentPartPr/>
                <p14:nvPr/>
              </p14:nvContentPartPr>
              <p14:xfrm>
                <a:off x="13954950" y="874710"/>
                <a:ext cx="172080" cy="31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EC3091-ABA2-4504-BDCE-9EEA9FE111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946310" y="865710"/>
                  <a:ext cx="189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E6BA1A-FF2D-4493-8C98-570D243B04B1}"/>
                    </a:ext>
                  </a:extLst>
                </p14:cNvPr>
                <p14:cNvContentPartPr/>
                <p14:nvPr/>
              </p14:nvContentPartPr>
              <p14:xfrm>
                <a:off x="13977990" y="958950"/>
                <a:ext cx="187920" cy="11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E6BA1A-FF2D-4493-8C98-570D243B04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68990" y="949950"/>
                  <a:ext cx="20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1A070F-4862-439E-ABEA-32D99FCA1825}"/>
                    </a:ext>
                  </a:extLst>
                </p14:cNvPr>
                <p14:cNvContentPartPr/>
                <p14:nvPr/>
              </p14:nvContentPartPr>
              <p14:xfrm>
                <a:off x="14192190" y="555390"/>
                <a:ext cx="47160" cy="167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1A070F-4862-439E-ABEA-32D99FCA18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83550" y="546390"/>
                  <a:ext cx="64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59AD0-D932-4D11-8628-686A5AFCA484}"/>
                    </a:ext>
                  </a:extLst>
                </p14:cNvPr>
                <p14:cNvContentPartPr/>
                <p14:nvPr/>
              </p14:nvContentPartPr>
              <p14:xfrm>
                <a:off x="14352750" y="792990"/>
                <a:ext cx="220680" cy="18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59AD0-D932-4D11-8628-686A5AFCA4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44110" y="783990"/>
                  <a:ext cx="238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37714D-84C4-4CD8-B873-6D834765E4FA}"/>
                    </a:ext>
                  </a:extLst>
                </p14:cNvPr>
                <p14:cNvContentPartPr/>
                <p14:nvPr/>
              </p14:nvContentPartPr>
              <p14:xfrm>
                <a:off x="14464350" y="831150"/>
                <a:ext cx="105480" cy="252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37714D-84C4-4CD8-B873-6D834765E4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455350" y="822510"/>
                  <a:ext cx="123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64E7F4-334C-49AC-9C8A-6BB95D33814D}"/>
                    </a:ext>
                  </a:extLst>
                </p14:cNvPr>
                <p14:cNvContentPartPr/>
                <p14:nvPr/>
              </p14:nvContentPartPr>
              <p14:xfrm>
                <a:off x="14633910" y="452430"/>
                <a:ext cx="102600" cy="267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64E7F4-334C-49AC-9C8A-6BB95D3381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25270" y="443430"/>
                  <a:ext cx="120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6058A7-5BB1-47F4-97A3-1A91CC24D233}"/>
                    </a:ext>
                  </a:extLst>
                </p14:cNvPr>
                <p14:cNvContentPartPr/>
                <p14:nvPr/>
              </p14:nvContentPartPr>
              <p14:xfrm>
                <a:off x="14717070" y="657270"/>
                <a:ext cx="95040" cy="307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6058A7-5BB1-47F4-97A3-1A91CC24D2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708430" y="648630"/>
                  <a:ext cx="112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1AC05F-1BB8-4B0F-9359-A4EB5402D0DD}"/>
                    </a:ext>
                  </a:extLst>
                </p14:cNvPr>
                <p14:cNvContentPartPr/>
                <p14:nvPr/>
              </p14:nvContentPartPr>
              <p14:xfrm>
                <a:off x="11995110" y="1361430"/>
                <a:ext cx="579600" cy="88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1AC05F-1BB8-4B0F-9359-A4EB5402D0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986110" y="1352430"/>
                  <a:ext cx="597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5BAD03-3755-4E60-A79D-B5F07F85040B}"/>
                    </a:ext>
                  </a:extLst>
                </p14:cNvPr>
                <p14:cNvContentPartPr/>
                <p14:nvPr/>
              </p14:nvContentPartPr>
              <p14:xfrm>
                <a:off x="12722670" y="206550"/>
                <a:ext cx="1240200" cy="1247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5BAD03-3755-4E60-A79D-B5F07F8504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713670" y="197550"/>
                  <a:ext cx="1257840" cy="12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9560A32-84DD-4B90-B5E2-7402B02629CD}"/>
                    </a:ext>
                  </a:extLst>
                </p14:cNvPr>
                <p14:cNvContentPartPr/>
                <p14:nvPr/>
              </p14:nvContentPartPr>
              <p14:xfrm>
                <a:off x="14139990" y="541710"/>
                <a:ext cx="675360" cy="683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9560A32-84DD-4B90-B5E2-7402B02629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31350" y="532710"/>
                  <a:ext cx="69300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50C43B-115A-4153-85CC-3581A990F921}"/>
                    </a:ext>
                  </a:extLst>
                </p14:cNvPr>
                <p14:cNvContentPartPr/>
                <p14:nvPr/>
              </p14:nvContentPartPr>
              <p14:xfrm>
                <a:off x="14525910" y="1196550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50C43B-115A-4153-85CC-3581A990F9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17270" y="1187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74DE066-5542-4D9B-A309-105E8E75EF13}"/>
              </a:ext>
            </a:extLst>
          </p:cNvPr>
          <p:cNvGrpSpPr/>
          <p:nvPr/>
        </p:nvGrpSpPr>
        <p:grpSpPr>
          <a:xfrm>
            <a:off x="9552240" y="3896550"/>
            <a:ext cx="5306760" cy="3246120"/>
            <a:chOff x="9552240" y="3896550"/>
            <a:chExt cx="5306760" cy="32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76CAE3-0BEC-41EA-B409-EE957513E2E3}"/>
                    </a:ext>
                  </a:extLst>
                </p14:cNvPr>
                <p14:cNvContentPartPr/>
                <p14:nvPr/>
              </p14:nvContentPartPr>
              <p14:xfrm>
                <a:off x="10886310" y="6150060"/>
                <a:ext cx="333000" cy="31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76CAE3-0BEC-41EA-B409-EE957513E2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7310" y="6141420"/>
                  <a:ext cx="350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004B6D-2F2E-457E-A6EF-DE0028CC37F7}"/>
                    </a:ext>
                  </a:extLst>
                </p14:cNvPr>
                <p14:cNvContentPartPr/>
                <p14:nvPr/>
              </p14:nvContentPartPr>
              <p14:xfrm>
                <a:off x="11426670" y="6143220"/>
                <a:ext cx="162360" cy="25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004B6D-2F2E-457E-A6EF-DE0028CC37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18030" y="6134220"/>
                  <a:ext cx="180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9289F2-27A9-4619-8262-94ED4EC30E8B}"/>
                    </a:ext>
                  </a:extLst>
                </p14:cNvPr>
                <p14:cNvContentPartPr/>
                <p14:nvPr/>
              </p14:nvContentPartPr>
              <p14:xfrm>
                <a:off x="11705310" y="6441660"/>
                <a:ext cx="20160" cy="5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9289F2-27A9-4619-8262-94ED4EC30E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96310" y="6433020"/>
                  <a:ext cx="37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6C7C25-F18B-4B20-B805-43A11F2C300B}"/>
                    </a:ext>
                  </a:extLst>
                </p14:cNvPr>
                <p14:cNvContentPartPr/>
                <p14:nvPr/>
              </p14:nvContentPartPr>
              <p14:xfrm>
                <a:off x="11025990" y="6725700"/>
                <a:ext cx="495000" cy="37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6C7C25-F18B-4B20-B805-43A11F2C30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16990" y="6716700"/>
                  <a:ext cx="512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AA19F5-3713-48FA-B65C-3C7D47E75C5E}"/>
                    </a:ext>
                  </a:extLst>
                </p14:cNvPr>
                <p14:cNvContentPartPr/>
                <p14:nvPr/>
              </p14:nvContentPartPr>
              <p14:xfrm>
                <a:off x="11612790" y="6578910"/>
                <a:ext cx="82800" cy="56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AA19F5-3713-48FA-B65C-3C7D47E75C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04150" y="6569910"/>
                  <a:ext cx="100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DB9DB3-A829-4CA4-B4BC-AB94427F7E9E}"/>
                    </a:ext>
                  </a:extLst>
                </p14:cNvPr>
                <p14:cNvContentPartPr/>
                <p14:nvPr/>
              </p14:nvContentPartPr>
              <p14:xfrm>
                <a:off x="11950470" y="6333030"/>
                <a:ext cx="862560" cy="62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DB9DB3-A829-4CA4-B4BC-AB94427F7E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41470" y="6324030"/>
                  <a:ext cx="8802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F1E96B-5DA0-4F9E-A167-53F9391EC658}"/>
                    </a:ext>
                  </a:extLst>
                </p14:cNvPr>
                <p14:cNvContentPartPr/>
                <p14:nvPr/>
              </p14:nvContentPartPr>
              <p14:xfrm>
                <a:off x="12661110" y="6188310"/>
                <a:ext cx="1309680" cy="617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F1E96B-5DA0-4F9E-A167-53F9391EC6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652470" y="6179670"/>
                  <a:ext cx="13273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DBA71F-0A65-4999-8AC4-E42D9C3B4FAD}"/>
                    </a:ext>
                  </a:extLst>
                </p14:cNvPr>
                <p14:cNvContentPartPr/>
                <p14:nvPr/>
              </p14:nvContentPartPr>
              <p14:xfrm>
                <a:off x="9552240" y="4519260"/>
                <a:ext cx="564840" cy="54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DBA71F-0A65-4999-8AC4-E42D9C3B4F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43600" y="4510260"/>
                  <a:ext cx="5824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1BBBE8-857E-45B3-8511-47BD15042516}"/>
                    </a:ext>
                  </a:extLst>
                </p14:cNvPr>
                <p14:cNvContentPartPr/>
                <p14:nvPr/>
              </p14:nvContentPartPr>
              <p14:xfrm>
                <a:off x="10271880" y="4234860"/>
                <a:ext cx="809640" cy="89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1BBBE8-857E-45B3-8511-47BD150425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62880" y="4226220"/>
                  <a:ext cx="82728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4A1C15-094D-405E-B369-3AB31B14DA14}"/>
                    </a:ext>
                  </a:extLst>
                </p14:cNvPr>
                <p14:cNvContentPartPr/>
                <p14:nvPr/>
              </p14:nvContentPartPr>
              <p14:xfrm>
                <a:off x="11236680" y="4539780"/>
                <a:ext cx="48600" cy="54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4A1C15-094D-405E-B369-3AB31B14DA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27680" y="4531140"/>
                  <a:ext cx="6624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301F05-D52E-4A06-A54E-4E92FF7F0325}"/>
                    </a:ext>
                  </a:extLst>
                </p14:cNvPr>
                <p14:cNvContentPartPr/>
                <p14:nvPr/>
              </p14:nvContentPartPr>
              <p14:xfrm>
                <a:off x="11117880" y="4751820"/>
                <a:ext cx="641520" cy="307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301F05-D52E-4A06-A54E-4E92FF7F03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09240" y="4743180"/>
                  <a:ext cx="659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909378-80DD-4896-8714-02DC052C3B34}"/>
                    </a:ext>
                  </a:extLst>
                </p14:cNvPr>
                <p14:cNvContentPartPr/>
                <p14:nvPr/>
              </p14:nvContentPartPr>
              <p14:xfrm>
                <a:off x="11847240" y="4433940"/>
                <a:ext cx="488160" cy="70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909378-80DD-4896-8714-02DC052C3B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38600" y="4425300"/>
                  <a:ext cx="50580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7E2C70-3C2B-411B-B6CC-A1AD03CD9D4F}"/>
                    </a:ext>
                  </a:extLst>
                </p14:cNvPr>
                <p14:cNvContentPartPr/>
                <p14:nvPr/>
              </p14:nvContentPartPr>
              <p14:xfrm>
                <a:off x="12360960" y="4584780"/>
                <a:ext cx="195840" cy="38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7E2C70-3C2B-411B-B6CC-A1AD03CD9D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351960" y="4576140"/>
                  <a:ext cx="213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BB1DD5-A392-44B0-9D5D-CE872BC0CAE8}"/>
                    </a:ext>
                  </a:extLst>
                </p14:cNvPr>
                <p14:cNvContentPartPr/>
                <p14:nvPr/>
              </p14:nvContentPartPr>
              <p14:xfrm>
                <a:off x="12631320" y="4454820"/>
                <a:ext cx="155880" cy="50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BB1DD5-A392-44B0-9D5D-CE872BC0CA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622680" y="4445820"/>
                  <a:ext cx="1735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BF92D5-D02D-4A82-A374-8B94CCF1D5C1}"/>
                    </a:ext>
                  </a:extLst>
                </p14:cNvPr>
                <p14:cNvContentPartPr/>
                <p14:nvPr/>
              </p14:nvContentPartPr>
              <p14:xfrm>
                <a:off x="12650040" y="4391460"/>
                <a:ext cx="594360" cy="39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BF92D5-D02D-4A82-A374-8B94CCF1D5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641040" y="4382460"/>
                  <a:ext cx="612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93C52E-063E-4A4B-AD08-FD0A668F4C9B}"/>
                    </a:ext>
                  </a:extLst>
                </p14:cNvPr>
                <p14:cNvContentPartPr/>
                <p14:nvPr/>
              </p14:nvContentPartPr>
              <p14:xfrm>
                <a:off x="10310400" y="5414940"/>
                <a:ext cx="339120" cy="52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93C52E-063E-4A4B-AD08-FD0A668F4C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01760" y="5406300"/>
                  <a:ext cx="3567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99B342-099A-47AD-9532-3B0998142A79}"/>
                    </a:ext>
                  </a:extLst>
                </p14:cNvPr>
                <p14:cNvContentPartPr/>
                <p14:nvPr/>
              </p14:nvContentPartPr>
              <p14:xfrm>
                <a:off x="10681560" y="5578020"/>
                <a:ext cx="288360" cy="25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99B342-099A-47AD-9532-3B0998142A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72920" y="5569020"/>
                  <a:ext cx="306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86042-D082-4E13-A074-AD26C41EBF37}"/>
                    </a:ext>
                  </a:extLst>
                </p14:cNvPr>
                <p14:cNvContentPartPr/>
                <p14:nvPr/>
              </p14:nvContentPartPr>
              <p14:xfrm>
                <a:off x="10976040" y="5598180"/>
                <a:ext cx="155160" cy="27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86042-D082-4E13-A074-AD26C41EBF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67040" y="5589540"/>
                  <a:ext cx="172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5D9E64-62AB-47EF-BD1F-324492685F8A}"/>
                    </a:ext>
                  </a:extLst>
                </p14:cNvPr>
                <p14:cNvContentPartPr/>
                <p14:nvPr/>
              </p14:nvContentPartPr>
              <p14:xfrm>
                <a:off x="11076840" y="5302260"/>
                <a:ext cx="352440" cy="44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5D9E64-62AB-47EF-BD1F-324492685F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67840" y="5293620"/>
                  <a:ext cx="3700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FC00C0-B4EB-4F2D-A38A-2A4FC208DB8A}"/>
                    </a:ext>
                  </a:extLst>
                </p14:cNvPr>
                <p14:cNvContentPartPr/>
                <p14:nvPr/>
              </p14:nvContentPartPr>
              <p14:xfrm>
                <a:off x="11277720" y="5380380"/>
                <a:ext cx="330480" cy="32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FC00C0-B4EB-4F2D-A38A-2A4FC208DB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69080" y="5371740"/>
                  <a:ext cx="348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6E112C-9C90-4EC1-8D5C-ED54E52BE438}"/>
                    </a:ext>
                  </a:extLst>
                </p14:cNvPr>
                <p14:cNvContentPartPr/>
                <p14:nvPr/>
              </p14:nvContentPartPr>
              <p14:xfrm>
                <a:off x="11721960" y="5395500"/>
                <a:ext cx="443520" cy="23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6E112C-9C90-4EC1-8D5C-ED54E52BE4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13320" y="5386500"/>
                  <a:ext cx="46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7BCCC3-80C2-43B4-B7BC-D2C3B1291E45}"/>
                    </a:ext>
                  </a:extLst>
                </p14:cNvPr>
                <p14:cNvContentPartPr/>
                <p14:nvPr/>
              </p14:nvContentPartPr>
              <p14:xfrm>
                <a:off x="12205800" y="5238540"/>
                <a:ext cx="232560" cy="40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7BCCC3-80C2-43B4-B7BC-D2C3B1291E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197160" y="5229900"/>
                  <a:ext cx="2502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E5F1CD-7663-4E04-865B-F9A63CB9026E}"/>
                    </a:ext>
                  </a:extLst>
                </p14:cNvPr>
                <p14:cNvContentPartPr/>
                <p14:nvPr/>
              </p14:nvContentPartPr>
              <p14:xfrm>
                <a:off x="12616920" y="5183100"/>
                <a:ext cx="321120" cy="43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E5F1CD-7663-4E04-865B-F9A63CB902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607920" y="5174460"/>
                  <a:ext cx="338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869056-44DB-42CE-A575-BC667882F363}"/>
                    </a:ext>
                  </a:extLst>
                </p14:cNvPr>
                <p14:cNvContentPartPr/>
                <p14:nvPr/>
              </p14:nvContentPartPr>
              <p14:xfrm>
                <a:off x="13036680" y="5161860"/>
                <a:ext cx="164520" cy="41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869056-44DB-42CE-A575-BC667882F3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027680" y="5153220"/>
                  <a:ext cx="1821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565AD-8951-47B3-81C1-F3777DC80105}"/>
                    </a:ext>
                  </a:extLst>
                </p14:cNvPr>
                <p14:cNvContentPartPr/>
                <p14:nvPr/>
              </p14:nvContentPartPr>
              <p14:xfrm>
                <a:off x="13284720" y="5234940"/>
                <a:ext cx="244080" cy="30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565AD-8951-47B3-81C1-F3777DC801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276080" y="5226300"/>
                  <a:ext cx="261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E9C900-2822-48A5-8697-B454D907DBF9}"/>
                    </a:ext>
                  </a:extLst>
                </p14:cNvPr>
                <p14:cNvContentPartPr/>
                <p14:nvPr/>
              </p14:nvContentPartPr>
              <p14:xfrm>
                <a:off x="13486320" y="5179140"/>
                <a:ext cx="295200" cy="27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E9C900-2822-48A5-8697-B454D907DB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477680" y="5170140"/>
                  <a:ext cx="312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84BA60-2C39-4E4B-944A-B7CD199D6B28}"/>
                    </a:ext>
                  </a:extLst>
                </p14:cNvPr>
                <p14:cNvContentPartPr/>
                <p14:nvPr/>
              </p14:nvContentPartPr>
              <p14:xfrm>
                <a:off x="13813560" y="5030100"/>
                <a:ext cx="376200" cy="331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84BA60-2C39-4E4B-944A-B7CD199D6B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04560" y="5021100"/>
                  <a:ext cx="3938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2466E9-957B-46B2-8C13-D5DB0D4FD95D}"/>
                    </a:ext>
                  </a:extLst>
                </p14:cNvPr>
                <p14:cNvContentPartPr/>
                <p14:nvPr/>
              </p14:nvContentPartPr>
              <p14:xfrm>
                <a:off x="13775760" y="4865580"/>
                <a:ext cx="441720" cy="43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2466E9-957B-46B2-8C13-D5DB0D4FD9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766760" y="4856580"/>
                  <a:ext cx="459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3210F7-B8DF-47DD-9A7B-DBAA66CCDA47}"/>
                    </a:ext>
                  </a:extLst>
                </p14:cNvPr>
                <p14:cNvContentPartPr/>
                <p14:nvPr/>
              </p14:nvContentPartPr>
              <p14:xfrm>
                <a:off x="13968720" y="4635540"/>
                <a:ext cx="267480" cy="79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3210F7-B8DF-47DD-9A7B-DBAA66CCDA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959720" y="4626900"/>
                  <a:ext cx="285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52C57E-015E-4781-B23E-26C4A24780B2}"/>
                    </a:ext>
                  </a:extLst>
                </p14:cNvPr>
                <p14:cNvContentPartPr/>
                <p14:nvPr/>
              </p14:nvContentPartPr>
              <p14:xfrm>
                <a:off x="14201640" y="5030100"/>
                <a:ext cx="163800" cy="24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52C57E-015E-4781-B23E-26C4A24780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192640" y="5021100"/>
                  <a:ext cx="181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C9BD52-BD0F-42A5-B531-562EF7E61190}"/>
                    </a:ext>
                  </a:extLst>
                </p14:cNvPr>
                <p14:cNvContentPartPr/>
                <p14:nvPr/>
              </p14:nvContentPartPr>
              <p14:xfrm>
                <a:off x="14157000" y="5079420"/>
                <a:ext cx="240120" cy="23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C9BD52-BD0F-42A5-B531-562EF7E611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148360" y="5070780"/>
                  <a:ext cx="257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F76863-4448-4F57-A6F2-CBC086EC5551}"/>
                    </a:ext>
                  </a:extLst>
                </p14:cNvPr>
                <p14:cNvContentPartPr/>
                <p14:nvPr/>
              </p14:nvContentPartPr>
              <p14:xfrm>
                <a:off x="14428080" y="4983660"/>
                <a:ext cx="146880" cy="35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F76863-4448-4F57-A6F2-CBC086EC55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419440" y="4975020"/>
                  <a:ext cx="1645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F91A42-3C91-4000-8BBE-851A8430B5D6}"/>
                    </a:ext>
                  </a:extLst>
                </p14:cNvPr>
                <p14:cNvContentPartPr/>
                <p14:nvPr/>
              </p14:nvContentPartPr>
              <p14:xfrm>
                <a:off x="14647680" y="4819860"/>
                <a:ext cx="67680" cy="56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F91A42-3C91-4000-8BBE-851A8430B5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638680" y="4811220"/>
                  <a:ext cx="853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C15140-4EA4-4B59-A30E-60F624663979}"/>
                    </a:ext>
                  </a:extLst>
                </p14:cNvPr>
                <p14:cNvContentPartPr/>
                <p14:nvPr/>
              </p14:nvContentPartPr>
              <p14:xfrm>
                <a:off x="14586480" y="5115060"/>
                <a:ext cx="27252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C15140-4EA4-4B59-A30E-60F6246639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577840" y="5106060"/>
                  <a:ext cx="290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A08202-FB87-46BD-BF7D-3B727226DA24}"/>
                    </a:ext>
                  </a:extLst>
                </p14:cNvPr>
                <p14:cNvContentPartPr/>
                <p14:nvPr/>
              </p14:nvContentPartPr>
              <p14:xfrm>
                <a:off x="13025790" y="4489110"/>
                <a:ext cx="110880" cy="29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A08202-FB87-46BD-BF7D-3B727226DA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017150" y="4480110"/>
                  <a:ext cx="128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47DB7C-EFFF-4F16-9873-7B3B6AD7A7AB}"/>
                    </a:ext>
                  </a:extLst>
                </p14:cNvPr>
                <p14:cNvContentPartPr/>
                <p14:nvPr/>
              </p14:nvContentPartPr>
              <p14:xfrm>
                <a:off x="12995550" y="4273470"/>
                <a:ext cx="17280" cy="3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47DB7C-EFFF-4F16-9873-7B3B6AD7A7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986910" y="4264470"/>
                  <a:ext cx="34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D4D96E-066D-42F0-A1A3-C2E78930567B}"/>
                    </a:ext>
                  </a:extLst>
                </p14:cNvPr>
                <p14:cNvContentPartPr/>
                <p14:nvPr/>
              </p14:nvContentPartPr>
              <p14:xfrm>
                <a:off x="13135230" y="4064670"/>
                <a:ext cx="308160" cy="637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D4D96E-066D-42F0-A1A3-C2E7893056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126230" y="4055670"/>
                  <a:ext cx="32580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709F4F-D593-4323-A2CB-20D5E6CD8594}"/>
                    </a:ext>
                  </a:extLst>
                </p14:cNvPr>
                <p14:cNvContentPartPr/>
                <p14:nvPr/>
              </p14:nvContentPartPr>
              <p14:xfrm>
                <a:off x="13593510" y="4349790"/>
                <a:ext cx="127440" cy="27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709F4F-D593-4323-A2CB-20D5E6CD85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84870" y="4341150"/>
                  <a:ext cx="145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AC02F8-0C2D-4497-AEC5-DB551D2B7479}"/>
                    </a:ext>
                  </a:extLst>
                </p14:cNvPr>
                <p14:cNvContentPartPr/>
                <p14:nvPr/>
              </p14:nvContentPartPr>
              <p14:xfrm>
                <a:off x="13636350" y="4205790"/>
                <a:ext cx="464040" cy="360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AC02F8-0C2D-4497-AEC5-DB551D2B74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627350" y="4197150"/>
                  <a:ext cx="4816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FCC854-75E8-4E4B-BCB3-A7CD86CC98D3}"/>
                    </a:ext>
                  </a:extLst>
                </p14:cNvPr>
                <p14:cNvContentPartPr/>
                <p14:nvPr/>
              </p14:nvContentPartPr>
              <p14:xfrm>
                <a:off x="13946670" y="4237830"/>
                <a:ext cx="182160" cy="211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FCC854-75E8-4E4B-BCB3-A7CD86CC98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937670" y="4228830"/>
                  <a:ext cx="199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168B9D-F5A6-4C18-87CE-62137B89F8CE}"/>
                    </a:ext>
                  </a:extLst>
                </p14:cNvPr>
                <p14:cNvContentPartPr/>
                <p14:nvPr/>
              </p14:nvContentPartPr>
              <p14:xfrm>
                <a:off x="13440150" y="3896550"/>
                <a:ext cx="748080" cy="203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168B9D-F5A6-4C18-87CE-62137B89F8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431510" y="3887910"/>
                  <a:ext cx="765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FAD319-33C1-4CC1-A9C3-1F51450989CF}"/>
                    </a:ext>
                  </a:extLst>
                </p14:cNvPr>
                <p14:cNvContentPartPr/>
                <p14:nvPr/>
              </p14:nvContentPartPr>
              <p14:xfrm>
                <a:off x="14379030" y="4040550"/>
                <a:ext cx="6120" cy="1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FAD319-33C1-4CC1-A9C3-1F51450989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370390" y="4031910"/>
                  <a:ext cx="23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786669-6C3B-4332-8038-D5C5ED9995FA}"/>
                    </a:ext>
                  </a:extLst>
                </p14:cNvPr>
                <p14:cNvContentPartPr/>
                <p14:nvPr/>
              </p14:nvContentPartPr>
              <p14:xfrm>
                <a:off x="14258430" y="4053510"/>
                <a:ext cx="204480" cy="48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786669-6C3B-4332-8038-D5C5ED9995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249790" y="4044510"/>
                  <a:ext cx="2221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0A9D3B-2DE3-4F62-8B59-116BC8FDDA5D}"/>
                    </a:ext>
                  </a:extLst>
                </p14:cNvPr>
                <p14:cNvContentPartPr/>
                <p14:nvPr/>
              </p14:nvContentPartPr>
              <p14:xfrm>
                <a:off x="13600710" y="3973230"/>
                <a:ext cx="704880" cy="89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0A9D3B-2DE3-4F62-8B59-116BC8FDDA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592070" y="3964590"/>
                  <a:ext cx="72252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FE2B2B-F59A-4041-BAD9-C9255FA6576C}"/>
                    </a:ext>
                  </a:extLst>
                </p14:cNvPr>
                <p14:cNvContentPartPr/>
                <p14:nvPr/>
              </p14:nvContentPartPr>
              <p14:xfrm>
                <a:off x="11824470" y="5698710"/>
                <a:ext cx="745200" cy="100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FE2B2B-F59A-4041-BAD9-C9255FA657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815830" y="5689710"/>
                  <a:ext cx="76284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65145E-086F-41F2-B872-F35A6D720CB9}"/>
                    </a:ext>
                  </a:extLst>
                </p14:cNvPr>
                <p14:cNvContentPartPr/>
                <p14:nvPr/>
              </p14:nvContentPartPr>
              <p14:xfrm>
                <a:off x="12820950" y="6982470"/>
                <a:ext cx="233280" cy="15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65145E-086F-41F2-B872-F35A6D720C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811950" y="6973830"/>
                  <a:ext cx="2509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37C3F4C-43F3-489B-B814-55C4AD8D4E86}"/>
              </a:ext>
            </a:extLst>
          </p:cNvPr>
          <p:cNvGrpSpPr/>
          <p:nvPr/>
        </p:nvGrpSpPr>
        <p:grpSpPr>
          <a:xfrm>
            <a:off x="11861550" y="1854990"/>
            <a:ext cx="777960" cy="485280"/>
            <a:chOff x="11861550" y="1854990"/>
            <a:chExt cx="77796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27E2E-D88D-42B4-8566-116B8F59E140}"/>
                    </a:ext>
                  </a:extLst>
                </p14:cNvPr>
                <p14:cNvContentPartPr/>
                <p14:nvPr/>
              </p14:nvContentPartPr>
              <p14:xfrm>
                <a:off x="11861550" y="1854990"/>
                <a:ext cx="438120" cy="402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27E2E-D88D-42B4-8566-116B8F59E1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852910" y="1846350"/>
                  <a:ext cx="4557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58D836-8349-428D-976C-A5788ABB3D3C}"/>
                    </a:ext>
                  </a:extLst>
                </p14:cNvPr>
                <p14:cNvContentPartPr/>
                <p14:nvPr/>
              </p14:nvContentPartPr>
              <p14:xfrm>
                <a:off x="12523950" y="1866870"/>
                <a:ext cx="115560" cy="473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58D836-8349-428D-976C-A5788ABB3D3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515310" y="1858230"/>
                  <a:ext cx="1332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3C8E265-56C4-4A72-8EA7-3365F585FB46}"/>
              </a:ext>
            </a:extLst>
          </p:cNvPr>
          <p:cNvGrpSpPr/>
          <p:nvPr/>
        </p:nvGrpSpPr>
        <p:grpSpPr>
          <a:xfrm>
            <a:off x="12451230" y="2878470"/>
            <a:ext cx="310680" cy="273240"/>
            <a:chOff x="12451230" y="2878470"/>
            <a:chExt cx="3106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CF1E18-3550-42C9-A70B-833FF71087B4}"/>
                    </a:ext>
                  </a:extLst>
                </p14:cNvPr>
                <p14:cNvContentPartPr/>
                <p14:nvPr/>
              </p14:nvContentPartPr>
              <p14:xfrm>
                <a:off x="12752910" y="3147390"/>
                <a:ext cx="9000" cy="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CF1E18-3550-42C9-A70B-833FF71087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743910" y="3138750"/>
                  <a:ext cx="26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CBE336-AFB7-4460-8FEA-6559D7A66326}"/>
                    </a:ext>
                  </a:extLst>
                </p14:cNvPr>
                <p14:cNvContentPartPr/>
                <p14:nvPr/>
              </p14:nvContentPartPr>
              <p14:xfrm>
                <a:off x="12451230" y="2878470"/>
                <a:ext cx="291240" cy="27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CBE336-AFB7-4460-8FEA-6559D7A663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442230" y="2869830"/>
                  <a:ext cx="308880" cy="29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9745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is used to group related data in a form.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&lt;legend&gt; element defines a caption for the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14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4475"/>
            <a:ext cx="8915400" cy="439674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&lt;select&gt; element defines a drop-down list: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first item in the drop-down list is selected. To define a pre-selected option, add the selected attribute to the option</a:t>
            </a:r>
          </a:p>
          <a:p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attribute to specify the number of visible</a:t>
            </a:r>
            <a:r>
              <a:rPr lang="en-US" alt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to allow the user to select more than one value</a:t>
            </a:r>
            <a:endParaRPr lang="en-US" sz="2400" dirty="0"/>
          </a:p>
          <a:p>
            <a:endParaRPr lang="en-US" alt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CFF083-E3DC-42B5-80DD-2FF39064EA5F}"/>
                  </a:ext>
                </a:extLst>
              </p14:cNvPr>
              <p14:cNvContentPartPr/>
              <p14:nvPr/>
            </p14:nvContentPartPr>
            <p14:xfrm>
              <a:off x="3376800" y="262080"/>
              <a:ext cx="2078280" cy="125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CFF083-E3DC-42B5-80DD-2FF39064E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7800" y="253080"/>
                <a:ext cx="2095920" cy="127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00D3A4E-2680-470A-950B-674DBAA0D370}"/>
              </a:ext>
            </a:extLst>
          </p:cNvPr>
          <p:cNvGrpSpPr/>
          <p:nvPr/>
        </p:nvGrpSpPr>
        <p:grpSpPr>
          <a:xfrm>
            <a:off x="7267680" y="4034880"/>
            <a:ext cx="7462440" cy="2945160"/>
            <a:chOff x="7267680" y="4034880"/>
            <a:chExt cx="7462440" cy="29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79E461-4854-4F6E-8495-E255E38841D6}"/>
                    </a:ext>
                  </a:extLst>
                </p14:cNvPr>
                <p14:cNvContentPartPr/>
                <p14:nvPr/>
              </p14:nvContentPartPr>
              <p14:xfrm>
                <a:off x="8215920" y="4449600"/>
                <a:ext cx="566640" cy="66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79E461-4854-4F6E-8495-E255E38841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7280" y="4440600"/>
                  <a:ext cx="5842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DA1A35-BECD-4373-8F66-C7BAB4F71DFB}"/>
                    </a:ext>
                  </a:extLst>
                </p14:cNvPr>
                <p14:cNvContentPartPr/>
                <p14:nvPr/>
              </p14:nvContentPartPr>
              <p14:xfrm>
                <a:off x="8722800" y="4565880"/>
                <a:ext cx="379080" cy="56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DA1A35-BECD-4373-8F66-C7BAB4F71D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14160" y="4556880"/>
                  <a:ext cx="3967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1B1A2F-02E2-4A6E-BB94-E33603A71308}"/>
                    </a:ext>
                  </a:extLst>
                </p14:cNvPr>
                <p14:cNvContentPartPr/>
                <p14:nvPr/>
              </p14:nvContentPartPr>
              <p14:xfrm>
                <a:off x="9108000" y="4530960"/>
                <a:ext cx="472680" cy="50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1B1A2F-02E2-4A6E-BB94-E33603A713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9000" y="4521960"/>
                  <a:ext cx="4903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F1F619-A37C-424E-9946-9F484A9A1C34}"/>
                    </a:ext>
                  </a:extLst>
                </p14:cNvPr>
                <p14:cNvContentPartPr/>
                <p14:nvPr/>
              </p14:nvContentPartPr>
              <p14:xfrm>
                <a:off x="9682560" y="4448520"/>
                <a:ext cx="907200" cy="59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F1F619-A37C-424E-9946-9F484A9A1C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3920" y="4439880"/>
                  <a:ext cx="9248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4F981B-59DD-494E-BEBD-5F7892F1B2C9}"/>
                    </a:ext>
                  </a:extLst>
                </p14:cNvPr>
                <p14:cNvContentPartPr/>
                <p14:nvPr/>
              </p14:nvContentPartPr>
              <p14:xfrm>
                <a:off x="10368000" y="4843080"/>
                <a:ext cx="380880" cy="11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4F981B-59DD-494E-BEBD-5F7892F1B2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59360" y="4834440"/>
                  <a:ext cx="398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521779-CB73-48A7-8AED-44BF8A5ABC88}"/>
                    </a:ext>
                  </a:extLst>
                </p14:cNvPr>
                <p14:cNvContentPartPr/>
                <p14:nvPr/>
              </p14:nvContentPartPr>
              <p14:xfrm>
                <a:off x="10836720" y="4489920"/>
                <a:ext cx="460800" cy="47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521779-CB73-48A7-8AED-44BF8A5ABC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28080" y="4481280"/>
                  <a:ext cx="4784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3E53EC-F9DB-4090-8501-F1A704A9F09A}"/>
                    </a:ext>
                  </a:extLst>
                </p14:cNvPr>
                <p14:cNvContentPartPr/>
                <p14:nvPr/>
              </p14:nvContentPartPr>
              <p14:xfrm>
                <a:off x="9074520" y="5552640"/>
                <a:ext cx="635400" cy="53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3E53EC-F9DB-4090-8501-F1A704A9F0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65880" y="5544000"/>
                  <a:ext cx="6530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610A87-6AB2-4CFD-980F-8FBFA23E866C}"/>
                    </a:ext>
                  </a:extLst>
                </p14:cNvPr>
                <p14:cNvContentPartPr/>
                <p14:nvPr/>
              </p14:nvContentPartPr>
              <p14:xfrm>
                <a:off x="9660600" y="5678280"/>
                <a:ext cx="517680" cy="38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610A87-6AB2-4CFD-980F-8FBFA23E86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51960" y="5669280"/>
                  <a:ext cx="535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47CC32-8DFE-4231-B40D-F2F5DB1CCDA9}"/>
                    </a:ext>
                  </a:extLst>
                </p14:cNvPr>
                <p14:cNvContentPartPr/>
                <p14:nvPr/>
              </p14:nvContentPartPr>
              <p14:xfrm>
                <a:off x="10052640" y="5454000"/>
                <a:ext cx="418320" cy="48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47CC32-8DFE-4231-B40D-F2F5DB1CCD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43640" y="5445360"/>
                  <a:ext cx="4359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21310-5263-4AD4-85B1-A0E3F13CA10E}"/>
                    </a:ext>
                  </a:extLst>
                </p14:cNvPr>
                <p14:cNvContentPartPr/>
                <p14:nvPr/>
              </p14:nvContentPartPr>
              <p14:xfrm>
                <a:off x="10363680" y="5521320"/>
                <a:ext cx="377640" cy="31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21310-5263-4AD4-85B1-A0E3F13CA1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55040" y="5512680"/>
                  <a:ext cx="395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8E6E37-18E0-4C88-AEA5-6DD2D8305EA9}"/>
                    </a:ext>
                  </a:extLst>
                </p14:cNvPr>
                <p14:cNvContentPartPr/>
                <p14:nvPr/>
              </p14:nvContentPartPr>
              <p14:xfrm>
                <a:off x="10854360" y="5565240"/>
                <a:ext cx="127800" cy="21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8E6E37-18E0-4C88-AEA5-6DD2D8305E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45360" y="5556600"/>
                  <a:ext cx="145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2A8FF1-4345-4A16-9066-A061A0602A84}"/>
                    </a:ext>
                  </a:extLst>
                </p14:cNvPr>
                <p14:cNvContentPartPr/>
                <p14:nvPr/>
              </p14:nvContentPartPr>
              <p14:xfrm>
                <a:off x="11008800" y="5535000"/>
                <a:ext cx="474120" cy="17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2A8FF1-4345-4A16-9066-A061A0602A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99800" y="5526000"/>
                  <a:ext cx="491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EA62AB-54EC-4081-9876-B5BD5522F86B}"/>
                    </a:ext>
                  </a:extLst>
                </p14:cNvPr>
                <p14:cNvContentPartPr/>
                <p14:nvPr/>
              </p14:nvContentPartPr>
              <p14:xfrm>
                <a:off x="11414520" y="5342040"/>
                <a:ext cx="1502640" cy="49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EA62AB-54EC-4081-9876-B5BD5522F8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05880" y="5333040"/>
                  <a:ext cx="15202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991477-EE86-4D1C-8FB4-9277EA672086}"/>
                    </a:ext>
                  </a:extLst>
                </p14:cNvPr>
                <p14:cNvContentPartPr/>
                <p14:nvPr/>
              </p14:nvContentPartPr>
              <p14:xfrm>
                <a:off x="12909960" y="5140440"/>
                <a:ext cx="549360" cy="49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991477-EE86-4D1C-8FB4-9277EA6720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900960" y="5131800"/>
                  <a:ext cx="5670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DF31B6-D8DB-4FA8-A121-5F2F95E4B39B}"/>
                    </a:ext>
                  </a:extLst>
                </p14:cNvPr>
                <p14:cNvContentPartPr/>
                <p14:nvPr/>
              </p14:nvContentPartPr>
              <p14:xfrm>
                <a:off x="13419000" y="5024520"/>
                <a:ext cx="190800" cy="66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DF31B6-D8DB-4FA8-A121-5F2F95E4B3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410000" y="5015880"/>
                  <a:ext cx="2084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89EC9D-78B4-4082-A2E8-FB4503C10BBE}"/>
                    </a:ext>
                  </a:extLst>
                </p14:cNvPr>
                <p14:cNvContentPartPr/>
                <p14:nvPr/>
              </p14:nvContentPartPr>
              <p14:xfrm>
                <a:off x="13618080" y="5266440"/>
                <a:ext cx="254880" cy="27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89EC9D-78B4-4082-A2E8-FB4503C10B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09440" y="5257440"/>
                  <a:ext cx="272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670902-2579-48D2-85AA-98644A14EF49}"/>
                    </a:ext>
                  </a:extLst>
                </p14:cNvPr>
                <p14:cNvContentPartPr/>
                <p14:nvPr/>
              </p14:nvContentPartPr>
              <p14:xfrm>
                <a:off x="13906800" y="5270400"/>
                <a:ext cx="823320" cy="19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670902-2579-48D2-85AA-98644A14EF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98160" y="5261400"/>
                  <a:ext cx="840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BB9497-9AD5-4996-B644-021543CA7ED9}"/>
                    </a:ext>
                  </a:extLst>
                </p14:cNvPr>
                <p14:cNvContentPartPr/>
                <p14:nvPr/>
              </p14:nvContentPartPr>
              <p14:xfrm>
                <a:off x="10262880" y="6297480"/>
                <a:ext cx="31680" cy="3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BB9497-9AD5-4996-B644-021543CA7E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54240" y="6288840"/>
                  <a:ext cx="49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AA6D8-69BC-4275-961D-E9B20CFB505F}"/>
                    </a:ext>
                  </a:extLst>
                </p14:cNvPr>
                <p14:cNvContentPartPr/>
                <p14:nvPr/>
              </p14:nvContentPartPr>
              <p14:xfrm>
                <a:off x="10331640" y="6598440"/>
                <a:ext cx="152280" cy="30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AA6D8-69BC-4275-961D-E9B20CFB50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23000" y="6589440"/>
                  <a:ext cx="169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45934-0B2D-45B3-8C9D-DB86C7D3D9A4}"/>
                    </a:ext>
                  </a:extLst>
                </p14:cNvPr>
                <p14:cNvContentPartPr/>
                <p14:nvPr/>
              </p14:nvContentPartPr>
              <p14:xfrm>
                <a:off x="10573920" y="6921000"/>
                <a:ext cx="15840" cy="2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45934-0B2D-45B3-8C9D-DB86C7D3D9A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65280" y="6912360"/>
                  <a:ext cx="33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7771B6-B587-46FB-8DF8-1A9539A7598A}"/>
                    </a:ext>
                  </a:extLst>
                </p14:cNvPr>
                <p14:cNvContentPartPr/>
                <p14:nvPr/>
              </p14:nvContentPartPr>
              <p14:xfrm>
                <a:off x="9052200" y="6217920"/>
                <a:ext cx="419760" cy="46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7771B6-B587-46FB-8DF8-1A9539A7598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43560" y="6209280"/>
                  <a:ext cx="4374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141CF7-1418-42B3-B1DD-EDBBD6AC3FF9}"/>
                    </a:ext>
                  </a:extLst>
                </p14:cNvPr>
                <p14:cNvContentPartPr/>
                <p14:nvPr/>
              </p14:nvContentPartPr>
              <p14:xfrm>
                <a:off x="9508320" y="6274800"/>
                <a:ext cx="304920" cy="70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141CF7-1418-42B3-B1DD-EDBBD6AC3F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99680" y="6266160"/>
                  <a:ext cx="3225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A05897-BEEC-4A90-B6CF-D11FF9D3D2C1}"/>
                    </a:ext>
                  </a:extLst>
                </p14:cNvPr>
                <p14:cNvContentPartPr/>
                <p14:nvPr/>
              </p14:nvContentPartPr>
              <p14:xfrm>
                <a:off x="9836640" y="6483960"/>
                <a:ext cx="240840" cy="48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A05897-BEEC-4A90-B6CF-D11FF9D3D2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27640" y="6474960"/>
                  <a:ext cx="258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30D3FF-6F38-4E98-A10A-EEB32D7190AE}"/>
                    </a:ext>
                  </a:extLst>
                </p14:cNvPr>
                <p14:cNvContentPartPr/>
                <p14:nvPr/>
              </p14:nvContentPartPr>
              <p14:xfrm>
                <a:off x="10057680" y="6504840"/>
                <a:ext cx="550800" cy="28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30D3FF-6F38-4E98-A10A-EEB32D7190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48680" y="6496200"/>
                  <a:ext cx="568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D6BD73-88AB-4C94-80C1-EB7C6FD978E0}"/>
                    </a:ext>
                  </a:extLst>
                </p14:cNvPr>
                <p14:cNvContentPartPr/>
                <p14:nvPr/>
              </p14:nvContentPartPr>
              <p14:xfrm>
                <a:off x="10733040" y="6363360"/>
                <a:ext cx="753480" cy="35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D6BD73-88AB-4C94-80C1-EB7C6FD978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24040" y="6354720"/>
                  <a:ext cx="7711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EE844D-A850-43CA-946A-860E67CCCED8}"/>
                    </a:ext>
                  </a:extLst>
                </p14:cNvPr>
                <p14:cNvContentPartPr/>
                <p14:nvPr/>
              </p14:nvContentPartPr>
              <p14:xfrm>
                <a:off x="11159280" y="6363360"/>
                <a:ext cx="599040" cy="18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EE844D-A850-43CA-946A-860E67CCCED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50280" y="6354720"/>
                  <a:ext cx="61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D57773-D9A9-485E-B3F4-85FD5C64C261}"/>
                    </a:ext>
                  </a:extLst>
                </p14:cNvPr>
                <p14:cNvContentPartPr/>
                <p14:nvPr/>
              </p14:nvContentPartPr>
              <p14:xfrm>
                <a:off x="11617200" y="6315120"/>
                <a:ext cx="133200" cy="40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D57773-D9A9-485E-B3F4-85FD5C64C2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08560" y="6306480"/>
                  <a:ext cx="1508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AA1C39-1464-4219-8BC5-7DA5DC876B46}"/>
                    </a:ext>
                  </a:extLst>
                </p14:cNvPr>
                <p14:cNvContentPartPr/>
                <p14:nvPr/>
              </p14:nvContentPartPr>
              <p14:xfrm>
                <a:off x="7267680" y="4034880"/>
                <a:ext cx="3555720" cy="27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AA1C39-1464-4219-8BC5-7DA5DC876B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58680" y="4026240"/>
                  <a:ext cx="3573360" cy="27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A8DCBF-1D55-4802-96A4-2B50DE9D42D8}"/>
              </a:ext>
            </a:extLst>
          </p:cNvPr>
          <p:cNvGrpSpPr/>
          <p:nvPr/>
        </p:nvGrpSpPr>
        <p:grpSpPr>
          <a:xfrm>
            <a:off x="3917520" y="4717440"/>
            <a:ext cx="2129400" cy="1549080"/>
            <a:chOff x="3917520" y="4717440"/>
            <a:chExt cx="2129400" cy="15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F072EC-2DA0-4D8B-BCE8-68074378BE58}"/>
                    </a:ext>
                  </a:extLst>
                </p14:cNvPr>
                <p14:cNvContentPartPr/>
                <p14:nvPr/>
              </p14:nvContentPartPr>
              <p14:xfrm>
                <a:off x="3935880" y="5007240"/>
                <a:ext cx="1328040" cy="313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F072EC-2DA0-4D8B-BCE8-68074378BE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26880" y="4998240"/>
                  <a:ext cx="1345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C03409-4120-4B24-877F-FB43A066F484}"/>
                    </a:ext>
                  </a:extLst>
                </p14:cNvPr>
                <p14:cNvContentPartPr/>
                <p14:nvPr/>
              </p14:nvContentPartPr>
              <p14:xfrm>
                <a:off x="3917520" y="4717440"/>
                <a:ext cx="2129400" cy="154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C03409-4120-4B24-877F-FB43A066F4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08520" y="4708440"/>
                  <a:ext cx="2147040" cy="15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87E48E-52C1-408A-A73D-BAFD9BFFBD85}"/>
                    </a:ext>
                  </a:extLst>
                </p14:cNvPr>
                <p14:cNvContentPartPr/>
                <p14:nvPr/>
              </p14:nvContentPartPr>
              <p14:xfrm>
                <a:off x="5479200" y="5288760"/>
                <a:ext cx="378360" cy="131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87E48E-52C1-408A-A73D-BAFD9BFFBD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70200" y="5280120"/>
                  <a:ext cx="39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D6BE76-00DA-4751-83C4-A4A2223D7D78}"/>
                    </a:ext>
                  </a:extLst>
                </p14:cNvPr>
                <p14:cNvContentPartPr/>
                <p14:nvPr/>
              </p14:nvContentPartPr>
              <p14:xfrm>
                <a:off x="5476320" y="5286960"/>
                <a:ext cx="299520" cy="32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D6BE76-00DA-4751-83C4-A4A2223D7D7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67320" y="5278320"/>
                  <a:ext cx="317160" cy="33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806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defines a multi-line input field (a text area)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attribute specifies the visible number of lines in a text area.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cols attribute specifies the visible width of a text area.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35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&lt;label&gt;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&lt;label&gt; element defines a label for the form elements.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&lt;label&gt; element also help users who have difficulty clicking on very small regions (such as radio buttons or checkboxes) - because when the user clicks the text within the &lt;label&gt; element, it toggles the radio button/checkbox.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 attribute of the &lt;label&gt; tag should be equal to the id attribute of the &lt;input&gt; element to bind them together.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26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75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622D033-3891-4940-A9B5-B84A7A17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-Prof Vaibhavi Patel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6EC8C-FFD4-4054-8010-C6F697588102}"/>
              </a:ext>
            </a:extLst>
          </p:cNvPr>
          <p:cNvSpPr txBox="1"/>
          <p:nvPr/>
        </p:nvSpPr>
        <p:spPr>
          <a:xfrm>
            <a:off x="3495040" y="3180080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Thank You</a:t>
            </a:r>
            <a:endParaRPr lang="en-IN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8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about an element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tag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name="value“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="https://www.google.com"&gt;This is a link&lt;/a&gt;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="img_girl.jpg" width="500" height="600"&gt;</a:t>
            </a:r>
          </a:p>
        </p:txBody>
      </p:sp>
    </p:spTree>
    <p:extLst>
      <p:ext uri="{BB962C8B-B14F-4D97-AF65-F5344CB8AC3E}">
        <p14:creationId xmlns:p14="http://schemas.microsoft.com/office/powerpoint/2010/main" val="22021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CE12-E3EF-4D9B-A081-85D71EC3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00" y="346563"/>
            <a:ext cx="8911687" cy="1280890"/>
          </a:xfrm>
        </p:spPr>
        <p:txBody>
          <a:bodyPr/>
          <a:lstStyle/>
          <a:p>
            <a:r>
              <a:rPr lang="en-US" dirty="0"/>
              <a:t>First HTML Page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E8241C-A10A-43F0-A781-BE3D8752D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1443841"/>
            <a:ext cx="820737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My First HTML Page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This is some text...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B349B43-DE24-44D9-ABD4-A015E0FB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952" y="1825200"/>
            <a:ext cx="2209799" cy="506522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949423-B80B-454D-B06E-67F710C3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609" y="3429000"/>
            <a:ext cx="2057400" cy="506522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DC79C40-622E-4C53-8294-C664C65F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521" y="2360422"/>
            <a:ext cx="7354345" cy="1259392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B4D50C4-2F66-4CBF-B646-F2539A95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1339931"/>
            <a:ext cx="2362200" cy="506522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DB5DD7B-5931-47B3-8989-59495802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521" y="3619814"/>
            <a:ext cx="7354346" cy="1287823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3008F92-E359-4583-85AA-F698BA78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5389498"/>
            <a:ext cx="2209800" cy="506522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36059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691" y="984738"/>
            <a:ext cx="8915400" cy="4135176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Bold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Important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Italic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&lt;mark&gt;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Marked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Small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&lt;big&gt;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big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&lt;del&gt;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Deleted text : 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defines </a:t>
            </a:r>
            <a:r>
              <a:rPr lang="en-US" altLang="en-US" sz="1600" strike="sngStrike" dirty="0">
                <a:solidFill>
                  <a:schemeClr val="tx1"/>
                </a:solidFill>
              </a:rPr>
              <a:t>deleted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(removed) text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&lt;sub&gt;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Subscript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&lt;sup&gt;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Superscript text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underlined text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858000" y="1565031"/>
            <a:ext cx="158262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691" y="984738"/>
            <a:ext cx="8915400" cy="4135176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&lt;pre&gt;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preformatted text,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preserves both spaces and line breaks. The text will be displayed exactly as written in the HTML source code.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&lt;code&gt;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 piece of computer code,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define a piece of computer code. The content inside is displayed in the browser's default monospace font.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bdo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Bi-Directional Override, is used to override the current text direction, </a:t>
            </a:r>
            <a:r>
              <a:rPr lang="fr-FR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fr-FR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fr-FR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Values are </a:t>
            </a:r>
            <a:r>
              <a:rPr lang="fr-FR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</a:t>
            </a:r>
            <a:r>
              <a:rPr lang="fr-FR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fr-FR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B4624BFC9134486F0383157E2F58F" ma:contentTypeVersion="6" ma:contentTypeDescription="Create a new document." ma:contentTypeScope="" ma:versionID="1f10f96b6c0931139dd60854663d1116">
  <xsd:schema xmlns:xsd="http://www.w3.org/2001/XMLSchema" xmlns:xs="http://www.w3.org/2001/XMLSchema" xmlns:p="http://schemas.microsoft.com/office/2006/metadata/properties" xmlns:ns2="99b4a4bd-8216-45dc-86e2-2e7ff0b71974" targetNamespace="http://schemas.microsoft.com/office/2006/metadata/properties" ma:root="true" ma:fieldsID="1ae6787e35abd4c8a2cc904281cf89dd" ns2:_="">
    <xsd:import namespace="99b4a4bd-8216-45dc-86e2-2e7ff0b719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4a4bd-8216-45dc-86e2-2e7ff0b719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816094-6530-40B5-B101-8ED80B8E8BA9}"/>
</file>

<file path=customXml/itemProps2.xml><?xml version="1.0" encoding="utf-8"?>
<ds:datastoreItem xmlns:ds="http://schemas.openxmlformats.org/officeDocument/2006/customXml" ds:itemID="{DCB8027C-10BD-41DF-89D3-9B6B3B5ACF41}"/>
</file>

<file path=customXml/itemProps3.xml><?xml version="1.0" encoding="utf-8"?>
<ds:datastoreItem xmlns:ds="http://schemas.openxmlformats.org/officeDocument/2006/customXml" ds:itemID="{08266D39-5408-4E6F-A86E-271D71C3C45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6052</TotalTime>
  <Words>4471</Words>
  <Application>Microsoft Office PowerPoint</Application>
  <PresentationFormat>Widescreen</PresentationFormat>
  <Paragraphs>509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-apple-system</vt:lpstr>
      <vt:lpstr>Arial</vt:lpstr>
      <vt:lpstr>Calibri</vt:lpstr>
      <vt:lpstr>Century Gothic</vt:lpstr>
      <vt:lpstr>Consolas</vt:lpstr>
      <vt:lpstr>Corbel</vt:lpstr>
      <vt:lpstr>Georgia</vt:lpstr>
      <vt:lpstr>Segoe UI</vt:lpstr>
      <vt:lpstr>Times New Roman</vt:lpstr>
      <vt:lpstr>Verdana</vt:lpstr>
      <vt:lpstr>Wingdings 3</vt:lpstr>
      <vt:lpstr>Wisp</vt:lpstr>
      <vt:lpstr>Web Page Designing- HTML, CSS and XML</vt:lpstr>
      <vt:lpstr>Content</vt:lpstr>
      <vt:lpstr>HTML</vt:lpstr>
      <vt:lpstr>First HTML Page </vt:lpstr>
      <vt:lpstr>Introduction</vt:lpstr>
      <vt:lpstr>HTML Attributes </vt:lpstr>
      <vt:lpstr>First HTML Page</vt:lpstr>
      <vt:lpstr>HTML Formatting Elements </vt:lpstr>
      <vt:lpstr>HTML Formatting Elements </vt:lpstr>
      <vt:lpstr>HTML Tables</vt:lpstr>
      <vt:lpstr>Example</vt:lpstr>
      <vt:lpstr>HTML &lt;hr&gt; Tag</vt:lpstr>
      <vt:lpstr>HTML &lt;abbr&gt; Tag</vt:lpstr>
      <vt:lpstr>HTML Entities</vt:lpstr>
      <vt:lpstr>Some Useful HTML Character Entities</vt:lpstr>
      <vt:lpstr>Some Useful HTML Character Entities</vt:lpstr>
      <vt:lpstr>HTML Comment Tags </vt:lpstr>
      <vt:lpstr>HTML Links - Hyperlinks</vt:lpstr>
      <vt:lpstr>Cont..</vt:lpstr>
      <vt:lpstr>Bookmark</vt:lpstr>
      <vt:lpstr>HTML Images</vt:lpstr>
      <vt:lpstr>HTML Links - Image as Link </vt:lpstr>
      <vt:lpstr>HTML List</vt:lpstr>
      <vt:lpstr>HTML List-Unordered HTML List</vt:lpstr>
      <vt:lpstr>HTML List-Ordered HTML List</vt:lpstr>
      <vt:lpstr>HTML List-Description  HTML List</vt:lpstr>
      <vt:lpstr>HTML Graphics - SVG</vt:lpstr>
      <vt:lpstr>SVG Circle </vt:lpstr>
      <vt:lpstr>SVG Rectangle</vt:lpstr>
      <vt:lpstr>SVG Ellipse - &lt;ellipse&gt; </vt:lpstr>
      <vt:lpstr>SVG Line - &lt;line&gt; </vt:lpstr>
      <vt:lpstr>SVG Text - &lt;text&gt;  </vt:lpstr>
      <vt:lpstr>Multimedia</vt:lpstr>
      <vt:lpstr>Audio</vt:lpstr>
      <vt:lpstr>Video</vt:lpstr>
      <vt:lpstr>HTML &lt;meta&gt; Tag</vt:lpstr>
      <vt:lpstr>HTML &lt;meta&gt; Tag-example</vt:lpstr>
      <vt:lpstr>The &lt;form&gt; Element </vt:lpstr>
      <vt:lpstr>Form attributes</vt:lpstr>
      <vt:lpstr>Form Elements</vt:lpstr>
      <vt:lpstr>The &lt;input&gt; Element  </vt:lpstr>
      <vt:lpstr>HTML Input Types</vt:lpstr>
      <vt:lpstr>HTML Input Types</vt:lpstr>
      <vt:lpstr>HTML Input Types</vt:lpstr>
      <vt:lpstr>HTML Input Types</vt:lpstr>
      <vt:lpstr>HTML5 Input Types </vt:lpstr>
      <vt:lpstr>Input Restrictions </vt:lpstr>
      <vt:lpstr>HTML Input Attributes </vt:lpstr>
      <vt:lpstr>HTML Input Attributes </vt:lpstr>
      <vt:lpstr>HTML5 Form Elements: &lt;datalist&gt; Element  </vt:lpstr>
      <vt:lpstr>&lt;fieldset&gt; element </vt:lpstr>
      <vt:lpstr>The &lt;select&gt; Element </vt:lpstr>
      <vt:lpstr>The &lt;textarea&gt; Element </vt:lpstr>
      <vt:lpstr>The &lt;label&gt; Element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and its Architecture</dc:title>
  <dc:creator>Admin</dc:creator>
  <cp:lastModifiedBy>vkpatel93@outlook.com</cp:lastModifiedBy>
  <cp:revision>305</cp:revision>
  <dcterms:created xsi:type="dcterms:W3CDTF">2018-01-28T03:54:08Z</dcterms:created>
  <dcterms:modified xsi:type="dcterms:W3CDTF">2021-11-29T07:34:15Z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0x01010015AB4624BFC9134486F0383157E2F58F</vt:lpwstr>
  </property>
</Properties>
</file>