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8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2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8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1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5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4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5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8883-4832-4702-B292-38A44DA0DF7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D06C-5E91-4B50-82A1-A4F63B11F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SQL practice </a:t>
            </a:r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those movies, which was made before 1998. Return movie title.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FROM movie WHERE </a:t>
            </a:r>
            <a:r>
              <a:rPr lang="en-US" dirty="0" err="1"/>
              <a:t>mov_year</a:t>
            </a:r>
            <a:r>
              <a:rPr lang="en-US" dirty="0"/>
              <a:t>&lt;1998;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9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the name of all reviewers and movies together in a single list.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reviewer.rev_name</a:t>
            </a:r>
            <a:r>
              <a:rPr lang="en-US" dirty="0"/>
              <a:t> FROM reviewer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UNION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SELECT </a:t>
            </a:r>
            <a:r>
              <a:rPr lang="en-US" dirty="0" err="1"/>
              <a:t>movie.mov_title</a:t>
            </a:r>
            <a:r>
              <a:rPr lang="en-US" dirty="0"/>
              <a:t> FROM movie);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3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5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SQL query to find all reviewers who have rated 7 or more stars to their rating. Return reviewer name.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863"/>
            <a:ext cx="10515600" cy="3654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reviewer.rev_name</a:t>
            </a:r>
            <a:r>
              <a:rPr lang="en-US" dirty="0"/>
              <a:t> FROM reviewer, rating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rating.rev_id</a:t>
            </a:r>
            <a:r>
              <a:rPr lang="en-US" dirty="0"/>
              <a:t> = </a:t>
            </a:r>
            <a:r>
              <a:rPr lang="en-US" dirty="0" err="1"/>
              <a:t>reviewer.rev_id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/>
              <a:t>rating.rev_stars</a:t>
            </a:r>
            <a:r>
              <a:rPr lang="en-US" dirty="0"/>
              <a:t>&gt;=7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reviewer.rev_name</a:t>
            </a:r>
            <a:r>
              <a:rPr lang="en-US" dirty="0" smtClean="0"/>
              <a:t> </a:t>
            </a:r>
            <a:r>
              <a:rPr lang="en-US" dirty="0"/>
              <a:t>IS NOT 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2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the movies without any rating. Return movie title.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mov_id</a:t>
            </a:r>
            <a:r>
              <a:rPr lang="en-US" dirty="0"/>
              <a:t> NOT IN ( SELECT </a:t>
            </a:r>
            <a:r>
              <a:rPr lang="en-US" dirty="0" err="1"/>
              <a:t>mov_id</a:t>
            </a:r>
            <a:r>
              <a:rPr lang="en-US" dirty="0"/>
              <a:t> FROM rating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4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the movies with ID 905 or 907 or 917. Return movie title.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mov_id</a:t>
            </a:r>
            <a:r>
              <a:rPr lang="en-US" dirty="0"/>
              <a:t> in (905, 907, 917);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6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99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those movie titles, which include the words 'Boogie Nights'. Sort the result-set in ascending order by movie year. Return movie ID, movie title and movie release year.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71161"/>
            <a:ext cx="10515600" cy="2805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, </a:t>
            </a:r>
            <a:r>
              <a:rPr lang="en-US" dirty="0" err="1"/>
              <a:t>mov_title</a:t>
            </a:r>
            <a:r>
              <a:rPr lang="en-US" dirty="0"/>
              <a:t>, </a:t>
            </a:r>
            <a:r>
              <a:rPr lang="en-US" dirty="0" err="1"/>
              <a:t>mov_year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mov_title</a:t>
            </a:r>
            <a:r>
              <a:rPr lang="en-US" dirty="0"/>
              <a:t> LIKE '%</a:t>
            </a:r>
            <a:r>
              <a:rPr lang="en-US" dirty="0" err="1"/>
              <a:t>Boogie%Nights</a:t>
            </a:r>
            <a:r>
              <a:rPr lang="en-US" dirty="0"/>
              <a:t>%'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mov_year</a:t>
            </a:r>
            <a:r>
              <a:rPr lang="en-US" dirty="0"/>
              <a:t> ASC;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21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those actors whose first name is 'Woody' and the last name is 'Allen'. Return actor ID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2183"/>
            <a:ext cx="10515600" cy="3444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act_id</a:t>
            </a:r>
            <a:r>
              <a:rPr lang="en-US" dirty="0"/>
              <a:t> FROM actor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act_fname</a:t>
            </a:r>
            <a:r>
              <a:rPr lang="en-US" dirty="0"/>
              <a:t>='Woody'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/>
              <a:t>act_lname</a:t>
            </a:r>
            <a:r>
              <a:rPr lang="en-US" dirty="0"/>
              <a:t>='Allen';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311" y="2472610"/>
            <a:ext cx="5333830" cy="1325563"/>
          </a:xfrm>
        </p:spPr>
        <p:txBody>
          <a:bodyPr/>
          <a:lstStyle/>
          <a:p>
            <a:pPr algn="ctr"/>
            <a:r>
              <a:rPr lang="en-US" dirty="0" smtClean="0"/>
              <a:t>Part 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7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1" y="550843"/>
            <a:ext cx="10324891" cy="57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7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the actors who played a role in the movie 'Annie Hall'. Return all the fields of actor table.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863"/>
            <a:ext cx="10515600" cy="3654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actor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act_id</a:t>
            </a:r>
            <a:r>
              <a:rPr lang="en-US" dirty="0"/>
              <a:t>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act_id</a:t>
            </a:r>
            <a:r>
              <a:rPr lang="en-US" dirty="0"/>
              <a:t> FROM </a:t>
            </a:r>
            <a:r>
              <a:rPr lang="en-US" dirty="0" err="1"/>
              <a:t>movie_cast</a:t>
            </a:r>
            <a:r>
              <a:rPr lang="en-US" dirty="0"/>
              <a:t> WHERE </a:t>
            </a:r>
            <a:r>
              <a:rPr lang="en-US" dirty="0" err="1"/>
              <a:t>mov_id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movie WHERE </a:t>
            </a:r>
            <a:r>
              <a:rPr lang="en-US" dirty="0" err="1"/>
              <a:t>mov_title</a:t>
            </a:r>
            <a:r>
              <a:rPr lang="en-US" dirty="0"/>
              <a:t>='Annie Hall' 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1" y="550843"/>
            <a:ext cx="10324891" cy="57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82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the director who directed a movie that casted a role for 'Eyes Wide Shut'. Return director first name, last name.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4047"/>
            <a:ext cx="10515600" cy="3532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dir_fname</a:t>
            </a:r>
            <a:r>
              <a:rPr lang="en-US" dirty="0"/>
              <a:t>, </a:t>
            </a:r>
            <a:r>
              <a:rPr lang="en-US" dirty="0" err="1"/>
              <a:t>dir_lname</a:t>
            </a:r>
            <a:r>
              <a:rPr lang="en-US" dirty="0"/>
              <a:t> FROM director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dir_id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dir_id</a:t>
            </a:r>
            <a:r>
              <a:rPr lang="en-US" dirty="0"/>
              <a:t> FROM </a:t>
            </a:r>
            <a:r>
              <a:rPr lang="en-US" dirty="0" err="1"/>
              <a:t>movie_direction</a:t>
            </a:r>
            <a:r>
              <a:rPr lang="en-US" dirty="0"/>
              <a:t> WHERE </a:t>
            </a:r>
            <a:r>
              <a:rPr lang="en-US" dirty="0" err="1"/>
              <a:t>mov_id</a:t>
            </a:r>
            <a:r>
              <a:rPr lang="en-US" dirty="0"/>
              <a:t> </a:t>
            </a:r>
            <a:r>
              <a:rPr lang="en-US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</a:t>
            </a:r>
            <a:r>
              <a:rPr lang="en-US" dirty="0" err="1"/>
              <a:t>movie_cast</a:t>
            </a:r>
            <a:r>
              <a:rPr lang="en-US" dirty="0"/>
              <a:t> WHERE role = ANY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role FROM </a:t>
            </a:r>
            <a:r>
              <a:rPr lang="en-US" dirty="0" err="1"/>
              <a:t>movie_cast</a:t>
            </a:r>
            <a:r>
              <a:rPr lang="en-US" dirty="0"/>
              <a:t> WHERE </a:t>
            </a:r>
            <a:r>
              <a:rPr lang="en-US" dirty="0" err="1"/>
              <a:t>mov_id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movie WHERE </a:t>
            </a:r>
            <a:r>
              <a:rPr lang="en-US" dirty="0" err="1"/>
              <a:t>mov_title</a:t>
            </a:r>
            <a:r>
              <a:rPr lang="en-US" dirty="0"/>
              <a:t>='Eyes Wide Shut'))));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8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197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write a SQL query to find those movies, which released in the country besides UK. Return movie title, movie year, movie time, date of release, releasing country. 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659"/>
            <a:ext cx="10872730" cy="3786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, </a:t>
            </a:r>
            <a:r>
              <a:rPr lang="en-US" dirty="0" err="1"/>
              <a:t>mov_year</a:t>
            </a:r>
            <a:r>
              <a:rPr lang="en-US" dirty="0"/>
              <a:t>, </a:t>
            </a:r>
            <a:r>
              <a:rPr lang="en-US" dirty="0" err="1"/>
              <a:t>mov_time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mov_dt_rel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Date_of_Release</a:t>
            </a:r>
            <a:r>
              <a:rPr lang="en-US" dirty="0"/>
              <a:t>, </a:t>
            </a:r>
            <a:r>
              <a:rPr lang="en-US" dirty="0" err="1"/>
              <a:t>mov_rel_country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 err="1" smtClean="0"/>
              <a:t>Releasing_Country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mov_rel_country</a:t>
            </a:r>
            <a:r>
              <a:rPr lang="en-US" dirty="0"/>
              <a:t>&lt;&gt;'UK';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38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SQL query to find those movies where reviewer is unknown. Return movie title, year, release date, director first name, last name, actor first name, last name.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5407"/>
            <a:ext cx="10515600" cy="4186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mov_title</a:t>
            </a:r>
            <a:r>
              <a:rPr lang="en-IN" dirty="0"/>
              <a:t>, </a:t>
            </a:r>
            <a:r>
              <a:rPr lang="en-IN" dirty="0" err="1"/>
              <a:t>mov_year</a:t>
            </a:r>
            <a:r>
              <a:rPr lang="en-IN" dirty="0"/>
              <a:t>, </a:t>
            </a:r>
            <a:r>
              <a:rPr lang="en-IN" dirty="0" err="1"/>
              <a:t>mov_dt_rel</a:t>
            </a:r>
            <a:r>
              <a:rPr lang="en-IN" dirty="0"/>
              <a:t>, </a:t>
            </a:r>
            <a:r>
              <a:rPr lang="en-IN" dirty="0" err="1"/>
              <a:t>dir_fname</a:t>
            </a:r>
            <a:r>
              <a:rPr lang="en-IN" dirty="0"/>
              <a:t>, </a:t>
            </a:r>
            <a:r>
              <a:rPr lang="en-IN" dirty="0" err="1"/>
              <a:t>dir_lname</a:t>
            </a:r>
            <a:r>
              <a:rPr lang="en-IN" dirty="0"/>
              <a:t>, </a:t>
            </a:r>
            <a:r>
              <a:rPr lang="en-IN" dirty="0" err="1"/>
              <a:t>act_fname</a:t>
            </a:r>
            <a:r>
              <a:rPr lang="en-IN" dirty="0"/>
              <a:t>, </a:t>
            </a:r>
            <a:r>
              <a:rPr lang="en-IN" dirty="0" err="1"/>
              <a:t>act_lname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/>
              <a:t>movie a, </a:t>
            </a:r>
            <a:r>
              <a:rPr lang="en-IN" dirty="0" err="1"/>
              <a:t>movie_direction</a:t>
            </a:r>
            <a:r>
              <a:rPr lang="en-IN" dirty="0"/>
              <a:t> b, director c, rating d, reviewer e, actor f, </a:t>
            </a:r>
            <a:r>
              <a:rPr lang="en-IN" dirty="0" err="1"/>
              <a:t>movie_cast</a:t>
            </a:r>
            <a:r>
              <a:rPr lang="en-IN" dirty="0"/>
              <a:t> 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</a:t>
            </a:r>
            <a:r>
              <a:rPr lang="en-IN" dirty="0" err="1"/>
              <a:t>a.mov_id</a:t>
            </a:r>
            <a:r>
              <a:rPr lang="en-IN" dirty="0"/>
              <a:t>=</a:t>
            </a:r>
            <a:r>
              <a:rPr lang="en-IN" dirty="0" err="1"/>
              <a:t>b.mov_id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AND </a:t>
            </a:r>
            <a:r>
              <a:rPr lang="en-IN" dirty="0" err="1"/>
              <a:t>b.dir_id</a:t>
            </a:r>
            <a:r>
              <a:rPr lang="en-IN" dirty="0"/>
              <a:t>=</a:t>
            </a:r>
            <a:r>
              <a:rPr lang="en-IN" dirty="0" err="1"/>
              <a:t>c.dir_id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AND </a:t>
            </a:r>
            <a:r>
              <a:rPr lang="en-IN" dirty="0" err="1"/>
              <a:t>a.mov_id</a:t>
            </a:r>
            <a:r>
              <a:rPr lang="en-IN" dirty="0"/>
              <a:t>=</a:t>
            </a:r>
            <a:r>
              <a:rPr lang="en-IN" dirty="0" err="1"/>
              <a:t>d.mov_id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AND </a:t>
            </a:r>
            <a:r>
              <a:rPr lang="en-IN" dirty="0" err="1"/>
              <a:t>d.rev_id</a:t>
            </a:r>
            <a:r>
              <a:rPr lang="en-IN" dirty="0"/>
              <a:t>=</a:t>
            </a:r>
            <a:r>
              <a:rPr lang="en-IN" dirty="0" err="1"/>
              <a:t>e.rev_id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AND </a:t>
            </a:r>
            <a:r>
              <a:rPr lang="en-IN" dirty="0" err="1"/>
              <a:t>a.mov_id</a:t>
            </a:r>
            <a:r>
              <a:rPr lang="en-IN" dirty="0"/>
              <a:t>=</a:t>
            </a:r>
            <a:r>
              <a:rPr lang="en-IN" dirty="0" err="1"/>
              <a:t>g.mov_id</a:t>
            </a:r>
            <a:r>
              <a:rPr lang="en-IN" dirty="0"/>
              <a:t> AND </a:t>
            </a:r>
            <a:r>
              <a:rPr lang="en-IN" dirty="0" err="1"/>
              <a:t>g.act_id</a:t>
            </a:r>
            <a:r>
              <a:rPr lang="en-IN" dirty="0"/>
              <a:t>=</a:t>
            </a:r>
            <a:r>
              <a:rPr lang="en-IN" dirty="0" err="1"/>
              <a:t>f.act_id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AND </a:t>
            </a:r>
            <a:r>
              <a:rPr lang="en-IN" dirty="0" err="1"/>
              <a:t>e.rev_name</a:t>
            </a:r>
            <a:r>
              <a:rPr lang="en-IN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1734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SQL query to find those movies directed by the director whose first name is ‘</a:t>
            </a:r>
            <a:r>
              <a:rPr lang="en-US" sz="3200" dirty="0" err="1">
                <a:solidFill>
                  <a:srgbClr val="FF0000"/>
                </a:solidFill>
              </a:rPr>
              <a:t>Woddy</a:t>
            </a:r>
            <a:r>
              <a:rPr lang="en-US" sz="3200" dirty="0">
                <a:solidFill>
                  <a:srgbClr val="FF0000"/>
                </a:solidFill>
              </a:rPr>
              <a:t>’ and last name is ‘Allen’. Return movie title.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mov_id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</a:t>
            </a:r>
            <a:r>
              <a:rPr lang="en-US" dirty="0" err="1"/>
              <a:t>movie_direction</a:t>
            </a:r>
            <a:r>
              <a:rPr lang="en-US" dirty="0"/>
              <a:t> WHERE </a:t>
            </a:r>
            <a:r>
              <a:rPr lang="en-US" dirty="0" err="1"/>
              <a:t>dir_id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dir_id</a:t>
            </a:r>
            <a:r>
              <a:rPr lang="en-US" dirty="0"/>
              <a:t> FROM director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dir_fname</a:t>
            </a:r>
            <a:r>
              <a:rPr lang="en-US" dirty="0"/>
              <a:t>='Woody' AND </a:t>
            </a:r>
            <a:r>
              <a:rPr lang="en-US" dirty="0" err="1"/>
              <a:t>dir_lname</a:t>
            </a:r>
            <a:r>
              <a:rPr lang="en-US" dirty="0"/>
              <a:t>='Allen' 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4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63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SQL query to find those years, which produced at least one movie and that, received a rating of more than three stars. Sort the result-set in ascending order by movie year. Return movie year.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3369"/>
            <a:ext cx="10515600" cy="2938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mov_year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rating WHERE </a:t>
            </a:r>
            <a:r>
              <a:rPr lang="en-US" dirty="0" err="1"/>
              <a:t>rev_stars</a:t>
            </a:r>
            <a:r>
              <a:rPr lang="en-US" dirty="0"/>
              <a:t>&gt;3)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mov_year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1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write a SQL query to find those movies, which have no ratings. Return movie title. 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mov_title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movie WHERE </a:t>
            </a:r>
            <a:r>
              <a:rPr lang="en-US" dirty="0" err="1"/>
              <a:t>mov_id</a:t>
            </a:r>
            <a:r>
              <a:rPr lang="en-US" dirty="0"/>
              <a:t> NOT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Rating));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write a SQL query to find those reviewers who have rated nothing for some movies. Return reviewer name. 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rev_name</a:t>
            </a:r>
            <a:r>
              <a:rPr lang="en-US" dirty="0"/>
              <a:t> FROM reviewer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rev_id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rev_id</a:t>
            </a:r>
            <a:r>
              <a:rPr lang="en-US" dirty="0"/>
              <a:t> FROM rating WHERE </a:t>
            </a:r>
            <a:r>
              <a:rPr lang="en-US" dirty="0" err="1"/>
              <a:t>rev_stars</a:t>
            </a:r>
            <a:r>
              <a:rPr lang="en-US" dirty="0"/>
              <a:t> IS NULL);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2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401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SQL query to find those movies, which reviewed by a reviewer and got a rating. Sort the result-set in ascending order by reviewer name, movie title, review Stars. Return reviewer name, movie title, review Stars.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1847"/>
            <a:ext cx="10515600" cy="3665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rev_name</a:t>
            </a:r>
            <a:r>
              <a:rPr lang="en-US" dirty="0"/>
              <a:t>, </a:t>
            </a:r>
            <a:r>
              <a:rPr lang="en-US" dirty="0" err="1"/>
              <a:t>mov_title</a:t>
            </a:r>
            <a:r>
              <a:rPr lang="en-US" dirty="0"/>
              <a:t>, </a:t>
            </a:r>
            <a:r>
              <a:rPr lang="en-US" dirty="0" err="1"/>
              <a:t>rev_stars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reviewer, rating,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reviewer.rev_id</a:t>
            </a:r>
            <a:r>
              <a:rPr lang="en-US" dirty="0"/>
              <a:t>=</a:t>
            </a:r>
            <a:r>
              <a:rPr lang="en-US" dirty="0" err="1"/>
              <a:t>rating.rev_id</a:t>
            </a:r>
            <a:r>
              <a:rPr lang="en-US" dirty="0"/>
              <a:t> AND </a:t>
            </a:r>
            <a:r>
              <a:rPr lang="en-US" dirty="0" err="1"/>
              <a:t>movie.mov_id</a:t>
            </a:r>
            <a:r>
              <a:rPr lang="en-US" dirty="0"/>
              <a:t>=</a:t>
            </a:r>
            <a:r>
              <a:rPr lang="en-US" dirty="0" err="1"/>
              <a:t>rating.mov_id</a:t>
            </a:r>
            <a:r>
              <a:rPr lang="en-US" dirty="0"/>
              <a:t> AND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reviewer.rev_name</a:t>
            </a:r>
            <a:r>
              <a:rPr lang="en-US" dirty="0" smtClean="0"/>
              <a:t> </a:t>
            </a:r>
            <a:r>
              <a:rPr lang="en-US" dirty="0"/>
              <a:t>IS NOT NULL AND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rating.rev_stars</a:t>
            </a:r>
            <a:r>
              <a:rPr lang="en-US" dirty="0" smtClean="0"/>
              <a:t> </a:t>
            </a:r>
            <a:r>
              <a:rPr lang="en-US" dirty="0"/>
              <a:t>IS NOT NULL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rev_name</a:t>
            </a:r>
            <a:r>
              <a:rPr lang="en-US" dirty="0"/>
              <a:t>, </a:t>
            </a:r>
            <a:r>
              <a:rPr lang="en-US" dirty="0" err="1"/>
              <a:t>mov_title</a:t>
            </a:r>
            <a:r>
              <a:rPr lang="en-US" dirty="0"/>
              <a:t>, </a:t>
            </a:r>
            <a:r>
              <a:rPr lang="en-US" dirty="0" err="1"/>
              <a:t>rev_stars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0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SQL query to find those reviewers who rated more than one movie. Group the result set on reviewer’s name, movie title. Return reviewer’s name, movie title.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rev_name</a:t>
            </a:r>
            <a:r>
              <a:rPr lang="en-US" dirty="0"/>
              <a:t>, </a:t>
            </a:r>
            <a:r>
              <a:rPr lang="en-US" dirty="0" err="1"/>
              <a:t>mov_title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reviewer, movie, rating, rating r2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rating.mov_id</a:t>
            </a:r>
            <a:r>
              <a:rPr lang="en-US" dirty="0"/>
              <a:t>=</a:t>
            </a:r>
            <a:r>
              <a:rPr lang="en-US" dirty="0" err="1"/>
              <a:t>movie.mov_id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/>
              <a:t>reviewer.rev_id</a:t>
            </a:r>
            <a:r>
              <a:rPr lang="en-US" dirty="0"/>
              <a:t>=</a:t>
            </a:r>
            <a:r>
              <a:rPr lang="en-US" dirty="0" err="1"/>
              <a:t>rating.rev_ID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/>
              <a:t>rating.rev_id</a:t>
            </a:r>
            <a:r>
              <a:rPr lang="en-US" dirty="0"/>
              <a:t> = r2.rev_id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rev_name</a:t>
            </a:r>
            <a:r>
              <a:rPr lang="en-US" dirty="0"/>
              <a:t>, </a:t>
            </a:r>
            <a:r>
              <a:rPr lang="en-US" dirty="0" err="1"/>
              <a:t>mov_title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HAVING </a:t>
            </a:r>
            <a:r>
              <a:rPr lang="en-US" dirty="0"/>
              <a:t>count(*) &gt;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40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09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write a SQL query to find those movies, which have received highest number of stars. Group the result set on movie title and sorts the result-set in ascending order by movie title. Return movie title and maximum number of review stars.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2525"/>
            <a:ext cx="10515600" cy="3874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, MAX(</a:t>
            </a:r>
            <a:r>
              <a:rPr lang="en-US" dirty="0" err="1"/>
              <a:t>rev_stars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movie, rating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movie.mov_id</a:t>
            </a:r>
            <a:r>
              <a:rPr lang="en-US" dirty="0"/>
              <a:t>=</a:t>
            </a:r>
            <a:r>
              <a:rPr lang="en-US" dirty="0" err="1"/>
              <a:t>rating.mov_id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rating.rev_stars</a:t>
            </a:r>
            <a:r>
              <a:rPr lang="en-US" dirty="0"/>
              <a:t> IS NOT NULL</a:t>
            </a:r>
          </a:p>
          <a:p>
            <a:pPr marL="0" indent="0">
              <a:buNone/>
            </a:pPr>
            <a:r>
              <a:rPr lang="en-US" dirty="0"/>
              <a:t>GROUP BY  </a:t>
            </a:r>
            <a:r>
              <a:rPr lang="en-US" dirty="0" err="1"/>
              <a:t>mov_title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mov_title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6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45" y="349364"/>
            <a:ext cx="11566792" cy="71861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mov_id</a:t>
            </a:r>
            <a:r>
              <a:rPr lang="en-IN" dirty="0" smtClean="0"/>
              <a:t> |                     </a:t>
            </a:r>
            <a:r>
              <a:rPr lang="en-IN" dirty="0" err="1" smtClean="0"/>
              <a:t>mov_title</a:t>
            </a:r>
            <a:r>
              <a:rPr lang="en-IN" dirty="0" smtClean="0"/>
              <a:t>                      | </a:t>
            </a:r>
            <a:r>
              <a:rPr lang="en-IN" dirty="0" err="1" smtClean="0"/>
              <a:t>mov_year</a:t>
            </a:r>
            <a:r>
              <a:rPr lang="en-IN" dirty="0" smtClean="0"/>
              <a:t> | </a:t>
            </a:r>
            <a:r>
              <a:rPr lang="en-IN" dirty="0" err="1" smtClean="0"/>
              <a:t>mov_time</a:t>
            </a:r>
            <a:r>
              <a:rPr lang="en-IN" dirty="0" smtClean="0"/>
              <a:t> |    </a:t>
            </a:r>
            <a:r>
              <a:rPr lang="en-IN" dirty="0" err="1" smtClean="0"/>
              <a:t>mov_lang</a:t>
            </a:r>
            <a:r>
              <a:rPr lang="en-IN" dirty="0" smtClean="0"/>
              <a:t>     | </a:t>
            </a:r>
            <a:r>
              <a:rPr lang="en-IN" dirty="0" err="1" smtClean="0"/>
              <a:t>mov_dt_rel</a:t>
            </a:r>
            <a:r>
              <a:rPr lang="en-IN" dirty="0" smtClean="0"/>
              <a:t> | </a:t>
            </a:r>
            <a:r>
              <a:rPr lang="en-IN" dirty="0" err="1" smtClean="0"/>
              <a:t>mov_rel_country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--------+----------------------------------------------------+----------+----------+-----------------+------------+-----------------</a:t>
            </a:r>
          </a:p>
          <a:p>
            <a:pPr marL="0" indent="0">
              <a:buNone/>
            </a:pPr>
            <a:r>
              <a:rPr lang="en-IN" dirty="0" smtClean="0"/>
              <a:t>    901 | Vertigo                                            |     1958 |      128 | English         | 1958-08-24 | UK</a:t>
            </a:r>
          </a:p>
          <a:p>
            <a:pPr marL="0" indent="0">
              <a:buNone/>
            </a:pPr>
            <a:r>
              <a:rPr lang="en-IN" dirty="0" smtClean="0"/>
              <a:t>    902 | The Innocents                                      |     1961 |      100 | English         | 1962-02-19 | SW</a:t>
            </a:r>
          </a:p>
          <a:p>
            <a:pPr marL="0" indent="0">
              <a:buNone/>
            </a:pPr>
            <a:r>
              <a:rPr lang="en-IN" dirty="0" smtClean="0"/>
              <a:t>    903 | Lawrence of Arabia                                 |     1962 |      216 | English         | 1962-12-11 | UK</a:t>
            </a:r>
          </a:p>
          <a:p>
            <a:pPr marL="0" indent="0">
              <a:buNone/>
            </a:pPr>
            <a:r>
              <a:rPr lang="en-IN" dirty="0" smtClean="0"/>
              <a:t>    904 | The Deer Hunter                                    |     1978 |      183 | English         | 1979-03-08 | UK</a:t>
            </a:r>
          </a:p>
          <a:p>
            <a:pPr marL="0" indent="0">
              <a:buNone/>
            </a:pPr>
            <a:r>
              <a:rPr lang="en-IN" dirty="0" smtClean="0"/>
              <a:t>    905 | Amadeus                                            |     1984 |      160 | English         | 1985-01-07 | UK</a:t>
            </a:r>
          </a:p>
          <a:p>
            <a:pPr marL="0" indent="0">
              <a:buNone/>
            </a:pPr>
            <a:r>
              <a:rPr lang="en-IN" dirty="0" smtClean="0"/>
              <a:t>    906 | Blade Runner                                       |     1982 |      117 | English         | 1982-09-09 | UK</a:t>
            </a:r>
          </a:p>
          <a:p>
            <a:pPr marL="0" indent="0">
              <a:buNone/>
            </a:pPr>
            <a:r>
              <a:rPr lang="en-IN" dirty="0" smtClean="0"/>
              <a:t>    907 | Eyes Wide Shut                                     |     1999 |      159 | English         |            | UK</a:t>
            </a:r>
          </a:p>
          <a:p>
            <a:pPr marL="0" indent="0">
              <a:buNone/>
            </a:pPr>
            <a:r>
              <a:rPr lang="en-IN" dirty="0" smtClean="0"/>
              <a:t>    908 | The Usual Suspects                                 |     1995 |      106 | English         | 1995-08-25 | UK</a:t>
            </a:r>
          </a:p>
          <a:p>
            <a:pPr marL="0" indent="0">
              <a:buNone/>
            </a:pPr>
            <a:r>
              <a:rPr lang="en-IN" dirty="0" smtClean="0"/>
              <a:t>    909 | Chinatown                                          |     1974 |      130 | English         | 1974-08-09 | UK</a:t>
            </a:r>
          </a:p>
          <a:p>
            <a:pPr marL="0" indent="0">
              <a:buNone/>
            </a:pPr>
            <a:r>
              <a:rPr lang="en-IN" dirty="0" smtClean="0"/>
              <a:t>    910 | Boogie Nights                                      |     1997 |      155 | English         | 1998-02-16 | UK</a:t>
            </a:r>
          </a:p>
          <a:p>
            <a:pPr marL="0" indent="0">
              <a:buNone/>
            </a:pPr>
            <a:r>
              <a:rPr lang="en-IN" dirty="0" smtClean="0"/>
              <a:t>    911 | Annie Hall                                         |     1977 |       93 | English         | 1977-04-20 | USA</a:t>
            </a:r>
          </a:p>
          <a:p>
            <a:pPr marL="0" indent="0">
              <a:buNone/>
            </a:pPr>
            <a:r>
              <a:rPr lang="en-IN" dirty="0" smtClean="0"/>
              <a:t>    912 | Princess </a:t>
            </a:r>
            <a:r>
              <a:rPr lang="en-IN" dirty="0" err="1" smtClean="0"/>
              <a:t>Mononoke</a:t>
            </a:r>
            <a:r>
              <a:rPr lang="en-IN" dirty="0" smtClean="0"/>
              <a:t>                                  |     1997 |      134 | Japanese        | 2001-10-19 | UK</a:t>
            </a:r>
          </a:p>
          <a:p>
            <a:pPr marL="0" indent="0">
              <a:buNone/>
            </a:pPr>
            <a:r>
              <a:rPr lang="en-IN" dirty="0" smtClean="0"/>
              <a:t>    913 | The Shawshank Redemption                           |     1994 |      142 | English         | 1995-02-17 | UK</a:t>
            </a:r>
          </a:p>
          <a:p>
            <a:pPr marL="0" indent="0">
              <a:buNone/>
            </a:pPr>
            <a:r>
              <a:rPr lang="en-IN" dirty="0" smtClean="0"/>
              <a:t>    914 | American Beauty                                    |     1999 |      122 | English         |            | UK</a:t>
            </a:r>
          </a:p>
          <a:p>
            <a:pPr marL="0" indent="0">
              <a:buNone/>
            </a:pPr>
            <a:r>
              <a:rPr lang="en-IN" dirty="0" smtClean="0"/>
              <a:t>    915 | Titanic                                            |     1997 |      194 | English         | 1998-01-23 | UK</a:t>
            </a:r>
          </a:p>
          <a:p>
            <a:pPr marL="0" indent="0">
              <a:buNone/>
            </a:pPr>
            <a:r>
              <a:rPr lang="en-IN" dirty="0" smtClean="0"/>
              <a:t>    916 | Good Will Hunting                                  |     1997 |      126 | English         | 1998-06-03 | UK</a:t>
            </a:r>
          </a:p>
          <a:p>
            <a:pPr marL="0" indent="0">
              <a:buNone/>
            </a:pPr>
            <a:r>
              <a:rPr lang="en-IN" dirty="0" smtClean="0"/>
              <a:t>    917 | Deliverance                                        |     1972 |      109 | English         | 1982-10-05 | UK</a:t>
            </a:r>
          </a:p>
          <a:p>
            <a:pPr marL="0" indent="0">
              <a:buNone/>
            </a:pPr>
            <a:r>
              <a:rPr lang="en-IN" dirty="0" smtClean="0"/>
              <a:t>    918 | Trainspotting                                      |     1996 |       94 | English         | 1996-02-23 | UK</a:t>
            </a:r>
          </a:p>
          <a:p>
            <a:pPr marL="0" indent="0">
              <a:buNone/>
            </a:pPr>
            <a:r>
              <a:rPr lang="en-IN" dirty="0" smtClean="0"/>
              <a:t>    919 | The Prestige                                       |     2006 |      130 | English         | 2006-11-10 | UK</a:t>
            </a:r>
          </a:p>
          <a:p>
            <a:pPr marL="0" indent="0">
              <a:buNone/>
            </a:pPr>
            <a:r>
              <a:rPr lang="en-IN" dirty="0" smtClean="0"/>
              <a:t>    920 | Donnie </a:t>
            </a:r>
            <a:r>
              <a:rPr lang="en-IN" dirty="0" err="1" smtClean="0"/>
              <a:t>Darko</a:t>
            </a:r>
            <a:r>
              <a:rPr lang="en-IN" dirty="0" smtClean="0"/>
              <a:t>                                       |     2001 |      113 | English         |            | UK</a:t>
            </a:r>
          </a:p>
          <a:p>
            <a:pPr marL="0" indent="0">
              <a:buNone/>
            </a:pPr>
            <a:r>
              <a:rPr lang="en-IN" dirty="0" smtClean="0"/>
              <a:t>    921 | Slumdog Millionaire                                |     2008 |      120 | English         | 2009-01-09 | UK</a:t>
            </a:r>
          </a:p>
          <a:p>
            <a:pPr marL="0" indent="0">
              <a:buNone/>
            </a:pPr>
            <a:r>
              <a:rPr lang="en-IN" dirty="0" smtClean="0"/>
              <a:t>    922 | Aliens                                             |     1986 |      137 | English         | 1986-08-29 | UK</a:t>
            </a:r>
          </a:p>
          <a:p>
            <a:pPr marL="0" indent="0">
              <a:buNone/>
            </a:pPr>
            <a:r>
              <a:rPr lang="en-IN" dirty="0" smtClean="0"/>
              <a:t>    923 | Beyond the Sea                                     |     2004 |      118 | English         | 2004-11-26 | UK</a:t>
            </a:r>
          </a:p>
          <a:p>
            <a:pPr marL="0" indent="0">
              <a:buNone/>
            </a:pPr>
            <a:r>
              <a:rPr lang="en-IN" dirty="0" smtClean="0"/>
              <a:t>    924 | Avatar                                             |     2009 |      162 | English         | 2009-12-17 | UK</a:t>
            </a:r>
          </a:p>
          <a:p>
            <a:pPr marL="0" indent="0">
              <a:buNone/>
            </a:pPr>
            <a:r>
              <a:rPr lang="en-IN" dirty="0" smtClean="0"/>
              <a:t>    926 | Seven Samurai                                      |     1954 |      207 | Japanese        | 1954-04-26 | JP</a:t>
            </a:r>
          </a:p>
          <a:p>
            <a:pPr marL="0" indent="0">
              <a:buNone/>
            </a:pPr>
            <a:r>
              <a:rPr lang="en-IN" dirty="0" smtClean="0"/>
              <a:t>    927 | Spirited Away                                      |     2001 |      125 | Japanese        | 2003-09-12 | UK</a:t>
            </a:r>
          </a:p>
          <a:p>
            <a:pPr marL="0" indent="0">
              <a:buNone/>
            </a:pPr>
            <a:r>
              <a:rPr lang="en-IN" dirty="0" smtClean="0"/>
              <a:t>    928 | Back to the Future                                 |     1985 |      116 | English         | 1985-12-04 | UK</a:t>
            </a:r>
          </a:p>
          <a:p>
            <a:pPr marL="0" indent="0">
              <a:buNone/>
            </a:pPr>
            <a:r>
              <a:rPr lang="en-IN" dirty="0" smtClean="0"/>
              <a:t>    925 | Braveheart                                         |     1995 |      178 | English         | 1995-09-08 | UK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11817" y="1244906"/>
            <a:ext cx="29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‘movie’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write a SQL query to find all reviewers who rated the movie 'American Beauty'. Return reviewer name.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reviewer.rev_name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reviewer, rating, movie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reviewer.rev_id</a:t>
            </a:r>
            <a:r>
              <a:rPr lang="en-US" dirty="0"/>
              <a:t> = </a:t>
            </a:r>
            <a:r>
              <a:rPr lang="en-US" dirty="0" err="1"/>
              <a:t>rating.rev_id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movie.mov_id</a:t>
            </a:r>
            <a:r>
              <a:rPr lang="en-US" dirty="0"/>
              <a:t> = </a:t>
            </a:r>
            <a:r>
              <a:rPr lang="en-US" dirty="0" err="1"/>
              <a:t>rating.mov_id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movie.mov_title</a:t>
            </a:r>
            <a:r>
              <a:rPr lang="en-US" dirty="0"/>
              <a:t> = 'American Beauty';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9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write a SQL query to find the movies, which have reviewed by any reviewer body except by 'Paul Monks'. Return movie title.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119"/>
            <a:ext cx="10515600" cy="4138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movie.mov_title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movie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movie.mov_id</a:t>
            </a:r>
            <a:r>
              <a:rPr lang="en-US" dirty="0"/>
              <a:t> IN(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rating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rev_id</a:t>
            </a:r>
            <a:r>
              <a:rPr lang="en-US" dirty="0"/>
              <a:t> NOT IN 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rev_id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reviewer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rev_name</a:t>
            </a:r>
            <a:r>
              <a:rPr lang="en-US" dirty="0"/>
              <a:t>='Paul Monks'));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1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write a SQL query to find the lowest rated movies. Return reviewer name, movie title, and number of stars for those movies. 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153"/>
            <a:ext cx="10515600" cy="411680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reviewer.rev_name</a:t>
            </a:r>
            <a:r>
              <a:rPr lang="en-IN" dirty="0"/>
              <a:t>, </a:t>
            </a:r>
            <a:r>
              <a:rPr lang="en-IN" dirty="0" err="1"/>
              <a:t>movie.mov_title</a:t>
            </a:r>
            <a:r>
              <a:rPr lang="en-IN" dirty="0"/>
              <a:t>, </a:t>
            </a:r>
            <a:r>
              <a:rPr lang="en-IN" dirty="0" err="1"/>
              <a:t>rating.rev_stars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reviewer, movie, rating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rating.rev_stars</a:t>
            </a:r>
            <a:r>
              <a:rPr lang="en-IN" dirty="0"/>
              <a:t> = (</a:t>
            </a:r>
          </a:p>
          <a:p>
            <a:pPr marL="0" indent="0">
              <a:buNone/>
            </a:pPr>
            <a:r>
              <a:rPr lang="en-IN" dirty="0"/>
              <a:t>SELECT MIN(</a:t>
            </a:r>
            <a:r>
              <a:rPr lang="en-IN" dirty="0" err="1"/>
              <a:t>rating.rev_stars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smtClean="0"/>
              <a:t>rating)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AND </a:t>
            </a:r>
            <a:r>
              <a:rPr lang="en-IN" dirty="0" err="1"/>
              <a:t>rating.rev_id</a:t>
            </a:r>
            <a:r>
              <a:rPr lang="en-IN" dirty="0"/>
              <a:t> = </a:t>
            </a:r>
            <a:r>
              <a:rPr lang="en-IN" dirty="0" err="1"/>
              <a:t>reviewer.rev_id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AND </a:t>
            </a:r>
            <a:r>
              <a:rPr lang="en-IN" dirty="0" err="1"/>
              <a:t>rating.mov_id</a:t>
            </a:r>
            <a:r>
              <a:rPr lang="en-IN" dirty="0"/>
              <a:t> = </a:t>
            </a:r>
            <a:r>
              <a:rPr lang="en-IN" dirty="0" err="1"/>
              <a:t>movie.mov_id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2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write a SQL query to find the movies directed by 'James Cameron'. Return movie title. 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FROM movie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mov_id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FROM </a:t>
            </a:r>
            <a:r>
              <a:rPr lang="en-US" dirty="0" err="1"/>
              <a:t>movie_direction</a:t>
            </a:r>
            <a:r>
              <a:rPr lang="en-US" dirty="0"/>
              <a:t> WHERE </a:t>
            </a:r>
            <a:r>
              <a:rPr lang="en-US" dirty="0" err="1"/>
              <a:t>dir_id</a:t>
            </a:r>
            <a:r>
              <a:rPr lang="en-US" dirty="0"/>
              <a:t>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/>
              <a:t>SELECT </a:t>
            </a:r>
            <a:r>
              <a:rPr lang="en-US" dirty="0" err="1"/>
              <a:t>dir_id</a:t>
            </a:r>
            <a:r>
              <a:rPr lang="en-US" dirty="0"/>
              <a:t> FROM director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dir_fname</a:t>
            </a:r>
            <a:r>
              <a:rPr lang="en-US" dirty="0"/>
              <a:t> = 'James' AND </a:t>
            </a:r>
            <a:r>
              <a:rPr lang="en-US" dirty="0" err="1"/>
              <a:t>dir_lname</a:t>
            </a:r>
            <a:r>
              <a:rPr lang="en-US" dirty="0"/>
              <a:t>='Cameron' 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Write a query in SQL to find the name of those movies where one or more actors acted in two or more movies.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movie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mov_id</a:t>
            </a:r>
            <a:r>
              <a:rPr lang="en-US" dirty="0"/>
              <a:t> IN 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movie_cast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act_id</a:t>
            </a:r>
            <a:r>
              <a:rPr lang="en-US" dirty="0"/>
              <a:t> IN 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act_id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actor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act_id</a:t>
            </a:r>
            <a:r>
              <a:rPr lang="en-US" dirty="0"/>
              <a:t> IN (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act_id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movie_cast</a:t>
            </a:r>
            <a:r>
              <a:rPr lang="en-US" dirty="0"/>
              <a:t> GROUP BY </a:t>
            </a:r>
            <a:r>
              <a:rPr lang="en-US" dirty="0" err="1"/>
              <a:t>act_id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HAVING COUNT(</a:t>
            </a:r>
            <a:r>
              <a:rPr lang="en-US" dirty="0" err="1"/>
              <a:t>act_id</a:t>
            </a:r>
            <a:r>
              <a:rPr lang="en-US" dirty="0"/>
              <a:t>)&gt;1)));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8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439"/>
            <a:ext cx="4009222" cy="58905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rev_id</a:t>
            </a:r>
            <a:r>
              <a:rPr lang="en-IN" dirty="0" smtClean="0"/>
              <a:t> |            </a:t>
            </a:r>
            <a:r>
              <a:rPr lang="en-IN" dirty="0" err="1" smtClean="0"/>
              <a:t>rev_name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--------+--------------------------------</a:t>
            </a:r>
          </a:p>
          <a:p>
            <a:pPr marL="0" indent="0">
              <a:buNone/>
            </a:pPr>
            <a:r>
              <a:rPr lang="en-IN" dirty="0" smtClean="0"/>
              <a:t>   9001 | Righty Sock</a:t>
            </a:r>
          </a:p>
          <a:p>
            <a:pPr marL="0" indent="0">
              <a:buNone/>
            </a:pPr>
            <a:r>
              <a:rPr lang="en-IN" dirty="0" smtClean="0"/>
              <a:t>   9002 | Jack Malvern</a:t>
            </a:r>
          </a:p>
          <a:p>
            <a:pPr marL="0" indent="0">
              <a:buNone/>
            </a:pPr>
            <a:r>
              <a:rPr lang="en-IN" dirty="0" smtClean="0"/>
              <a:t>   9003 | Flagrant </a:t>
            </a:r>
            <a:r>
              <a:rPr lang="en-IN" dirty="0" err="1" smtClean="0"/>
              <a:t>Baronessa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9004 | Alec Shaw</a:t>
            </a:r>
          </a:p>
          <a:p>
            <a:pPr marL="0" indent="0">
              <a:buNone/>
            </a:pPr>
            <a:r>
              <a:rPr lang="en-IN" dirty="0" smtClean="0"/>
              <a:t>   9005 |</a:t>
            </a:r>
          </a:p>
          <a:p>
            <a:pPr marL="0" indent="0">
              <a:buNone/>
            </a:pPr>
            <a:r>
              <a:rPr lang="en-IN" dirty="0" smtClean="0"/>
              <a:t>   9006 | Victor </a:t>
            </a:r>
            <a:r>
              <a:rPr lang="en-IN" dirty="0" err="1" smtClean="0"/>
              <a:t>Woeltjen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9007 | Simon Wright</a:t>
            </a:r>
          </a:p>
          <a:p>
            <a:pPr marL="0" indent="0">
              <a:buNone/>
            </a:pPr>
            <a:r>
              <a:rPr lang="en-IN" dirty="0" smtClean="0"/>
              <a:t>   9008 | Neal </a:t>
            </a:r>
            <a:r>
              <a:rPr lang="en-IN" dirty="0" err="1" smtClean="0"/>
              <a:t>Wruck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9009 | Paul Monks</a:t>
            </a:r>
          </a:p>
          <a:p>
            <a:pPr marL="0" indent="0">
              <a:buNone/>
            </a:pPr>
            <a:r>
              <a:rPr lang="en-IN" dirty="0" smtClean="0"/>
              <a:t>   9010 | Mike </a:t>
            </a:r>
            <a:r>
              <a:rPr lang="en-IN" dirty="0" err="1" smtClean="0"/>
              <a:t>Salvati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9011 |</a:t>
            </a:r>
          </a:p>
          <a:p>
            <a:pPr marL="0" indent="0">
              <a:buNone/>
            </a:pPr>
            <a:r>
              <a:rPr lang="en-IN" dirty="0" smtClean="0"/>
              <a:t>   9012 | Wesley S. Walker</a:t>
            </a:r>
          </a:p>
          <a:p>
            <a:pPr marL="0" indent="0">
              <a:buNone/>
            </a:pPr>
            <a:r>
              <a:rPr lang="en-IN" dirty="0" smtClean="0"/>
              <a:t>   9013 | Sasha </a:t>
            </a:r>
            <a:r>
              <a:rPr lang="en-IN" dirty="0" err="1" smtClean="0"/>
              <a:t>Goldshtein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9014 | Josh Cates</a:t>
            </a:r>
          </a:p>
          <a:p>
            <a:pPr marL="0" indent="0">
              <a:buNone/>
            </a:pPr>
            <a:r>
              <a:rPr lang="en-IN" dirty="0" smtClean="0"/>
              <a:t>   9015 | Krug </a:t>
            </a:r>
            <a:r>
              <a:rPr lang="en-IN" dirty="0" err="1" smtClean="0"/>
              <a:t>Stillo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9016 | Scott </a:t>
            </a:r>
            <a:r>
              <a:rPr lang="en-IN" dirty="0" err="1" smtClean="0"/>
              <a:t>LeBrun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9017 | Hannah Steele</a:t>
            </a:r>
          </a:p>
          <a:p>
            <a:pPr marL="0" indent="0">
              <a:buNone/>
            </a:pPr>
            <a:r>
              <a:rPr lang="en-IN" dirty="0" smtClean="0"/>
              <a:t>   9018 | Vincent Cadena</a:t>
            </a:r>
          </a:p>
          <a:p>
            <a:pPr marL="0" indent="0">
              <a:buNone/>
            </a:pPr>
            <a:r>
              <a:rPr lang="en-IN" dirty="0" smtClean="0"/>
              <a:t>   9019 | Brandt </a:t>
            </a:r>
            <a:r>
              <a:rPr lang="en-IN" dirty="0" err="1" smtClean="0"/>
              <a:t>Sponseller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9020 | Richard Adams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11817" y="1244906"/>
            <a:ext cx="29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‘Reviewer’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7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69"/>
            <a:ext cx="10515600" cy="60667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mov_id</a:t>
            </a:r>
            <a:r>
              <a:rPr lang="en-IN" dirty="0" smtClean="0"/>
              <a:t> | </a:t>
            </a:r>
            <a:r>
              <a:rPr lang="en-IN" dirty="0" err="1" smtClean="0"/>
              <a:t>rev_id</a:t>
            </a:r>
            <a:r>
              <a:rPr lang="en-IN" dirty="0" smtClean="0"/>
              <a:t> | </a:t>
            </a:r>
            <a:r>
              <a:rPr lang="en-IN" dirty="0" err="1" smtClean="0"/>
              <a:t>rev_stars</a:t>
            </a:r>
            <a:r>
              <a:rPr lang="en-IN" dirty="0" smtClean="0"/>
              <a:t> | </a:t>
            </a:r>
            <a:r>
              <a:rPr lang="en-IN" dirty="0" err="1" smtClean="0"/>
              <a:t>num_o_ratings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--------+--------+-----------+---------------</a:t>
            </a:r>
          </a:p>
          <a:p>
            <a:pPr marL="0" indent="0">
              <a:buNone/>
            </a:pPr>
            <a:r>
              <a:rPr lang="en-IN" dirty="0" smtClean="0"/>
              <a:t>    901 |   9001 |      8.40 |        263575</a:t>
            </a:r>
          </a:p>
          <a:p>
            <a:pPr marL="0" indent="0">
              <a:buNone/>
            </a:pPr>
            <a:r>
              <a:rPr lang="en-IN" dirty="0" smtClean="0"/>
              <a:t>    902 |   9002 |      7.90 |         20207</a:t>
            </a:r>
          </a:p>
          <a:p>
            <a:pPr marL="0" indent="0">
              <a:buNone/>
            </a:pPr>
            <a:r>
              <a:rPr lang="en-IN" dirty="0" smtClean="0"/>
              <a:t>    903 |   9003 |      8.30 |        202778</a:t>
            </a:r>
          </a:p>
          <a:p>
            <a:pPr marL="0" indent="0">
              <a:buNone/>
            </a:pPr>
            <a:r>
              <a:rPr lang="en-IN" dirty="0" smtClean="0"/>
              <a:t>    906 |   9005 |      8.20 |        484746</a:t>
            </a:r>
          </a:p>
          <a:p>
            <a:pPr marL="0" indent="0">
              <a:buNone/>
            </a:pPr>
            <a:r>
              <a:rPr lang="en-IN" dirty="0" smtClean="0"/>
              <a:t>    924 |   9006 |      7.30 |</a:t>
            </a:r>
          </a:p>
          <a:p>
            <a:pPr marL="0" indent="0">
              <a:buNone/>
            </a:pPr>
            <a:r>
              <a:rPr lang="en-IN" dirty="0" smtClean="0"/>
              <a:t>    908 |   9007 |      8.60 |        779489</a:t>
            </a:r>
          </a:p>
          <a:p>
            <a:pPr marL="0" indent="0">
              <a:buNone/>
            </a:pPr>
            <a:r>
              <a:rPr lang="en-IN" dirty="0" smtClean="0"/>
              <a:t>    909 |   9008 |           |        227235</a:t>
            </a:r>
          </a:p>
          <a:p>
            <a:pPr marL="0" indent="0">
              <a:buNone/>
            </a:pPr>
            <a:r>
              <a:rPr lang="en-IN" dirty="0" smtClean="0"/>
              <a:t>    910 |   9009 |      3.00 |        195961</a:t>
            </a:r>
          </a:p>
          <a:p>
            <a:pPr marL="0" indent="0">
              <a:buNone/>
            </a:pPr>
            <a:r>
              <a:rPr lang="en-IN" dirty="0" smtClean="0"/>
              <a:t>    911 |   9010 |      8.10 |        203875</a:t>
            </a:r>
          </a:p>
          <a:p>
            <a:pPr marL="0" indent="0">
              <a:buNone/>
            </a:pPr>
            <a:r>
              <a:rPr lang="en-IN" dirty="0" smtClean="0"/>
              <a:t>    912 |   9011 |      8.40 |</a:t>
            </a:r>
          </a:p>
          <a:p>
            <a:pPr marL="0" indent="0">
              <a:buNone/>
            </a:pPr>
            <a:r>
              <a:rPr lang="en-IN" dirty="0" smtClean="0"/>
              <a:t>    914 |   9013 |      7.00 |        862618</a:t>
            </a:r>
          </a:p>
          <a:p>
            <a:pPr marL="0" indent="0">
              <a:buNone/>
            </a:pPr>
            <a:r>
              <a:rPr lang="en-IN" dirty="0" smtClean="0"/>
              <a:t>    915 |   9001 |      7.70 |        830095</a:t>
            </a:r>
          </a:p>
          <a:p>
            <a:pPr marL="0" indent="0">
              <a:buNone/>
            </a:pPr>
            <a:r>
              <a:rPr lang="en-IN" dirty="0" smtClean="0"/>
              <a:t>    916 |   9014 |      4.00 |        642132</a:t>
            </a:r>
          </a:p>
          <a:p>
            <a:pPr marL="0" indent="0">
              <a:buNone/>
            </a:pPr>
            <a:r>
              <a:rPr lang="en-IN" dirty="0" smtClean="0"/>
              <a:t>    925 |   9015 |      7.70 |         81328</a:t>
            </a:r>
          </a:p>
          <a:p>
            <a:pPr marL="0" indent="0">
              <a:buNone/>
            </a:pPr>
            <a:r>
              <a:rPr lang="en-IN" dirty="0" smtClean="0"/>
              <a:t>    918 |   9016 |           |        580301</a:t>
            </a:r>
          </a:p>
          <a:p>
            <a:pPr marL="0" indent="0">
              <a:buNone/>
            </a:pPr>
            <a:r>
              <a:rPr lang="en-IN" dirty="0" smtClean="0"/>
              <a:t>    920 |   9017 |      8.10 |        609451</a:t>
            </a:r>
          </a:p>
          <a:p>
            <a:pPr marL="0" indent="0">
              <a:buNone/>
            </a:pPr>
            <a:r>
              <a:rPr lang="en-IN" dirty="0" smtClean="0"/>
              <a:t>    921 |   9018 |      8.00 |        667758</a:t>
            </a:r>
          </a:p>
          <a:p>
            <a:pPr marL="0" indent="0">
              <a:buNone/>
            </a:pPr>
            <a:r>
              <a:rPr lang="en-IN" dirty="0" smtClean="0"/>
              <a:t>    922 |   9019 |      8.40 |        511613</a:t>
            </a:r>
          </a:p>
          <a:p>
            <a:pPr marL="0" indent="0">
              <a:buNone/>
            </a:pPr>
            <a:r>
              <a:rPr lang="en-IN" dirty="0" smtClean="0"/>
              <a:t>    923 |   9020 |      6.70 |         13091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11817" y="1244906"/>
            <a:ext cx="29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‘rating’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1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879" y="426482"/>
            <a:ext cx="10515600" cy="628278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act_id</a:t>
            </a:r>
            <a:r>
              <a:rPr lang="en-IN" dirty="0" smtClean="0"/>
              <a:t> |      </a:t>
            </a:r>
            <a:r>
              <a:rPr lang="en-IN" dirty="0" err="1" smtClean="0"/>
              <a:t>act_fname</a:t>
            </a:r>
            <a:r>
              <a:rPr lang="en-IN" dirty="0" smtClean="0"/>
              <a:t>       |      </a:t>
            </a:r>
            <a:r>
              <a:rPr lang="en-IN" dirty="0" err="1" smtClean="0"/>
              <a:t>act_lname</a:t>
            </a:r>
            <a:r>
              <a:rPr lang="en-IN" dirty="0" smtClean="0"/>
              <a:t>       | </a:t>
            </a:r>
            <a:r>
              <a:rPr lang="en-IN" dirty="0" err="1" smtClean="0"/>
              <a:t>act_gender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--------+----------------------+----------------------+------------</a:t>
            </a:r>
          </a:p>
          <a:p>
            <a:pPr marL="0" indent="0">
              <a:buNone/>
            </a:pPr>
            <a:r>
              <a:rPr lang="en-IN" dirty="0" smtClean="0"/>
              <a:t>    101 | James                | Stewart              | M</a:t>
            </a:r>
          </a:p>
          <a:p>
            <a:pPr marL="0" indent="0">
              <a:buNone/>
            </a:pPr>
            <a:r>
              <a:rPr lang="en-IN" dirty="0" smtClean="0"/>
              <a:t>    102 | Deborah              | Kerr                 | F</a:t>
            </a:r>
          </a:p>
          <a:p>
            <a:pPr marL="0" indent="0">
              <a:buNone/>
            </a:pPr>
            <a:r>
              <a:rPr lang="en-IN" dirty="0" smtClean="0"/>
              <a:t>    103 | Peter                | </a:t>
            </a:r>
            <a:r>
              <a:rPr lang="en-IN" dirty="0" err="1" smtClean="0"/>
              <a:t>OToole</a:t>
            </a:r>
            <a:r>
              <a:rPr lang="en-IN" dirty="0" smtClean="0"/>
              <a:t>               | M</a:t>
            </a:r>
          </a:p>
          <a:p>
            <a:pPr marL="0" indent="0">
              <a:buNone/>
            </a:pPr>
            <a:r>
              <a:rPr lang="en-IN" dirty="0" smtClean="0"/>
              <a:t>    104 | Robert               | De </a:t>
            </a:r>
            <a:r>
              <a:rPr lang="en-IN" dirty="0" err="1" smtClean="0"/>
              <a:t>Niro</a:t>
            </a:r>
            <a:r>
              <a:rPr lang="en-IN" dirty="0" smtClean="0"/>
              <a:t>              | M</a:t>
            </a:r>
          </a:p>
          <a:p>
            <a:pPr marL="0" indent="0">
              <a:buNone/>
            </a:pPr>
            <a:r>
              <a:rPr lang="en-IN" dirty="0" smtClean="0"/>
              <a:t>    105 | F. Murray            | Abraham              | M</a:t>
            </a:r>
          </a:p>
          <a:p>
            <a:pPr marL="0" indent="0">
              <a:buNone/>
            </a:pPr>
            <a:r>
              <a:rPr lang="en-IN" dirty="0" smtClean="0"/>
              <a:t>    106 | Harrison             | Ford                 | M</a:t>
            </a:r>
          </a:p>
          <a:p>
            <a:pPr marL="0" indent="0">
              <a:buNone/>
            </a:pPr>
            <a:r>
              <a:rPr lang="en-IN" dirty="0" smtClean="0"/>
              <a:t>    107 | Nicole               | Kidman               | F</a:t>
            </a:r>
          </a:p>
          <a:p>
            <a:pPr marL="0" indent="0">
              <a:buNone/>
            </a:pPr>
            <a:r>
              <a:rPr lang="en-IN" dirty="0" smtClean="0"/>
              <a:t>    108 | Stephen              | Baldwin              | M</a:t>
            </a:r>
          </a:p>
          <a:p>
            <a:pPr marL="0" indent="0">
              <a:buNone/>
            </a:pPr>
            <a:r>
              <a:rPr lang="en-IN" dirty="0" smtClean="0"/>
              <a:t>    109 | Jack                 | Nicholson            | M</a:t>
            </a:r>
          </a:p>
          <a:p>
            <a:pPr marL="0" indent="0">
              <a:buNone/>
            </a:pPr>
            <a:r>
              <a:rPr lang="en-IN" dirty="0" smtClean="0"/>
              <a:t>    110 | Mark                 | Wahlberg             | M</a:t>
            </a:r>
          </a:p>
          <a:p>
            <a:pPr marL="0" indent="0">
              <a:buNone/>
            </a:pPr>
            <a:r>
              <a:rPr lang="en-IN" dirty="0" smtClean="0"/>
              <a:t>    111 | Woody                | Allen                | M</a:t>
            </a:r>
          </a:p>
          <a:p>
            <a:pPr marL="0" indent="0">
              <a:buNone/>
            </a:pPr>
            <a:r>
              <a:rPr lang="en-IN" dirty="0" smtClean="0"/>
              <a:t>    112 | Claire               | Danes                | F</a:t>
            </a:r>
          </a:p>
          <a:p>
            <a:pPr marL="0" indent="0">
              <a:buNone/>
            </a:pPr>
            <a:r>
              <a:rPr lang="en-IN" dirty="0" smtClean="0"/>
              <a:t>    113 | Tim                  | Robbins              | M</a:t>
            </a:r>
          </a:p>
          <a:p>
            <a:pPr marL="0" indent="0">
              <a:buNone/>
            </a:pPr>
            <a:r>
              <a:rPr lang="en-IN" dirty="0" smtClean="0"/>
              <a:t>    114 | Kevin                | Spacey               | M</a:t>
            </a:r>
          </a:p>
          <a:p>
            <a:pPr marL="0" indent="0">
              <a:buNone/>
            </a:pPr>
            <a:r>
              <a:rPr lang="en-IN" dirty="0" smtClean="0"/>
              <a:t>    115 | Kate                 | Winslet              | F</a:t>
            </a:r>
          </a:p>
          <a:p>
            <a:pPr marL="0" indent="0">
              <a:buNone/>
            </a:pPr>
            <a:r>
              <a:rPr lang="en-IN" dirty="0" smtClean="0"/>
              <a:t>    116 | Robin                | Williams             | M</a:t>
            </a:r>
          </a:p>
          <a:p>
            <a:pPr marL="0" indent="0">
              <a:buNone/>
            </a:pPr>
            <a:r>
              <a:rPr lang="en-IN" dirty="0" smtClean="0"/>
              <a:t>    117 | Jon                  | Voight               | M</a:t>
            </a:r>
          </a:p>
          <a:p>
            <a:pPr marL="0" indent="0">
              <a:buNone/>
            </a:pPr>
            <a:r>
              <a:rPr lang="en-IN" dirty="0" smtClean="0"/>
              <a:t>    118 | Ewan                 | McGregor             | M</a:t>
            </a:r>
          </a:p>
          <a:p>
            <a:pPr marL="0" indent="0">
              <a:buNone/>
            </a:pPr>
            <a:r>
              <a:rPr lang="en-IN" dirty="0" smtClean="0"/>
              <a:t>    119 | Christian            | Bale                 | M</a:t>
            </a:r>
          </a:p>
          <a:p>
            <a:pPr marL="0" indent="0">
              <a:buNone/>
            </a:pPr>
            <a:r>
              <a:rPr lang="en-IN" dirty="0" smtClean="0"/>
              <a:t>    120 | Maggie               | Gyllenhaal           | F</a:t>
            </a:r>
          </a:p>
          <a:p>
            <a:pPr marL="0" indent="0">
              <a:buNone/>
            </a:pPr>
            <a:r>
              <a:rPr lang="en-IN" dirty="0" smtClean="0"/>
              <a:t>    121 | Dev                  | Patel                | M</a:t>
            </a:r>
          </a:p>
          <a:p>
            <a:pPr marL="0" indent="0">
              <a:buNone/>
            </a:pPr>
            <a:r>
              <a:rPr lang="en-IN" dirty="0" smtClean="0"/>
              <a:t>    122 | Sigourney            | Weaver               | F</a:t>
            </a:r>
          </a:p>
          <a:p>
            <a:pPr marL="0" indent="0">
              <a:buNone/>
            </a:pPr>
            <a:r>
              <a:rPr lang="en-IN" dirty="0" smtClean="0"/>
              <a:t>    123 | David                | Aston                | M</a:t>
            </a:r>
          </a:p>
          <a:p>
            <a:pPr marL="0" indent="0">
              <a:buNone/>
            </a:pPr>
            <a:r>
              <a:rPr lang="en-IN" dirty="0" smtClean="0"/>
              <a:t>    124 | Ali                  | </a:t>
            </a:r>
            <a:r>
              <a:rPr lang="en-IN" dirty="0" err="1" smtClean="0"/>
              <a:t>Astin</a:t>
            </a:r>
            <a:r>
              <a:rPr lang="en-IN" dirty="0" smtClean="0"/>
              <a:t>                | F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11817" y="1244906"/>
            <a:ext cx="29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‘actor’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7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SQL query to find the name and year of the movies. Return movie title, movie release year.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, </a:t>
            </a:r>
            <a:r>
              <a:rPr lang="en-US" dirty="0" err="1"/>
              <a:t>mov_year</a:t>
            </a:r>
            <a:r>
              <a:rPr lang="en-US" dirty="0"/>
              <a:t> FROM movie;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756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>
                <a:solidFill>
                  <a:srgbClr val="FF0000"/>
                </a:solidFill>
              </a:rPr>
              <a:t>a SQL query to find when the movie ‘American Beauty’ released. Return movie release year.</a:t>
            </a:r>
            <a:r>
              <a:rPr lang="en-US" dirty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5401"/>
            <a:ext cx="10515600" cy="33015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mov_year</a:t>
            </a:r>
            <a:r>
              <a:rPr lang="en-US" dirty="0"/>
              <a:t> FROM movie WHERE </a:t>
            </a:r>
            <a:r>
              <a:rPr lang="en-US" dirty="0" err="1"/>
              <a:t>mov_title</a:t>
            </a:r>
            <a:r>
              <a:rPr lang="en-US" dirty="0"/>
              <a:t>='American Beauty';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6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SQL query to find the movie, which was made in the year 1999. Return movie title.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mov_title</a:t>
            </a:r>
            <a:r>
              <a:rPr lang="en-US" dirty="0"/>
              <a:t> FROM movie WHERE </a:t>
            </a:r>
            <a:r>
              <a:rPr lang="en-US" dirty="0" err="1"/>
              <a:t>mov_year</a:t>
            </a:r>
            <a:r>
              <a:rPr lang="en-US" dirty="0"/>
              <a:t>=1999;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4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2" ma:contentTypeDescription="Create a new document." ma:contentTypeScope="" ma:versionID="bd0f08293b8884a4c063f63844b16d7b">
  <xsd:schema xmlns:xsd="http://www.w3.org/2001/XMLSchema" xmlns:xs="http://www.w3.org/2001/XMLSchema" xmlns:p="http://schemas.microsoft.com/office/2006/metadata/properties" xmlns:ns2="dd6186b8-f5bf-4074-9b4d-fb94728aff6c" targetNamespace="http://schemas.microsoft.com/office/2006/metadata/properties" ma:root="true" ma:fieldsID="a61cfc7af788bfff6d8433817733c1b1" ns2:_="">
    <xsd:import namespace="dd6186b8-f5bf-4074-9b4d-fb94728aff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186b8-f5bf-4074-9b4d-fb94728a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C6AF4C-DEEF-4125-96AE-2B8C3BF12F46}"/>
</file>

<file path=customXml/itemProps2.xml><?xml version="1.0" encoding="utf-8"?>
<ds:datastoreItem xmlns:ds="http://schemas.openxmlformats.org/officeDocument/2006/customXml" ds:itemID="{5AA23ECC-FAE8-434D-9325-D580E970BE56}"/>
</file>

<file path=customXml/itemProps3.xml><?xml version="1.0" encoding="utf-8"?>
<ds:datastoreItem xmlns:ds="http://schemas.openxmlformats.org/officeDocument/2006/customXml" ds:itemID="{A34C3B0F-100E-4398-A706-BF47303317FD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2205</Words>
  <Application>Microsoft Office PowerPoint</Application>
  <PresentationFormat>Widescreen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SQL 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SQL query to find the name and year of the movies. Return movie title, movie release year.</vt:lpstr>
      <vt:lpstr>Write a SQL query to find when the movie ‘American Beauty’ released. Return movie release year. </vt:lpstr>
      <vt:lpstr>write a SQL query to find the movie, which was made in the year 1999. Return movie title.</vt:lpstr>
      <vt:lpstr>write a SQL query to find those movies, which was made before 1998. Return movie title.</vt:lpstr>
      <vt:lpstr>write a SQL query to find the name of all reviewers and movies together in a single list.</vt:lpstr>
      <vt:lpstr>write a SQL query to find all reviewers who have rated 7 or more stars to their rating. Return reviewer name. </vt:lpstr>
      <vt:lpstr>write a SQL query to find the movies without any rating. Return movie title.</vt:lpstr>
      <vt:lpstr>write a SQL query to find the movies with ID 905 or 907 or 917. Return movie title.</vt:lpstr>
      <vt:lpstr>write a SQL query to find those movie titles, which include the words 'Boogie Nights'. Sort the result-set in ascending order by movie year. Return movie ID, movie title and movie release year.</vt:lpstr>
      <vt:lpstr>write a SQL query to find those actors whose first name is 'Woody' and the last name is 'Allen'. Return actor ID</vt:lpstr>
      <vt:lpstr>Part II</vt:lpstr>
      <vt:lpstr>PowerPoint Presentation</vt:lpstr>
      <vt:lpstr>write a SQL query to find the actors who played a role in the movie 'Annie Hall'. Return all the fields of actor table. </vt:lpstr>
      <vt:lpstr>write a SQL query to find the director who directed a movie that casted a role for 'Eyes Wide Shut'. Return director first name, last name.</vt:lpstr>
      <vt:lpstr>write a SQL query to find those movies, which released in the country besides UK. Return movie title, movie year, movie time, date of release, releasing country.  </vt:lpstr>
      <vt:lpstr>write a SQL query to find those movies where reviewer is unknown. Return movie title, year, release date, director first name, last name, actor first name, last name.</vt:lpstr>
      <vt:lpstr>write a SQL query to find those movies directed by the director whose first name is ‘Woddy’ and last name is ‘Allen’. Return movie title.</vt:lpstr>
      <vt:lpstr>write a SQL query to find those years, which produced at least one movie and that, received a rating of more than three stars. Sort the result-set in ascending order by movie year. Return movie year.</vt:lpstr>
      <vt:lpstr>write a SQL query to find those movies, which have no ratings. Return movie title. </vt:lpstr>
      <vt:lpstr>write a SQL query to find those reviewers who have rated nothing for some movies. Return reviewer name. </vt:lpstr>
      <vt:lpstr>write a SQL query to find those movies, which reviewed by a reviewer and got a rating. Sort the result-set in ascending order by reviewer name, movie title, review Stars. Return reviewer name, movie title, review Stars.</vt:lpstr>
      <vt:lpstr>write a SQL query to find those reviewers who rated more than one movie. Group the result set on reviewer’s name, movie title. Return reviewer’s name, movie title.</vt:lpstr>
      <vt:lpstr>write a SQL query to find those movies, which have received highest number of stars. Group the result set on movie title and sorts the result-set in ascending order by movie title. Return movie title and maximum number of review stars.</vt:lpstr>
      <vt:lpstr> write a SQL query to find all reviewers who rated the movie 'American Beauty'. Return reviewer name.</vt:lpstr>
      <vt:lpstr>write a SQL query to find the movies, which have reviewed by any reviewer body except by 'Paul Monks'. Return movie title.</vt:lpstr>
      <vt:lpstr> write a SQL query to find the lowest rated movies. Return reviewer name, movie title, and number of stars for those movies. </vt:lpstr>
      <vt:lpstr>write a SQL query to find the movies directed by 'James Cameron'. Return movie title. </vt:lpstr>
      <vt:lpstr>Write a query in SQL to find the name of those movies where one or more actors acted in two or more movies.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practice questions</dc:title>
  <dc:creator>Hargeet Kaur</dc:creator>
  <cp:lastModifiedBy>Hargeet Kaur</cp:lastModifiedBy>
  <cp:revision>11</cp:revision>
  <dcterms:created xsi:type="dcterms:W3CDTF">2022-02-22T09:51:00Z</dcterms:created>
  <dcterms:modified xsi:type="dcterms:W3CDTF">2022-02-22T11:49:52Z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