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62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75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24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535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937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54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6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93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11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88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4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622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6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8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63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69BBA-8425-4169-84EF-6F157FA4567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F42538-EB94-41DF-87F1-BF00004D4C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052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A403-F03E-2110-0B01-C5426FACE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2635" y="2404534"/>
            <a:ext cx="8071368" cy="1646302"/>
          </a:xfrm>
        </p:spPr>
        <p:txBody>
          <a:bodyPr/>
          <a:lstStyle/>
          <a:p>
            <a:r>
              <a:rPr lang="en-IN" dirty="0"/>
              <a:t>TRADITIONAL METHODS VS LATEST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E736-B3A5-FB72-B105-F86A725BB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By: Sahithya Shre H</a:t>
            </a:r>
          </a:p>
        </p:txBody>
      </p:sp>
    </p:spTree>
    <p:extLst>
      <p:ext uri="{BB962C8B-B14F-4D97-AF65-F5344CB8AC3E}">
        <p14:creationId xmlns:p14="http://schemas.microsoft.com/office/powerpoint/2010/main" val="7527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DF60C-A912-8A12-0572-C090D2721D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C9A7D6-A4B8-939F-030A-F3A3BE48F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86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42B1-2B84-9F7B-B011-950336B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1491-31F2-6242-212A-C51293F78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b="1" dirty="0"/>
              <a:t>complete the project in a structured, sequential way</a:t>
            </a:r>
            <a:r>
              <a:rPr lang="en-US" dirty="0"/>
              <a:t>, where each phase (like design, development, testing) is fully finished before moving to the next.</a:t>
            </a:r>
          </a:p>
          <a:p>
            <a:r>
              <a:rPr lang="en-US" dirty="0"/>
              <a:t>To </a:t>
            </a:r>
            <a:r>
              <a:rPr lang="en-US" b="1" dirty="0"/>
              <a:t>quickly create a working version (prototype)</a:t>
            </a:r>
            <a:r>
              <a:rPr lang="en-US" dirty="0"/>
              <a:t> of the system to better </a:t>
            </a:r>
            <a:r>
              <a:rPr lang="en-US" b="1" dirty="0"/>
              <a:t>understand and refine requirements</a:t>
            </a:r>
            <a:r>
              <a:rPr lang="en-US" dirty="0"/>
              <a:t> based on user feedback.</a:t>
            </a:r>
          </a:p>
          <a:p>
            <a:r>
              <a:rPr lang="en-US" dirty="0"/>
              <a:t>Each increment adds a </a:t>
            </a:r>
            <a:r>
              <a:rPr lang="en-US" b="1" dirty="0"/>
              <a:t>functional piece</a:t>
            </a:r>
            <a:r>
              <a:rPr lang="en-US" dirty="0"/>
              <a:t>, allowing </a:t>
            </a:r>
            <a:r>
              <a:rPr lang="en-US" b="1" dirty="0"/>
              <a:t>faster delivery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5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2BA0-C81C-0E14-A62F-FB908772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6E0B-A6AF-F7CE-D2A1-67267FF6F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9349"/>
            <a:ext cx="8596668" cy="4302014"/>
          </a:xfrm>
        </p:spPr>
        <p:txBody>
          <a:bodyPr/>
          <a:lstStyle/>
          <a:p>
            <a:r>
              <a:rPr lang="en-US" dirty="0"/>
              <a:t>The Waterfall model is achieved by completing each project phase sequentially</a:t>
            </a:r>
          </a:p>
          <a:p>
            <a:r>
              <a:rPr lang="en-US" dirty="0"/>
              <a:t>Gathering full requirements first, then designing, developing, testing, and deploying without going back.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BD192-F96F-5F7A-2C74-BA0AF559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27" y="3221428"/>
            <a:ext cx="5754756" cy="312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2014-4ACD-A223-62D5-A17D12B7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DRAWBACK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6EB7-8986-A890-45BC-F1C258504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discovery of problems</a:t>
            </a:r>
            <a:r>
              <a:rPr lang="en-US" dirty="0"/>
              <a:t> during testing.</a:t>
            </a:r>
          </a:p>
          <a:p>
            <a:r>
              <a:rPr lang="en-US" b="1" dirty="0"/>
              <a:t>Customer feedback comes too late</a:t>
            </a:r>
            <a:r>
              <a:rPr lang="en-US" dirty="0"/>
              <a:t>, after full development.</a:t>
            </a:r>
          </a:p>
          <a:p>
            <a:r>
              <a:rPr lang="en-US" b="1" dirty="0"/>
              <a:t>Expensive fixes</a:t>
            </a:r>
            <a:r>
              <a:rPr lang="en-US" dirty="0"/>
              <a:t> if changes are needed in later stages.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165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C7F8-459D-1438-39EA-98458385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4B6D-3DB7-46F7-7B30-B4A8F0A1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Simple and easy to manage</a:t>
            </a:r>
            <a:r>
              <a:rPr lang="en-US" dirty="0"/>
              <a:t> due to clear steps.</a:t>
            </a:r>
          </a:p>
          <a:p>
            <a:r>
              <a:rPr lang="en-US" b="1" dirty="0"/>
              <a:t>Structured approach</a:t>
            </a:r>
            <a:r>
              <a:rPr lang="en-US" dirty="0"/>
              <a:t> ensures thorough testing after development.</a:t>
            </a:r>
          </a:p>
          <a:p>
            <a:r>
              <a:rPr lang="en-US" b="1" dirty="0"/>
              <a:t>Best suited for fixed-scope projects</a:t>
            </a:r>
            <a:r>
              <a:rPr lang="en-US" dirty="0"/>
              <a:t> where requirements don't change.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51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BF85-063E-1F1E-B422-640AE83E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6762-1ADB-CB34-840B-9763907B8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Agile</a:t>
            </a:r>
            <a:r>
              <a:rPr lang="en-US" dirty="0"/>
              <a:t> is a </a:t>
            </a:r>
            <a:r>
              <a:rPr lang="en-US" b="1" dirty="0"/>
              <a:t>flexible and adaptive project management approach</a:t>
            </a:r>
            <a:r>
              <a:rPr lang="en-US" dirty="0"/>
              <a:t> that breaks work into </a:t>
            </a:r>
            <a:r>
              <a:rPr lang="en-US" b="1" dirty="0"/>
              <a:t>small, manageable pieces.</a:t>
            </a:r>
          </a:p>
          <a:p>
            <a:r>
              <a:rPr lang="en-US" dirty="0"/>
              <a:t>It focuses on </a:t>
            </a:r>
            <a:r>
              <a:rPr lang="en-US" b="1" dirty="0"/>
              <a:t>continuous collaboration with the customer</a:t>
            </a:r>
            <a:r>
              <a:rPr lang="en-US" dirty="0"/>
              <a:t>, and </a:t>
            </a:r>
            <a:r>
              <a:rPr lang="en-US" b="1" dirty="0"/>
              <a:t>welcomes changes</a:t>
            </a:r>
            <a:r>
              <a:rPr lang="en-US" dirty="0"/>
              <a:t> even late in the project to deliver </a:t>
            </a:r>
            <a:r>
              <a:rPr lang="en-US" b="1" dirty="0"/>
              <a:t>value faster and more efficiently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9421-8C07-455B-3504-C760D280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974" y="3842621"/>
            <a:ext cx="5529470" cy="272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7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2D8D-39C3-D137-63B7-E17BD4A8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OVERCOMING DRAWBACKS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6C82B1-EE91-0A23-57E7-793D076FC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733137"/>
              </p:ext>
            </p:extLst>
          </p:nvPr>
        </p:nvGraphicFramePr>
        <p:xfrm>
          <a:off x="677863" y="2160587"/>
          <a:ext cx="8596312" cy="318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2277521210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1219874773"/>
                    </a:ext>
                  </a:extLst>
                </a:gridCol>
              </a:tblGrid>
              <a:tr h="6214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TRADITIONAL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AGILE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916950"/>
                  </a:ext>
                </a:extLst>
              </a:tr>
              <a:tr h="6214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Inflexible to changes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 </a:t>
                      </a:r>
                      <a:r>
                        <a:rPr lang="en-US" b="1" dirty="0"/>
                        <a:t>welcomes changes</a:t>
                      </a:r>
                      <a:r>
                        <a:rPr lang="en-US" dirty="0"/>
                        <a:t> anytime, even late.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784950"/>
                  </a:ext>
                </a:extLst>
              </a:tr>
              <a:tr h="62143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Slow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 delivers </a:t>
                      </a:r>
                      <a:r>
                        <a:rPr lang="en-US" b="1" dirty="0"/>
                        <a:t>working parts quickly</a:t>
                      </a:r>
                      <a:r>
                        <a:rPr lang="en-US" dirty="0"/>
                        <a:t> (every sprint).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293339"/>
                  </a:ext>
                </a:extLst>
              </a:tr>
              <a:tr h="6214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feedback comes too late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 involves </a:t>
                      </a:r>
                      <a:r>
                        <a:rPr lang="en-US" b="1" dirty="0"/>
                        <a:t>the customer throughout</a:t>
                      </a:r>
                      <a:r>
                        <a:rPr lang="en-US" dirty="0"/>
                        <a:t> the project.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70553"/>
                  </a:ext>
                </a:extLst>
              </a:tr>
              <a:tr h="6214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Poor adaptability to evolving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Agile </a:t>
                      </a:r>
                      <a:r>
                        <a:rPr lang="en-US" b="1" dirty="0"/>
                        <a:t>adapts quickly</a:t>
                      </a:r>
                      <a:r>
                        <a:rPr lang="en-US" dirty="0"/>
                        <a:t> to new needs or priorities.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33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265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A1D-20F8-2DEB-941E-914C3258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C5C1-E650-FEB4-79B8-401350A13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70" y="2192855"/>
            <a:ext cx="8596668" cy="3880773"/>
          </a:xfrm>
        </p:spPr>
        <p:txBody>
          <a:bodyPr/>
          <a:lstStyle/>
          <a:p>
            <a:r>
              <a:rPr lang="en-US" b="1" dirty="0"/>
              <a:t>Plan</a:t>
            </a:r>
            <a:r>
              <a:rPr lang="en-US" dirty="0"/>
              <a:t>: Define goals, prioritize tasks, and create a backlog.</a:t>
            </a:r>
          </a:p>
          <a:p>
            <a:r>
              <a:rPr lang="en-US" b="1" dirty="0"/>
              <a:t>Develop</a:t>
            </a:r>
            <a:r>
              <a:rPr lang="en-US" dirty="0"/>
              <a:t>: Work on selected tasks in short, time-boxed sprints (1-4 weeks).</a:t>
            </a:r>
          </a:p>
          <a:p>
            <a:r>
              <a:rPr lang="en-US" b="1" dirty="0"/>
              <a:t>Test &amp; Review</a:t>
            </a:r>
            <a:r>
              <a:rPr lang="en-US" dirty="0"/>
              <a:t>: Continuously test and review the work, gather customer feedback.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81FE4B-1BB2-7888-0D71-A857A87A7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447E0B-DA54-4808-48C8-73F3D95C2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5391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15E7-7507-C2CC-1750-EF176BF1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359B-438B-5D26-228A-FC8FD513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Delivers working software quickly in iterations, allowing for earlier product release.</a:t>
            </a:r>
          </a:p>
          <a:p>
            <a:r>
              <a:rPr lang="en-US" dirty="0"/>
              <a:t>Frequent updates and reviews keep everyone aligned on progress.</a:t>
            </a:r>
          </a:p>
          <a:p>
            <a:r>
              <a:rPr lang="en-US" dirty="0"/>
              <a:t>Easily adapts to changing requirements even late in the project.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8189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</TotalTime>
  <Words>345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TRADITIONAL METHODS VS LATEST METHODS</vt:lpstr>
      <vt:lpstr>OBJECTIVE</vt:lpstr>
      <vt:lpstr>WATERFALL MODEL</vt:lpstr>
      <vt:lpstr>DRAWBACK</vt:lpstr>
      <vt:lpstr>ADVANTAGES</vt:lpstr>
      <vt:lpstr>AGILE</vt:lpstr>
      <vt:lpstr>OVERCOMING DRAWBACKS</vt:lpstr>
      <vt:lpstr>PROCESS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sahithya shre</dc:creator>
  <cp:lastModifiedBy>sahithya shre</cp:lastModifiedBy>
  <cp:revision>1</cp:revision>
  <dcterms:created xsi:type="dcterms:W3CDTF">2025-04-28T04:27:00Z</dcterms:created>
  <dcterms:modified xsi:type="dcterms:W3CDTF">2025-04-28T05:06:19Z</dcterms:modified>
</cp:coreProperties>
</file>