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3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2ACD-ED3C-4FCF-996C-FD5EF21BB497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B9E7-3E50-419E-A398-E106880A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77" y="231820"/>
            <a:ext cx="113720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Questions</a:t>
            </a:r>
          </a:p>
          <a:p>
            <a:endParaRPr lang="en-US" sz="24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400" dirty="0"/>
              <a:t>Briefly explain the need of a programming language?</a:t>
            </a:r>
          </a:p>
          <a:p>
            <a:pPr lvl="0">
              <a:lnSpc>
                <a:spcPct val="150000"/>
              </a:lnSpc>
            </a:pPr>
            <a:endParaRPr lang="en-US" sz="1600" dirty="0"/>
          </a:p>
          <a:p>
            <a:pPr lvl="0">
              <a:lnSpc>
                <a:spcPct val="150000"/>
              </a:lnSpc>
            </a:pPr>
            <a:r>
              <a:rPr lang="en-US" sz="2400" dirty="0"/>
              <a:t>2.  Compare and contrast the differences between followings;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Source Code vs. Machine Code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High Level Language vs. Low Level Language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Compiler vs. Interpreter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Structured Language vs. Object Oriented Language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C vs. C++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C++ v. Java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/>
              <a:t>Syntax error vs. Logical error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43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nline Degree Pro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97" y="1472797"/>
            <a:ext cx="5145261" cy="37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0"/>
            <a:ext cx="784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41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4763"/>
            <a:ext cx="7767638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5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6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20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834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7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990600"/>
            <a:ext cx="8577263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33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0"/>
            <a:ext cx="7915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17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9006" y="3798805"/>
            <a:ext cx="11663965" cy="2509213"/>
          </a:xfrm>
        </p:spPr>
        <p:txBody>
          <a:bodyPr>
            <a:noAutofit/>
          </a:bodyPr>
          <a:lstStyle/>
          <a:p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br>
              <a:rPr lang="en-GB" sz="5400" dirty="0"/>
            </a:br>
            <a:endParaRPr lang="en-GB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082053" y="212374"/>
            <a:ext cx="9575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Why we should study Software Engineering or programming ?</a:t>
            </a:r>
          </a:p>
        </p:txBody>
      </p:sp>
      <p:pic>
        <p:nvPicPr>
          <p:cNvPr id="3074" name="Picture 2" descr="Image result for software engine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7" y="1604470"/>
            <a:ext cx="7592530" cy="43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7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927279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Six IT firms in Sri Lanka were recognized amongst Sri Lanka’s Best Companies  to work for by Great Place to Work® Institute. </a:t>
            </a:r>
          </a:p>
          <a:p>
            <a:endParaRPr lang="en-US" sz="2400" dirty="0"/>
          </a:p>
          <a:p>
            <a:r>
              <a:rPr lang="en-US" sz="2400" dirty="0"/>
              <a:t>Congratulations to  </a:t>
            </a:r>
            <a:r>
              <a:rPr lang="en-US" sz="2400" dirty="0" err="1"/>
              <a:t>Virtusa</a:t>
            </a:r>
            <a:r>
              <a:rPr lang="en-US" sz="2400" dirty="0"/>
              <a:t>, IFS R&amp;D International, 99X Technology, attune, </a:t>
            </a:r>
            <a:r>
              <a:rPr lang="en-US" sz="2400" dirty="0" err="1"/>
              <a:t>ewiz</a:t>
            </a:r>
            <a:r>
              <a:rPr lang="en-US" sz="2400" dirty="0"/>
              <a:t> and Millennium IT!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SLASSCOM is immensely proud of the IT industry’s presence in the top 20 and the exceptional contribution by these companies to uplift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val="207496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00188" y="1237956"/>
            <a:ext cx="9838372" cy="5620043"/>
            <a:chOff x="667667" y="728461"/>
            <a:chExt cx="10498316" cy="5955674"/>
          </a:xfrm>
        </p:grpSpPr>
        <p:pic>
          <p:nvPicPr>
            <p:cNvPr id="4" name="Picture 3" descr="http://image.slidesharecdn.com/whysrilanka-thestatistics-130319220703-phpapp01/95/slide-19-638.jpg?cb=1363749255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53" b="7908"/>
            <a:stretch/>
          </p:blipFill>
          <p:spPr bwMode="auto">
            <a:xfrm>
              <a:off x="667667" y="728461"/>
              <a:ext cx="10498316" cy="595567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862885" y="5885645"/>
              <a:ext cx="1275008" cy="79849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548874" y="253438"/>
            <a:ext cx="1037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Demand for IT vs IT Job market</a:t>
            </a:r>
          </a:p>
        </p:txBody>
      </p:sp>
    </p:spTree>
    <p:extLst>
      <p:ext uri="{BB962C8B-B14F-4D97-AF65-F5344CB8AC3E}">
        <p14:creationId xmlns:p14="http://schemas.microsoft.com/office/powerpoint/2010/main" val="221337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mage.slidesharecdn.com/whysrilanka-thestatistics-130319220703-phpapp01/95/slide-20-638.jpg?cb=136374925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2"/>
          <a:stretch/>
        </p:blipFill>
        <p:spPr bwMode="auto">
          <a:xfrm>
            <a:off x="1300163" y="489396"/>
            <a:ext cx="10428197" cy="60208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00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mage.slidesharecdn.com/whysrilanka-thestatistics-130319220703-phpapp01/95/slide-21-638.jpg?cb=136374925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57"/>
          <a:stretch/>
        </p:blipFill>
        <p:spPr bwMode="auto">
          <a:xfrm>
            <a:off x="1328738" y="457669"/>
            <a:ext cx="9991792" cy="60461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84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012" y="210579"/>
            <a:ext cx="10515600" cy="768216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IT jobs available in the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251867"/>
            <a:ext cx="10515600" cy="5267459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/>
              <a:t>Software Engineer / Programmer</a:t>
            </a:r>
          </a:p>
          <a:p>
            <a:r>
              <a:rPr lang="en-GB" sz="2600" dirty="0"/>
              <a:t>Quality Assurance Engineer</a:t>
            </a:r>
          </a:p>
          <a:p>
            <a:r>
              <a:rPr lang="en-GB" sz="2600" dirty="0"/>
              <a:t>Project Manager</a:t>
            </a:r>
          </a:p>
          <a:p>
            <a:r>
              <a:rPr lang="en-GB" sz="2600" dirty="0"/>
              <a:t>Business Analyst</a:t>
            </a:r>
          </a:p>
          <a:p>
            <a:r>
              <a:rPr lang="en-GB" sz="2600" dirty="0"/>
              <a:t>Software Support Engineer</a:t>
            </a:r>
          </a:p>
          <a:p>
            <a:r>
              <a:rPr lang="en-GB" sz="2600" dirty="0"/>
              <a:t>Implementation Engineer</a:t>
            </a:r>
          </a:p>
          <a:p>
            <a:r>
              <a:rPr lang="en-GB" sz="2600" dirty="0"/>
              <a:t>IT trainer</a:t>
            </a:r>
          </a:p>
          <a:p>
            <a:r>
              <a:rPr lang="en-GB" sz="2600" dirty="0"/>
              <a:t>Database Administrator</a:t>
            </a:r>
          </a:p>
          <a:p>
            <a:r>
              <a:rPr lang="en-GB" sz="2600" dirty="0"/>
              <a:t>Web Designer / Developer</a:t>
            </a:r>
          </a:p>
          <a:p>
            <a:r>
              <a:rPr lang="en-GB" sz="2600" dirty="0"/>
              <a:t>IT executive</a:t>
            </a:r>
          </a:p>
          <a:p>
            <a:r>
              <a:rPr lang="en-GB" sz="2600" dirty="0"/>
              <a:t>Network Administrator</a:t>
            </a:r>
          </a:p>
          <a:p>
            <a:r>
              <a:rPr lang="en-GB" sz="2600" dirty="0"/>
              <a:t>Security Expert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6247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9" y="1024180"/>
            <a:ext cx="8268120" cy="479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5609" y="193183"/>
            <a:ext cx="834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2016 Top Programming Languages</a:t>
            </a:r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71976" y="6014434"/>
            <a:ext cx="1086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: http://spectrum.ieee.org/computing/software/the-2016-top-programming-languages</a:t>
            </a:r>
          </a:p>
        </p:txBody>
      </p:sp>
    </p:spTree>
    <p:extLst>
      <p:ext uri="{BB962C8B-B14F-4D97-AF65-F5344CB8AC3E}">
        <p14:creationId xmlns:p14="http://schemas.microsoft.com/office/powerpoint/2010/main" val="48124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ftware engine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902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5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209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   </vt:lpstr>
      <vt:lpstr>PowerPoint Presentation</vt:lpstr>
      <vt:lpstr>PowerPoint Presentation</vt:lpstr>
      <vt:lpstr>PowerPoint Presentation</vt:lpstr>
      <vt:lpstr>PowerPoint Presentation</vt:lpstr>
      <vt:lpstr>Some of the IT jobs available in the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Shafraz</dc:creator>
  <cp:lastModifiedBy>S A K M Shafraz</cp:lastModifiedBy>
  <cp:revision>7</cp:revision>
  <dcterms:created xsi:type="dcterms:W3CDTF">2016-11-11T08:29:25Z</dcterms:created>
  <dcterms:modified xsi:type="dcterms:W3CDTF">2020-04-05T07:11:24Z</dcterms:modified>
</cp:coreProperties>
</file>