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090CC4-77C1-447D-8D53-3ED563555F5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61D3B1-52D6-4138-B200-F7B8D0393C4D}">
      <dgm:prSet/>
      <dgm:spPr/>
      <dgm:t>
        <a:bodyPr/>
        <a:lstStyle/>
        <a:p>
          <a:r>
            <a:rPr lang="en-US"/>
            <a:t>Exploratory Data Analysis on Space Missions</a:t>
          </a:r>
        </a:p>
      </dgm:t>
    </dgm:pt>
    <dgm:pt modelId="{C9797DD5-F79D-45B9-9288-E904C16B3139}" type="parTrans" cxnId="{4587B10F-FD46-456F-B674-AE35B51C41AD}">
      <dgm:prSet/>
      <dgm:spPr/>
      <dgm:t>
        <a:bodyPr/>
        <a:lstStyle/>
        <a:p>
          <a:endParaRPr lang="en-US"/>
        </a:p>
      </dgm:t>
    </dgm:pt>
    <dgm:pt modelId="{E2DD4721-149D-447C-AAC2-FF847127CC54}" type="sibTrans" cxnId="{4587B10F-FD46-456F-B674-AE35B51C41AD}">
      <dgm:prSet/>
      <dgm:spPr/>
      <dgm:t>
        <a:bodyPr/>
        <a:lstStyle/>
        <a:p>
          <a:endParaRPr lang="en-US"/>
        </a:p>
      </dgm:t>
    </dgm:pt>
    <dgm:pt modelId="{1D609380-4BA7-402B-92D8-3422366AFBF0}">
      <dgm:prSet/>
      <dgm:spPr/>
      <dgm:t>
        <a:bodyPr/>
        <a:lstStyle/>
        <a:p>
          <a:r>
            <a:rPr lang="en-US"/>
            <a:t>K. Sai Kalyan Reddy | Reg. No: 12304905</a:t>
          </a:r>
        </a:p>
      </dgm:t>
    </dgm:pt>
    <dgm:pt modelId="{9E049AF4-65DB-4AD7-A7E8-27AA2E1241D2}" type="parTrans" cxnId="{ACEA3856-8F29-4400-A14E-4EB9FE260A5F}">
      <dgm:prSet/>
      <dgm:spPr/>
      <dgm:t>
        <a:bodyPr/>
        <a:lstStyle/>
        <a:p>
          <a:endParaRPr lang="en-US"/>
        </a:p>
      </dgm:t>
    </dgm:pt>
    <dgm:pt modelId="{48376344-EF55-46D3-A135-DE46D041F098}" type="sibTrans" cxnId="{ACEA3856-8F29-4400-A14E-4EB9FE260A5F}">
      <dgm:prSet/>
      <dgm:spPr/>
      <dgm:t>
        <a:bodyPr/>
        <a:lstStyle/>
        <a:p>
          <a:endParaRPr lang="en-US"/>
        </a:p>
      </dgm:t>
    </dgm:pt>
    <dgm:pt modelId="{EBFF5417-AB76-4938-8066-5568F552E9AC}">
      <dgm:prSet/>
      <dgm:spPr/>
      <dgm:t>
        <a:bodyPr/>
        <a:lstStyle/>
        <a:p>
          <a:r>
            <a:rPr lang="en-US"/>
            <a:t>Course Code: INT375 | Lovely Professional University</a:t>
          </a:r>
        </a:p>
      </dgm:t>
    </dgm:pt>
    <dgm:pt modelId="{906C1432-05FB-4B2C-A652-03A60EA9B41B}" type="parTrans" cxnId="{2CD69DD9-F1D5-47D4-B0F1-F3160BB9BB44}">
      <dgm:prSet/>
      <dgm:spPr/>
      <dgm:t>
        <a:bodyPr/>
        <a:lstStyle/>
        <a:p>
          <a:endParaRPr lang="en-US"/>
        </a:p>
      </dgm:t>
    </dgm:pt>
    <dgm:pt modelId="{6795CAF6-E245-4BD8-8D6A-9C3122E09611}" type="sibTrans" cxnId="{2CD69DD9-F1D5-47D4-B0F1-F3160BB9BB44}">
      <dgm:prSet/>
      <dgm:spPr/>
      <dgm:t>
        <a:bodyPr/>
        <a:lstStyle/>
        <a:p>
          <a:endParaRPr lang="en-US"/>
        </a:p>
      </dgm:t>
    </dgm:pt>
    <dgm:pt modelId="{7AA5C184-A161-4870-A418-E9E95824C53E}">
      <dgm:prSet/>
      <dgm:spPr/>
      <dgm:t>
        <a:bodyPr/>
        <a:lstStyle/>
        <a:p>
          <a:r>
            <a:rPr lang="en-US"/>
            <a:t>Guide: Mrs. Aashima</a:t>
          </a:r>
        </a:p>
      </dgm:t>
    </dgm:pt>
    <dgm:pt modelId="{280FABE7-8832-4553-8D22-1304F68669E0}" type="parTrans" cxnId="{59649F8A-9AA0-465B-A3E0-FC2CD83BB992}">
      <dgm:prSet/>
      <dgm:spPr/>
      <dgm:t>
        <a:bodyPr/>
        <a:lstStyle/>
        <a:p>
          <a:endParaRPr lang="en-US"/>
        </a:p>
      </dgm:t>
    </dgm:pt>
    <dgm:pt modelId="{549EE563-521E-4680-894D-9281FC2384D9}" type="sibTrans" cxnId="{59649F8A-9AA0-465B-A3E0-FC2CD83BB992}">
      <dgm:prSet/>
      <dgm:spPr/>
      <dgm:t>
        <a:bodyPr/>
        <a:lstStyle/>
        <a:p>
          <a:endParaRPr lang="en-US"/>
        </a:p>
      </dgm:t>
    </dgm:pt>
    <dgm:pt modelId="{4B9FF796-2B6A-46C6-A854-1475B8D59B27}" type="pres">
      <dgm:prSet presAssocID="{B7090CC4-77C1-447D-8D53-3ED563555F50}" presName="linear" presStyleCnt="0">
        <dgm:presLayoutVars>
          <dgm:animLvl val="lvl"/>
          <dgm:resizeHandles val="exact"/>
        </dgm:presLayoutVars>
      </dgm:prSet>
      <dgm:spPr/>
    </dgm:pt>
    <dgm:pt modelId="{27712ECB-6093-45B1-8B82-31602515C643}" type="pres">
      <dgm:prSet presAssocID="{0F61D3B1-52D6-4138-B200-F7B8D0393C4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37CCFD7-A021-40DD-A1A8-09A73557B86B}" type="pres">
      <dgm:prSet presAssocID="{E2DD4721-149D-447C-AAC2-FF847127CC54}" presName="spacer" presStyleCnt="0"/>
      <dgm:spPr/>
    </dgm:pt>
    <dgm:pt modelId="{56AAC1FF-F532-48F1-80D6-436F8906A713}" type="pres">
      <dgm:prSet presAssocID="{1D609380-4BA7-402B-92D8-3422366AFB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2263DA-62EC-4E8E-AB1C-203A279D84D1}" type="pres">
      <dgm:prSet presAssocID="{48376344-EF55-46D3-A135-DE46D041F098}" presName="spacer" presStyleCnt="0"/>
      <dgm:spPr/>
    </dgm:pt>
    <dgm:pt modelId="{CF0F68AF-07C4-4E88-A72E-103F318D2E95}" type="pres">
      <dgm:prSet presAssocID="{EBFF5417-AB76-4938-8066-5568F552E9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CD4D18-79D9-4D93-B20E-B9CEBDBD572F}" type="pres">
      <dgm:prSet presAssocID="{6795CAF6-E245-4BD8-8D6A-9C3122E09611}" presName="spacer" presStyleCnt="0"/>
      <dgm:spPr/>
    </dgm:pt>
    <dgm:pt modelId="{9BEF4754-3B30-4043-AE85-494A8E7AA516}" type="pres">
      <dgm:prSet presAssocID="{7AA5C184-A161-4870-A418-E9E95824C53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587B10F-FD46-456F-B674-AE35B51C41AD}" srcId="{B7090CC4-77C1-447D-8D53-3ED563555F50}" destId="{0F61D3B1-52D6-4138-B200-F7B8D0393C4D}" srcOrd="0" destOrd="0" parTransId="{C9797DD5-F79D-45B9-9288-E904C16B3139}" sibTransId="{E2DD4721-149D-447C-AAC2-FF847127CC54}"/>
    <dgm:cxn modelId="{03BD0133-F69B-4BBD-ADED-A297848F858F}" type="presOf" srcId="{7AA5C184-A161-4870-A418-E9E95824C53E}" destId="{9BEF4754-3B30-4043-AE85-494A8E7AA516}" srcOrd="0" destOrd="0" presId="urn:microsoft.com/office/officeart/2005/8/layout/vList2"/>
    <dgm:cxn modelId="{6F37EE3E-B0CA-48D6-B8A6-48F04E9D67C3}" type="presOf" srcId="{EBFF5417-AB76-4938-8066-5568F552E9AC}" destId="{CF0F68AF-07C4-4E88-A72E-103F318D2E95}" srcOrd="0" destOrd="0" presId="urn:microsoft.com/office/officeart/2005/8/layout/vList2"/>
    <dgm:cxn modelId="{14911961-2E2E-4A1B-8331-AFBC5BA0CBF0}" type="presOf" srcId="{0F61D3B1-52D6-4138-B200-F7B8D0393C4D}" destId="{27712ECB-6093-45B1-8B82-31602515C643}" srcOrd="0" destOrd="0" presId="urn:microsoft.com/office/officeart/2005/8/layout/vList2"/>
    <dgm:cxn modelId="{ACEA3856-8F29-4400-A14E-4EB9FE260A5F}" srcId="{B7090CC4-77C1-447D-8D53-3ED563555F50}" destId="{1D609380-4BA7-402B-92D8-3422366AFBF0}" srcOrd="1" destOrd="0" parTransId="{9E049AF4-65DB-4AD7-A7E8-27AA2E1241D2}" sibTransId="{48376344-EF55-46D3-A135-DE46D041F098}"/>
    <dgm:cxn modelId="{59649F8A-9AA0-465B-A3E0-FC2CD83BB992}" srcId="{B7090CC4-77C1-447D-8D53-3ED563555F50}" destId="{7AA5C184-A161-4870-A418-E9E95824C53E}" srcOrd="3" destOrd="0" parTransId="{280FABE7-8832-4553-8D22-1304F68669E0}" sibTransId="{549EE563-521E-4680-894D-9281FC2384D9}"/>
    <dgm:cxn modelId="{2856BA96-6BDA-4857-9532-542831D61D16}" type="presOf" srcId="{B7090CC4-77C1-447D-8D53-3ED563555F50}" destId="{4B9FF796-2B6A-46C6-A854-1475B8D59B27}" srcOrd="0" destOrd="0" presId="urn:microsoft.com/office/officeart/2005/8/layout/vList2"/>
    <dgm:cxn modelId="{FA09449A-1153-4A99-91F0-A86DE68D40A4}" type="presOf" srcId="{1D609380-4BA7-402B-92D8-3422366AFBF0}" destId="{56AAC1FF-F532-48F1-80D6-436F8906A713}" srcOrd="0" destOrd="0" presId="urn:microsoft.com/office/officeart/2005/8/layout/vList2"/>
    <dgm:cxn modelId="{2CD69DD9-F1D5-47D4-B0F1-F3160BB9BB44}" srcId="{B7090CC4-77C1-447D-8D53-3ED563555F50}" destId="{EBFF5417-AB76-4938-8066-5568F552E9AC}" srcOrd="2" destOrd="0" parTransId="{906C1432-05FB-4B2C-A652-03A60EA9B41B}" sibTransId="{6795CAF6-E245-4BD8-8D6A-9C3122E09611}"/>
    <dgm:cxn modelId="{9D9CA67E-D2F1-404A-A0C2-0C8A4ABB1165}" type="presParOf" srcId="{4B9FF796-2B6A-46C6-A854-1475B8D59B27}" destId="{27712ECB-6093-45B1-8B82-31602515C643}" srcOrd="0" destOrd="0" presId="urn:microsoft.com/office/officeart/2005/8/layout/vList2"/>
    <dgm:cxn modelId="{F22BD3CC-2AAD-4F1F-A17D-B2ADBD7EACF1}" type="presParOf" srcId="{4B9FF796-2B6A-46C6-A854-1475B8D59B27}" destId="{437CCFD7-A021-40DD-A1A8-09A73557B86B}" srcOrd="1" destOrd="0" presId="urn:microsoft.com/office/officeart/2005/8/layout/vList2"/>
    <dgm:cxn modelId="{9D62D44D-D127-40A8-B161-42ECE2037102}" type="presParOf" srcId="{4B9FF796-2B6A-46C6-A854-1475B8D59B27}" destId="{56AAC1FF-F532-48F1-80D6-436F8906A713}" srcOrd="2" destOrd="0" presId="urn:microsoft.com/office/officeart/2005/8/layout/vList2"/>
    <dgm:cxn modelId="{42A44D81-507D-4C33-AD8D-9754AEED238F}" type="presParOf" srcId="{4B9FF796-2B6A-46C6-A854-1475B8D59B27}" destId="{C02263DA-62EC-4E8E-AB1C-203A279D84D1}" srcOrd="3" destOrd="0" presId="urn:microsoft.com/office/officeart/2005/8/layout/vList2"/>
    <dgm:cxn modelId="{1793F281-53A1-4437-A766-5931F4D1DA96}" type="presParOf" srcId="{4B9FF796-2B6A-46C6-A854-1475B8D59B27}" destId="{CF0F68AF-07C4-4E88-A72E-103F318D2E95}" srcOrd="4" destOrd="0" presId="urn:microsoft.com/office/officeart/2005/8/layout/vList2"/>
    <dgm:cxn modelId="{CD908C00-5D17-4776-9A1E-EBE6CB9133C5}" type="presParOf" srcId="{4B9FF796-2B6A-46C6-A854-1475B8D59B27}" destId="{30CD4D18-79D9-4D93-B20E-B9CEBDBD572F}" srcOrd="5" destOrd="0" presId="urn:microsoft.com/office/officeart/2005/8/layout/vList2"/>
    <dgm:cxn modelId="{0596BFB5-4CCC-47F2-AA48-0A9C20C546FB}" type="presParOf" srcId="{4B9FF796-2B6A-46C6-A854-1475B8D59B27}" destId="{9BEF4754-3B30-4043-AE85-494A8E7AA5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96EC53C-330B-40AA-9B2C-69B2529D909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ACF2BD-DA34-4FA2-ABC8-322CADFC8B27}">
      <dgm:prSet/>
      <dgm:spPr/>
      <dgm:t>
        <a:bodyPr/>
        <a:lstStyle/>
        <a:p>
          <a:r>
            <a:rPr lang="en-US"/>
            <a:t>• Top countries: USA, Russia, China</a:t>
          </a:r>
        </a:p>
      </dgm:t>
    </dgm:pt>
    <dgm:pt modelId="{650B4790-32A0-41A6-A40D-7ACD58E8595C}" type="parTrans" cxnId="{AA2F4AA8-CAE6-4C6A-8FA0-21D828442334}">
      <dgm:prSet/>
      <dgm:spPr/>
      <dgm:t>
        <a:bodyPr/>
        <a:lstStyle/>
        <a:p>
          <a:endParaRPr lang="en-US"/>
        </a:p>
      </dgm:t>
    </dgm:pt>
    <dgm:pt modelId="{F5493D0C-24FF-47C1-B342-C691CAFE0C3C}" type="sibTrans" cxnId="{AA2F4AA8-CAE6-4C6A-8FA0-21D828442334}">
      <dgm:prSet/>
      <dgm:spPr/>
      <dgm:t>
        <a:bodyPr/>
        <a:lstStyle/>
        <a:p>
          <a:endParaRPr lang="en-US"/>
        </a:p>
      </dgm:t>
    </dgm:pt>
    <dgm:pt modelId="{12FAAC08-125E-4E05-AFB6-CE2AC876B29A}">
      <dgm:prSet/>
      <dgm:spPr/>
      <dgm:t>
        <a:bodyPr/>
        <a:lstStyle/>
        <a:p>
          <a:r>
            <a:rPr lang="en-US"/>
            <a:t>• Visualized via bar chart</a:t>
          </a:r>
        </a:p>
      </dgm:t>
    </dgm:pt>
    <dgm:pt modelId="{40D02527-AC13-40F3-B135-AAE5FD365C1B}" type="parTrans" cxnId="{F16F2BB8-A99A-49F6-B1EF-D3411AF1E887}">
      <dgm:prSet/>
      <dgm:spPr/>
      <dgm:t>
        <a:bodyPr/>
        <a:lstStyle/>
        <a:p>
          <a:endParaRPr lang="en-US"/>
        </a:p>
      </dgm:t>
    </dgm:pt>
    <dgm:pt modelId="{A6CEC5CB-139B-4CDC-A6AF-F351E6EBF7A0}" type="sibTrans" cxnId="{F16F2BB8-A99A-49F6-B1EF-D3411AF1E887}">
      <dgm:prSet/>
      <dgm:spPr/>
      <dgm:t>
        <a:bodyPr/>
        <a:lstStyle/>
        <a:p>
          <a:endParaRPr lang="en-US"/>
        </a:p>
      </dgm:t>
    </dgm:pt>
    <dgm:pt modelId="{4FE6C550-0C14-4B7C-9328-26AB20FBD2B7}">
      <dgm:prSet/>
      <dgm:spPr/>
      <dgm:t>
        <a:bodyPr/>
        <a:lstStyle/>
        <a:p>
          <a:r>
            <a:rPr lang="en-US"/>
            <a:t>• Indicates global distribution of space infra</a:t>
          </a:r>
        </a:p>
      </dgm:t>
    </dgm:pt>
    <dgm:pt modelId="{55A6CC82-390F-477F-9E6B-8C43E4D0F8D4}" type="parTrans" cxnId="{0FE3087B-EB54-4F13-AF76-2FEE0D550A00}">
      <dgm:prSet/>
      <dgm:spPr/>
      <dgm:t>
        <a:bodyPr/>
        <a:lstStyle/>
        <a:p>
          <a:endParaRPr lang="en-US"/>
        </a:p>
      </dgm:t>
    </dgm:pt>
    <dgm:pt modelId="{42BF9CFA-27E9-459D-8140-94508879A09F}" type="sibTrans" cxnId="{0FE3087B-EB54-4F13-AF76-2FEE0D550A00}">
      <dgm:prSet/>
      <dgm:spPr/>
      <dgm:t>
        <a:bodyPr/>
        <a:lstStyle/>
        <a:p>
          <a:endParaRPr lang="en-US"/>
        </a:p>
      </dgm:t>
    </dgm:pt>
    <dgm:pt modelId="{AEBDF617-AA07-4729-842D-DAD4B400D977}" type="pres">
      <dgm:prSet presAssocID="{696EC53C-330B-40AA-9B2C-69B2529D90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CE0359-AB62-4A65-85BC-8892A1FE28C3}" type="pres">
      <dgm:prSet presAssocID="{3CACF2BD-DA34-4FA2-ABC8-322CADFC8B27}" presName="hierRoot1" presStyleCnt="0"/>
      <dgm:spPr/>
    </dgm:pt>
    <dgm:pt modelId="{AF7E5F23-B23B-4391-AA47-7FDD6FC94A2B}" type="pres">
      <dgm:prSet presAssocID="{3CACF2BD-DA34-4FA2-ABC8-322CADFC8B27}" presName="composite" presStyleCnt="0"/>
      <dgm:spPr/>
    </dgm:pt>
    <dgm:pt modelId="{D8C39C29-B6E2-44E3-BDA8-68A8F898D407}" type="pres">
      <dgm:prSet presAssocID="{3CACF2BD-DA34-4FA2-ABC8-322CADFC8B27}" presName="background" presStyleLbl="node0" presStyleIdx="0" presStyleCnt="3"/>
      <dgm:spPr/>
    </dgm:pt>
    <dgm:pt modelId="{CA8F8D5D-93E6-4D6F-96DB-6B2A3B7D5678}" type="pres">
      <dgm:prSet presAssocID="{3CACF2BD-DA34-4FA2-ABC8-322CADFC8B27}" presName="text" presStyleLbl="fgAcc0" presStyleIdx="0" presStyleCnt="3">
        <dgm:presLayoutVars>
          <dgm:chPref val="3"/>
        </dgm:presLayoutVars>
      </dgm:prSet>
      <dgm:spPr/>
    </dgm:pt>
    <dgm:pt modelId="{E52262FA-A017-4D13-962E-FDBC3823441E}" type="pres">
      <dgm:prSet presAssocID="{3CACF2BD-DA34-4FA2-ABC8-322CADFC8B27}" presName="hierChild2" presStyleCnt="0"/>
      <dgm:spPr/>
    </dgm:pt>
    <dgm:pt modelId="{9B4F3D43-C326-4D99-A914-5FC7DD4AE9EA}" type="pres">
      <dgm:prSet presAssocID="{12FAAC08-125E-4E05-AFB6-CE2AC876B29A}" presName="hierRoot1" presStyleCnt="0"/>
      <dgm:spPr/>
    </dgm:pt>
    <dgm:pt modelId="{61C67E98-FB7F-410D-8BA3-D3B1FBDC7922}" type="pres">
      <dgm:prSet presAssocID="{12FAAC08-125E-4E05-AFB6-CE2AC876B29A}" presName="composite" presStyleCnt="0"/>
      <dgm:spPr/>
    </dgm:pt>
    <dgm:pt modelId="{5F443F3F-0AE0-4820-A321-6F187A480A83}" type="pres">
      <dgm:prSet presAssocID="{12FAAC08-125E-4E05-AFB6-CE2AC876B29A}" presName="background" presStyleLbl="node0" presStyleIdx="1" presStyleCnt="3"/>
      <dgm:spPr/>
    </dgm:pt>
    <dgm:pt modelId="{3735E133-77A3-4BDF-9621-FCB7DF27152F}" type="pres">
      <dgm:prSet presAssocID="{12FAAC08-125E-4E05-AFB6-CE2AC876B29A}" presName="text" presStyleLbl="fgAcc0" presStyleIdx="1" presStyleCnt="3">
        <dgm:presLayoutVars>
          <dgm:chPref val="3"/>
        </dgm:presLayoutVars>
      </dgm:prSet>
      <dgm:spPr/>
    </dgm:pt>
    <dgm:pt modelId="{C6D256E5-79DB-41C5-A907-28555BA259BA}" type="pres">
      <dgm:prSet presAssocID="{12FAAC08-125E-4E05-AFB6-CE2AC876B29A}" presName="hierChild2" presStyleCnt="0"/>
      <dgm:spPr/>
    </dgm:pt>
    <dgm:pt modelId="{817E7A4A-14D3-4570-AE33-5616112D93A1}" type="pres">
      <dgm:prSet presAssocID="{4FE6C550-0C14-4B7C-9328-26AB20FBD2B7}" presName="hierRoot1" presStyleCnt="0"/>
      <dgm:spPr/>
    </dgm:pt>
    <dgm:pt modelId="{46D68485-4180-43ED-B674-00D9F5FDC54B}" type="pres">
      <dgm:prSet presAssocID="{4FE6C550-0C14-4B7C-9328-26AB20FBD2B7}" presName="composite" presStyleCnt="0"/>
      <dgm:spPr/>
    </dgm:pt>
    <dgm:pt modelId="{DDCC2104-0DB4-4DDF-9729-E39146761371}" type="pres">
      <dgm:prSet presAssocID="{4FE6C550-0C14-4B7C-9328-26AB20FBD2B7}" presName="background" presStyleLbl="node0" presStyleIdx="2" presStyleCnt="3"/>
      <dgm:spPr/>
    </dgm:pt>
    <dgm:pt modelId="{5CF05EC6-D41D-40EA-ACF7-E9A5325F90D4}" type="pres">
      <dgm:prSet presAssocID="{4FE6C550-0C14-4B7C-9328-26AB20FBD2B7}" presName="text" presStyleLbl="fgAcc0" presStyleIdx="2" presStyleCnt="3">
        <dgm:presLayoutVars>
          <dgm:chPref val="3"/>
        </dgm:presLayoutVars>
      </dgm:prSet>
      <dgm:spPr/>
    </dgm:pt>
    <dgm:pt modelId="{DB5B6FEC-82C1-4903-8416-60B6EC45B66A}" type="pres">
      <dgm:prSet presAssocID="{4FE6C550-0C14-4B7C-9328-26AB20FBD2B7}" presName="hierChild2" presStyleCnt="0"/>
      <dgm:spPr/>
    </dgm:pt>
  </dgm:ptLst>
  <dgm:cxnLst>
    <dgm:cxn modelId="{208D6331-12A1-4632-9384-1392AA2669C4}" type="presOf" srcId="{4FE6C550-0C14-4B7C-9328-26AB20FBD2B7}" destId="{5CF05EC6-D41D-40EA-ACF7-E9A5325F90D4}" srcOrd="0" destOrd="0" presId="urn:microsoft.com/office/officeart/2005/8/layout/hierarchy1"/>
    <dgm:cxn modelId="{5092F53B-D335-4E96-921B-8530C89C5368}" type="presOf" srcId="{12FAAC08-125E-4E05-AFB6-CE2AC876B29A}" destId="{3735E133-77A3-4BDF-9621-FCB7DF27152F}" srcOrd="0" destOrd="0" presId="urn:microsoft.com/office/officeart/2005/8/layout/hierarchy1"/>
    <dgm:cxn modelId="{12ABEA76-A7C5-4E7D-8185-D84BB2D09252}" type="presOf" srcId="{3CACF2BD-DA34-4FA2-ABC8-322CADFC8B27}" destId="{CA8F8D5D-93E6-4D6F-96DB-6B2A3B7D5678}" srcOrd="0" destOrd="0" presId="urn:microsoft.com/office/officeart/2005/8/layout/hierarchy1"/>
    <dgm:cxn modelId="{0FE3087B-EB54-4F13-AF76-2FEE0D550A00}" srcId="{696EC53C-330B-40AA-9B2C-69B2529D909E}" destId="{4FE6C550-0C14-4B7C-9328-26AB20FBD2B7}" srcOrd="2" destOrd="0" parTransId="{55A6CC82-390F-477F-9E6B-8C43E4D0F8D4}" sibTransId="{42BF9CFA-27E9-459D-8140-94508879A09F}"/>
    <dgm:cxn modelId="{2A9C3489-F9CF-4C1F-9F18-E00B9A051191}" type="presOf" srcId="{696EC53C-330B-40AA-9B2C-69B2529D909E}" destId="{AEBDF617-AA07-4729-842D-DAD4B400D977}" srcOrd="0" destOrd="0" presId="urn:microsoft.com/office/officeart/2005/8/layout/hierarchy1"/>
    <dgm:cxn modelId="{AA2F4AA8-CAE6-4C6A-8FA0-21D828442334}" srcId="{696EC53C-330B-40AA-9B2C-69B2529D909E}" destId="{3CACF2BD-DA34-4FA2-ABC8-322CADFC8B27}" srcOrd="0" destOrd="0" parTransId="{650B4790-32A0-41A6-A40D-7ACD58E8595C}" sibTransId="{F5493D0C-24FF-47C1-B342-C691CAFE0C3C}"/>
    <dgm:cxn modelId="{F16F2BB8-A99A-49F6-B1EF-D3411AF1E887}" srcId="{696EC53C-330B-40AA-9B2C-69B2529D909E}" destId="{12FAAC08-125E-4E05-AFB6-CE2AC876B29A}" srcOrd="1" destOrd="0" parTransId="{40D02527-AC13-40F3-B135-AAE5FD365C1B}" sibTransId="{A6CEC5CB-139B-4CDC-A6AF-F351E6EBF7A0}"/>
    <dgm:cxn modelId="{195F6014-1713-4DE4-9935-A3E8D7EE34B7}" type="presParOf" srcId="{AEBDF617-AA07-4729-842D-DAD4B400D977}" destId="{C4CE0359-AB62-4A65-85BC-8892A1FE28C3}" srcOrd="0" destOrd="0" presId="urn:microsoft.com/office/officeart/2005/8/layout/hierarchy1"/>
    <dgm:cxn modelId="{F9A2341D-0F62-4444-AC4D-D797D997FB4C}" type="presParOf" srcId="{C4CE0359-AB62-4A65-85BC-8892A1FE28C3}" destId="{AF7E5F23-B23B-4391-AA47-7FDD6FC94A2B}" srcOrd="0" destOrd="0" presId="urn:microsoft.com/office/officeart/2005/8/layout/hierarchy1"/>
    <dgm:cxn modelId="{2B20B5AF-CF7C-412D-B715-3DEF672D1CDB}" type="presParOf" srcId="{AF7E5F23-B23B-4391-AA47-7FDD6FC94A2B}" destId="{D8C39C29-B6E2-44E3-BDA8-68A8F898D407}" srcOrd="0" destOrd="0" presId="urn:microsoft.com/office/officeart/2005/8/layout/hierarchy1"/>
    <dgm:cxn modelId="{2F1646EB-E652-4268-A98A-E1C54E009C1F}" type="presParOf" srcId="{AF7E5F23-B23B-4391-AA47-7FDD6FC94A2B}" destId="{CA8F8D5D-93E6-4D6F-96DB-6B2A3B7D5678}" srcOrd="1" destOrd="0" presId="urn:microsoft.com/office/officeart/2005/8/layout/hierarchy1"/>
    <dgm:cxn modelId="{AD816220-8615-431B-95B3-5EE7D76C8C50}" type="presParOf" srcId="{C4CE0359-AB62-4A65-85BC-8892A1FE28C3}" destId="{E52262FA-A017-4D13-962E-FDBC3823441E}" srcOrd="1" destOrd="0" presId="urn:microsoft.com/office/officeart/2005/8/layout/hierarchy1"/>
    <dgm:cxn modelId="{5F57B071-FDB0-41AF-89A7-99B10EFB83F8}" type="presParOf" srcId="{AEBDF617-AA07-4729-842D-DAD4B400D977}" destId="{9B4F3D43-C326-4D99-A914-5FC7DD4AE9EA}" srcOrd="1" destOrd="0" presId="urn:microsoft.com/office/officeart/2005/8/layout/hierarchy1"/>
    <dgm:cxn modelId="{D4B6AB72-0897-4598-A5D8-F52AECBE8F97}" type="presParOf" srcId="{9B4F3D43-C326-4D99-A914-5FC7DD4AE9EA}" destId="{61C67E98-FB7F-410D-8BA3-D3B1FBDC7922}" srcOrd="0" destOrd="0" presId="urn:microsoft.com/office/officeart/2005/8/layout/hierarchy1"/>
    <dgm:cxn modelId="{6EEB1752-5EFD-4589-A5EC-24978C57C9C2}" type="presParOf" srcId="{61C67E98-FB7F-410D-8BA3-D3B1FBDC7922}" destId="{5F443F3F-0AE0-4820-A321-6F187A480A83}" srcOrd="0" destOrd="0" presId="urn:microsoft.com/office/officeart/2005/8/layout/hierarchy1"/>
    <dgm:cxn modelId="{1A45F2F1-4F0E-4964-BE33-E6976AF43623}" type="presParOf" srcId="{61C67E98-FB7F-410D-8BA3-D3B1FBDC7922}" destId="{3735E133-77A3-4BDF-9621-FCB7DF27152F}" srcOrd="1" destOrd="0" presId="urn:microsoft.com/office/officeart/2005/8/layout/hierarchy1"/>
    <dgm:cxn modelId="{8E1D4692-5240-404B-9C6F-3145C801ECB5}" type="presParOf" srcId="{9B4F3D43-C326-4D99-A914-5FC7DD4AE9EA}" destId="{C6D256E5-79DB-41C5-A907-28555BA259BA}" srcOrd="1" destOrd="0" presId="urn:microsoft.com/office/officeart/2005/8/layout/hierarchy1"/>
    <dgm:cxn modelId="{2E783D8A-29E6-48CB-A950-5CC1281F01E1}" type="presParOf" srcId="{AEBDF617-AA07-4729-842D-DAD4B400D977}" destId="{817E7A4A-14D3-4570-AE33-5616112D93A1}" srcOrd="2" destOrd="0" presId="urn:microsoft.com/office/officeart/2005/8/layout/hierarchy1"/>
    <dgm:cxn modelId="{7914FDED-3F96-4A5A-86EE-0CE767A43C71}" type="presParOf" srcId="{817E7A4A-14D3-4570-AE33-5616112D93A1}" destId="{46D68485-4180-43ED-B674-00D9F5FDC54B}" srcOrd="0" destOrd="0" presId="urn:microsoft.com/office/officeart/2005/8/layout/hierarchy1"/>
    <dgm:cxn modelId="{2E6FF3C4-BEAA-499D-8284-307EB1A11408}" type="presParOf" srcId="{46D68485-4180-43ED-B674-00D9F5FDC54B}" destId="{DDCC2104-0DB4-4DDF-9729-E39146761371}" srcOrd="0" destOrd="0" presId="urn:microsoft.com/office/officeart/2005/8/layout/hierarchy1"/>
    <dgm:cxn modelId="{6B079674-6B9A-4201-82AD-40B782E6E72F}" type="presParOf" srcId="{46D68485-4180-43ED-B674-00D9F5FDC54B}" destId="{5CF05EC6-D41D-40EA-ACF7-E9A5325F90D4}" srcOrd="1" destOrd="0" presId="urn:microsoft.com/office/officeart/2005/8/layout/hierarchy1"/>
    <dgm:cxn modelId="{84F00F9F-40BA-4633-84EF-96839A207BC4}" type="presParOf" srcId="{817E7A4A-14D3-4570-AE33-5616112D93A1}" destId="{DB5B6FEC-82C1-4903-8416-60B6EC45B6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051662-CA84-4A75-8F42-2BFAC33E44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76F247C-F322-475C-90E3-BAE0C0D0D8AF}">
      <dgm:prSet/>
      <dgm:spPr/>
      <dgm:t>
        <a:bodyPr/>
        <a:lstStyle/>
        <a:p>
          <a:r>
            <a:rPr lang="en-US"/>
            <a:t>• Boxplot reveals expensive missions</a:t>
          </a:r>
        </a:p>
      </dgm:t>
    </dgm:pt>
    <dgm:pt modelId="{7417E76C-2A66-4634-A724-9925832961A1}" type="parTrans" cxnId="{7A3F596C-9EA8-4482-A698-519F6F8003F0}">
      <dgm:prSet/>
      <dgm:spPr/>
      <dgm:t>
        <a:bodyPr/>
        <a:lstStyle/>
        <a:p>
          <a:endParaRPr lang="en-US"/>
        </a:p>
      </dgm:t>
    </dgm:pt>
    <dgm:pt modelId="{981E4CA3-3F21-40FD-908E-1692C2724105}" type="sibTrans" cxnId="{7A3F596C-9EA8-4482-A698-519F6F8003F0}">
      <dgm:prSet/>
      <dgm:spPr/>
      <dgm:t>
        <a:bodyPr/>
        <a:lstStyle/>
        <a:p>
          <a:endParaRPr lang="en-US"/>
        </a:p>
      </dgm:t>
    </dgm:pt>
    <dgm:pt modelId="{A8A99E77-257E-4797-86A0-EBE39967AC93}">
      <dgm:prSet/>
      <dgm:spPr/>
      <dgm:t>
        <a:bodyPr/>
        <a:lstStyle/>
        <a:p>
          <a:r>
            <a:rPr lang="en-US"/>
            <a:t>• Reflects mission scale, special tech</a:t>
          </a:r>
        </a:p>
      </dgm:t>
    </dgm:pt>
    <dgm:pt modelId="{B3FC815E-93C1-433D-93BA-C180B75939C6}" type="parTrans" cxnId="{57BCB758-858A-409D-8DC4-1F230E6DB6E5}">
      <dgm:prSet/>
      <dgm:spPr/>
      <dgm:t>
        <a:bodyPr/>
        <a:lstStyle/>
        <a:p>
          <a:endParaRPr lang="en-US"/>
        </a:p>
      </dgm:t>
    </dgm:pt>
    <dgm:pt modelId="{1FBB3E28-3186-4C15-B801-D068E7CC2804}" type="sibTrans" cxnId="{57BCB758-858A-409D-8DC4-1F230E6DB6E5}">
      <dgm:prSet/>
      <dgm:spPr/>
      <dgm:t>
        <a:bodyPr/>
        <a:lstStyle/>
        <a:p>
          <a:endParaRPr lang="en-US"/>
        </a:p>
      </dgm:t>
    </dgm:pt>
    <dgm:pt modelId="{5B824884-608F-4144-96AE-799587773E94}">
      <dgm:prSet/>
      <dgm:spPr/>
      <dgm:t>
        <a:bodyPr/>
        <a:lstStyle/>
        <a:p>
          <a:r>
            <a:rPr lang="en-US"/>
            <a:t>• Helps budget planning &amp; anomaly flagging</a:t>
          </a:r>
        </a:p>
      </dgm:t>
    </dgm:pt>
    <dgm:pt modelId="{16BA2C75-5AB6-487F-B997-7B61B375FACC}" type="parTrans" cxnId="{C610F89F-C1AC-4BC8-8329-413BFF3E6C62}">
      <dgm:prSet/>
      <dgm:spPr/>
      <dgm:t>
        <a:bodyPr/>
        <a:lstStyle/>
        <a:p>
          <a:endParaRPr lang="en-US"/>
        </a:p>
      </dgm:t>
    </dgm:pt>
    <dgm:pt modelId="{14EDEA5F-B69D-4422-9B40-13395C7CAB15}" type="sibTrans" cxnId="{C610F89F-C1AC-4BC8-8329-413BFF3E6C62}">
      <dgm:prSet/>
      <dgm:spPr/>
      <dgm:t>
        <a:bodyPr/>
        <a:lstStyle/>
        <a:p>
          <a:endParaRPr lang="en-US"/>
        </a:p>
      </dgm:t>
    </dgm:pt>
    <dgm:pt modelId="{26AA4D9C-BBEB-4D88-969A-0842F871DEFC}" type="pres">
      <dgm:prSet presAssocID="{1B051662-CA84-4A75-8F42-2BFAC33E440B}" presName="root" presStyleCnt="0">
        <dgm:presLayoutVars>
          <dgm:dir/>
          <dgm:resizeHandles val="exact"/>
        </dgm:presLayoutVars>
      </dgm:prSet>
      <dgm:spPr/>
    </dgm:pt>
    <dgm:pt modelId="{7B1D1568-E36B-4B03-A10C-2CA0848AD87A}" type="pres">
      <dgm:prSet presAssocID="{F76F247C-F322-475C-90E3-BAE0C0D0D8AF}" presName="compNode" presStyleCnt="0"/>
      <dgm:spPr/>
    </dgm:pt>
    <dgm:pt modelId="{7DA5C8F4-64F9-421E-919B-6798B4F0E8DD}" type="pres">
      <dgm:prSet presAssocID="{F76F247C-F322-475C-90E3-BAE0C0D0D8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EDE23CB-66AB-4D40-91E2-5D010E6AC767}" type="pres">
      <dgm:prSet presAssocID="{F76F247C-F322-475C-90E3-BAE0C0D0D8AF}" presName="spaceRect" presStyleCnt="0"/>
      <dgm:spPr/>
    </dgm:pt>
    <dgm:pt modelId="{B6249104-E639-4985-BD75-72350BBB0830}" type="pres">
      <dgm:prSet presAssocID="{F76F247C-F322-475C-90E3-BAE0C0D0D8AF}" presName="textRect" presStyleLbl="revTx" presStyleIdx="0" presStyleCnt="3">
        <dgm:presLayoutVars>
          <dgm:chMax val="1"/>
          <dgm:chPref val="1"/>
        </dgm:presLayoutVars>
      </dgm:prSet>
      <dgm:spPr/>
    </dgm:pt>
    <dgm:pt modelId="{5B7B5C8E-A53A-4AAE-92FD-27CD0170D01F}" type="pres">
      <dgm:prSet presAssocID="{981E4CA3-3F21-40FD-908E-1692C2724105}" presName="sibTrans" presStyleCnt="0"/>
      <dgm:spPr/>
    </dgm:pt>
    <dgm:pt modelId="{EF332C9F-F462-4A6A-9CF5-8B560B29CAA2}" type="pres">
      <dgm:prSet presAssocID="{A8A99E77-257E-4797-86A0-EBE39967AC93}" presName="compNode" presStyleCnt="0"/>
      <dgm:spPr/>
    </dgm:pt>
    <dgm:pt modelId="{90C7E89F-434D-40CF-8373-93B57E3F9481}" type="pres">
      <dgm:prSet presAssocID="{A8A99E77-257E-4797-86A0-EBE39967AC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0153832-5418-4AEB-8081-B26DA417D39E}" type="pres">
      <dgm:prSet presAssocID="{A8A99E77-257E-4797-86A0-EBE39967AC93}" presName="spaceRect" presStyleCnt="0"/>
      <dgm:spPr/>
    </dgm:pt>
    <dgm:pt modelId="{5BFFFBB9-DB90-4AAE-8CFE-048AAC35DC74}" type="pres">
      <dgm:prSet presAssocID="{A8A99E77-257E-4797-86A0-EBE39967AC93}" presName="textRect" presStyleLbl="revTx" presStyleIdx="1" presStyleCnt="3">
        <dgm:presLayoutVars>
          <dgm:chMax val="1"/>
          <dgm:chPref val="1"/>
        </dgm:presLayoutVars>
      </dgm:prSet>
      <dgm:spPr/>
    </dgm:pt>
    <dgm:pt modelId="{DBFD0F61-37E4-4576-863B-7305A4B6CC4B}" type="pres">
      <dgm:prSet presAssocID="{1FBB3E28-3186-4C15-B801-D068E7CC2804}" presName="sibTrans" presStyleCnt="0"/>
      <dgm:spPr/>
    </dgm:pt>
    <dgm:pt modelId="{46E8C423-4374-44BF-8F24-9FD05EB56183}" type="pres">
      <dgm:prSet presAssocID="{5B824884-608F-4144-96AE-799587773E94}" presName="compNode" presStyleCnt="0"/>
      <dgm:spPr/>
    </dgm:pt>
    <dgm:pt modelId="{1F58B452-603F-4D74-9419-0A2A6F4C2F5D}" type="pres">
      <dgm:prSet presAssocID="{5B824884-608F-4144-96AE-799587773E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8E3E7C39-F9C2-4B06-A8CD-6535645D4A5B}" type="pres">
      <dgm:prSet presAssocID="{5B824884-608F-4144-96AE-799587773E94}" presName="spaceRect" presStyleCnt="0"/>
      <dgm:spPr/>
    </dgm:pt>
    <dgm:pt modelId="{D09DD709-6498-4B97-9117-D4D0DB228948}" type="pres">
      <dgm:prSet presAssocID="{5B824884-608F-4144-96AE-799587773E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768218-A068-454C-8C71-91E6DDFE3FE5}" type="presOf" srcId="{A8A99E77-257E-4797-86A0-EBE39967AC93}" destId="{5BFFFBB9-DB90-4AAE-8CFE-048AAC35DC74}" srcOrd="0" destOrd="0" presId="urn:microsoft.com/office/officeart/2018/2/layout/IconLabelList"/>
    <dgm:cxn modelId="{56522164-345E-4912-8485-5346CCBAD67F}" type="presOf" srcId="{F76F247C-F322-475C-90E3-BAE0C0D0D8AF}" destId="{B6249104-E639-4985-BD75-72350BBB0830}" srcOrd="0" destOrd="0" presId="urn:microsoft.com/office/officeart/2018/2/layout/IconLabelList"/>
    <dgm:cxn modelId="{3DE91445-CE98-47AA-9A73-E0F7F4B08B2D}" type="presOf" srcId="{5B824884-608F-4144-96AE-799587773E94}" destId="{D09DD709-6498-4B97-9117-D4D0DB228948}" srcOrd="0" destOrd="0" presId="urn:microsoft.com/office/officeart/2018/2/layout/IconLabelList"/>
    <dgm:cxn modelId="{7A3F596C-9EA8-4482-A698-519F6F8003F0}" srcId="{1B051662-CA84-4A75-8F42-2BFAC33E440B}" destId="{F76F247C-F322-475C-90E3-BAE0C0D0D8AF}" srcOrd="0" destOrd="0" parTransId="{7417E76C-2A66-4634-A724-9925832961A1}" sibTransId="{981E4CA3-3F21-40FD-908E-1692C2724105}"/>
    <dgm:cxn modelId="{57BCB758-858A-409D-8DC4-1F230E6DB6E5}" srcId="{1B051662-CA84-4A75-8F42-2BFAC33E440B}" destId="{A8A99E77-257E-4797-86A0-EBE39967AC93}" srcOrd="1" destOrd="0" parTransId="{B3FC815E-93C1-433D-93BA-C180B75939C6}" sibTransId="{1FBB3E28-3186-4C15-B801-D068E7CC2804}"/>
    <dgm:cxn modelId="{C610F89F-C1AC-4BC8-8329-413BFF3E6C62}" srcId="{1B051662-CA84-4A75-8F42-2BFAC33E440B}" destId="{5B824884-608F-4144-96AE-799587773E94}" srcOrd="2" destOrd="0" parTransId="{16BA2C75-5AB6-487F-B997-7B61B375FACC}" sibTransId="{14EDEA5F-B69D-4422-9B40-13395C7CAB15}"/>
    <dgm:cxn modelId="{DCAB73CB-F405-4ADB-B1DD-B97668A32D4D}" type="presOf" srcId="{1B051662-CA84-4A75-8F42-2BFAC33E440B}" destId="{26AA4D9C-BBEB-4D88-969A-0842F871DEFC}" srcOrd="0" destOrd="0" presId="urn:microsoft.com/office/officeart/2018/2/layout/IconLabelList"/>
    <dgm:cxn modelId="{6E7C9E08-B93F-46A7-A919-A9075FBC692B}" type="presParOf" srcId="{26AA4D9C-BBEB-4D88-969A-0842F871DEFC}" destId="{7B1D1568-E36B-4B03-A10C-2CA0848AD87A}" srcOrd="0" destOrd="0" presId="urn:microsoft.com/office/officeart/2018/2/layout/IconLabelList"/>
    <dgm:cxn modelId="{497B400F-60BB-4FA1-B9D6-DEED6F9ADFAF}" type="presParOf" srcId="{7B1D1568-E36B-4B03-A10C-2CA0848AD87A}" destId="{7DA5C8F4-64F9-421E-919B-6798B4F0E8DD}" srcOrd="0" destOrd="0" presId="urn:microsoft.com/office/officeart/2018/2/layout/IconLabelList"/>
    <dgm:cxn modelId="{AFB35EE1-A9BF-4CF0-AE3D-67738209B583}" type="presParOf" srcId="{7B1D1568-E36B-4B03-A10C-2CA0848AD87A}" destId="{6EDE23CB-66AB-4D40-91E2-5D010E6AC767}" srcOrd="1" destOrd="0" presId="urn:microsoft.com/office/officeart/2018/2/layout/IconLabelList"/>
    <dgm:cxn modelId="{4CF6C1E5-6B21-44E5-8B1C-148EDEA5AE01}" type="presParOf" srcId="{7B1D1568-E36B-4B03-A10C-2CA0848AD87A}" destId="{B6249104-E639-4985-BD75-72350BBB0830}" srcOrd="2" destOrd="0" presId="urn:microsoft.com/office/officeart/2018/2/layout/IconLabelList"/>
    <dgm:cxn modelId="{B11A5AC6-E227-4901-AA17-F7F00745C58D}" type="presParOf" srcId="{26AA4D9C-BBEB-4D88-969A-0842F871DEFC}" destId="{5B7B5C8E-A53A-4AAE-92FD-27CD0170D01F}" srcOrd="1" destOrd="0" presId="urn:microsoft.com/office/officeart/2018/2/layout/IconLabelList"/>
    <dgm:cxn modelId="{7B1BA366-2D7F-4B64-B6F0-A23B3CB06DEE}" type="presParOf" srcId="{26AA4D9C-BBEB-4D88-969A-0842F871DEFC}" destId="{EF332C9F-F462-4A6A-9CF5-8B560B29CAA2}" srcOrd="2" destOrd="0" presId="urn:microsoft.com/office/officeart/2018/2/layout/IconLabelList"/>
    <dgm:cxn modelId="{ED7BA5C7-67E0-4B42-A78D-E7F37397326C}" type="presParOf" srcId="{EF332C9F-F462-4A6A-9CF5-8B560B29CAA2}" destId="{90C7E89F-434D-40CF-8373-93B57E3F9481}" srcOrd="0" destOrd="0" presId="urn:microsoft.com/office/officeart/2018/2/layout/IconLabelList"/>
    <dgm:cxn modelId="{C811863A-506F-4DFB-9E3A-A4C5162EBB9B}" type="presParOf" srcId="{EF332C9F-F462-4A6A-9CF5-8B560B29CAA2}" destId="{20153832-5418-4AEB-8081-B26DA417D39E}" srcOrd="1" destOrd="0" presId="urn:microsoft.com/office/officeart/2018/2/layout/IconLabelList"/>
    <dgm:cxn modelId="{6D5D4D28-EDA8-4B6B-96E4-5C68F0CBA7E4}" type="presParOf" srcId="{EF332C9F-F462-4A6A-9CF5-8B560B29CAA2}" destId="{5BFFFBB9-DB90-4AAE-8CFE-048AAC35DC74}" srcOrd="2" destOrd="0" presId="urn:microsoft.com/office/officeart/2018/2/layout/IconLabelList"/>
    <dgm:cxn modelId="{6E7C3A81-3DF6-4D6E-B547-7263F5AE9CDD}" type="presParOf" srcId="{26AA4D9C-BBEB-4D88-969A-0842F871DEFC}" destId="{DBFD0F61-37E4-4576-863B-7305A4B6CC4B}" srcOrd="3" destOrd="0" presId="urn:microsoft.com/office/officeart/2018/2/layout/IconLabelList"/>
    <dgm:cxn modelId="{F1A4281D-C829-463A-B79A-4B9BB7164B28}" type="presParOf" srcId="{26AA4D9C-BBEB-4D88-969A-0842F871DEFC}" destId="{46E8C423-4374-44BF-8F24-9FD05EB56183}" srcOrd="4" destOrd="0" presId="urn:microsoft.com/office/officeart/2018/2/layout/IconLabelList"/>
    <dgm:cxn modelId="{F1EB4A69-5694-42BD-97F0-FC2AD1B5CE86}" type="presParOf" srcId="{46E8C423-4374-44BF-8F24-9FD05EB56183}" destId="{1F58B452-603F-4D74-9419-0A2A6F4C2F5D}" srcOrd="0" destOrd="0" presId="urn:microsoft.com/office/officeart/2018/2/layout/IconLabelList"/>
    <dgm:cxn modelId="{76F21373-1A7C-4F68-BF5B-6ADBC7CC0D6B}" type="presParOf" srcId="{46E8C423-4374-44BF-8F24-9FD05EB56183}" destId="{8E3E7C39-F9C2-4B06-A8CD-6535645D4A5B}" srcOrd="1" destOrd="0" presId="urn:microsoft.com/office/officeart/2018/2/layout/IconLabelList"/>
    <dgm:cxn modelId="{623E10BE-599F-4E02-98A7-2C28101774EF}" type="presParOf" srcId="{46E8C423-4374-44BF-8F24-9FD05EB56183}" destId="{D09DD709-6498-4B97-9117-D4D0DB2289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BC591E0-F6BF-443E-9776-7EC7EA806E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A574C68-9C8D-4A9F-83D4-6A0945880990}">
      <dgm:prSet/>
      <dgm:spPr/>
      <dgm:t>
        <a:bodyPr/>
        <a:lstStyle/>
        <a:p>
          <a:r>
            <a:rPr lang="en-US"/>
            <a:t>• Bar chart of top 10 companies</a:t>
          </a:r>
        </a:p>
      </dgm:t>
    </dgm:pt>
    <dgm:pt modelId="{C39A63F4-1565-49A8-89C8-7F3AE5C0E9AF}" type="parTrans" cxnId="{AAE4DB31-8D56-4A70-9D14-1C0F49B329CB}">
      <dgm:prSet/>
      <dgm:spPr/>
      <dgm:t>
        <a:bodyPr/>
        <a:lstStyle/>
        <a:p>
          <a:endParaRPr lang="en-US"/>
        </a:p>
      </dgm:t>
    </dgm:pt>
    <dgm:pt modelId="{518B33F1-B466-4DFD-A17B-95AE52129DDA}" type="sibTrans" cxnId="{AAE4DB31-8D56-4A70-9D14-1C0F49B329CB}">
      <dgm:prSet/>
      <dgm:spPr/>
      <dgm:t>
        <a:bodyPr/>
        <a:lstStyle/>
        <a:p>
          <a:endParaRPr lang="en-US"/>
        </a:p>
      </dgm:t>
    </dgm:pt>
    <dgm:pt modelId="{88DAC3EA-407E-4F95-980A-172280405571}">
      <dgm:prSet/>
      <dgm:spPr/>
      <dgm:t>
        <a:bodyPr/>
        <a:lstStyle/>
        <a:p>
          <a:r>
            <a:rPr lang="en-US"/>
            <a:t>• Shows market dominance</a:t>
          </a:r>
        </a:p>
      </dgm:t>
    </dgm:pt>
    <dgm:pt modelId="{4B58A9E0-56DD-4200-B646-540AD1D22730}" type="parTrans" cxnId="{3C8308B4-D2BE-4886-BEC8-50FF5BB185AC}">
      <dgm:prSet/>
      <dgm:spPr/>
      <dgm:t>
        <a:bodyPr/>
        <a:lstStyle/>
        <a:p>
          <a:endParaRPr lang="en-US"/>
        </a:p>
      </dgm:t>
    </dgm:pt>
    <dgm:pt modelId="{4633A8E3-40E3-4D33-8ACF-B725D0BDDAA3}" type="sibTrans" cxnId="{3C8308B4-D2BE-4886-BEC8-50FF5BB185AC}">
      <dgm:prSet/>
      <dgm:spPr/>
      <dgm:t>
        <a:bodyPr/>
        <a:lstStyle/>
        <a:p>
          <a:endParaRPr lang="en-US"/>
        </a:p>
      </dgm:t>
    </dgm:pt>
    <dgm:pt modelId="{B31B088F-5E00-492F-8BCE-AEC839D524D2}">
      <dgm:prSet/>
      <dgm:spPr/>
      <dgm:t>
        <a:bodyPr/>
        <a:lstStyle/>
        <a:p>
          <a:r>
            <a:rPr lang="en-US"/>
            <a:t>• Mix of government &amp; private agencies</a:t>
          </a:r>
        </a:p>
      </dgm:t>
    </dgm:pt>
    <dgm:pt modelId="{5E1DB773-45DB-4B43-AF20-EEAF3FE46690}" type="parTrans" cxnId="{FEAD0C9A-85E2-4C17-BE1C-B6E683202595}">
      <dgm:prSet/>
      <dgm:spPr/>
      <dgm:t>
        <a:bodyPr/>
        <a:lstStyle/>
        <a:p>
          <a:endParaRPr lang="en-US"/>
        </a:p>
      </dgm:t>
    </dgm:pt>
    <dgm:pt modelId="{43312E52-3F6C-44A7-BBC9-3BF89D003A94}" type="sibTrans" cxnId="{FEAD0C9A-85E2-4C17-BE1C-B6E683202595}">
      <dgm:prSet/>
      <dgm:spPr/>
      <dgm:t>
        <a:bodyPr/>
        <a:lstStyle/>
        <a:p>
          <a:endParaRPr lang="en-US"/>
        </a:p>
      </dgm:t>
    </dgm:pt>
    <dgm:pt modelId="{41F5D478-25FF-4CF5-B265-BF28416246B4}" type="pres">
      <dgm:prSet presAssocID="{4BC591E0-F6BF-443E-9776-7EC7EA806E0B}" presName="root" presStyleCnt="0">
        <dgm:presLayoutVars>
          <dgm:dir/>
          <dgm:resizeHandles val="exact"/>
        </dgm:presLayoutVars>
      </dgm:prSet>
      <dgm:spPr/>
    </dgm:pt>
    <dgm:pt modelId="{7C04F6FF-57D7-4897-A7A3-C8494D3AFBF2}" type="pres">
      <dgm:prSet presAssocID="{CA574C68-9C8D-4A9F-83D4-6A0945880990}" presName="compNode" presStyleCnt="0"/>
      <dgm:spPr/>
    </dgm:pt>
    <dgm:pt modelId="{2834FEC0-78CC-4369-A7A8-FEF642074928}" type="pres">
      <dgm:prSet presAssocID="{CA574C68-9C8D-4A9F-83D4-6A0945880990}" presName="bgRect" presStyleLbl="bgShp" presStyleIdx="0" presStyleCnt="3"/>
      <dgm:spPr/>
    </dgm:pt>
    <dgm:pt modelId="{BC00A7DC-6617-4A95-A57E-9CBBCC04A8A1}" type="pres">
      <dgm:prSet presAssocID="{CA574C68-9C8D-4A9F-83D4-6A09458809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70EE972-B240-4AD8-800E-C12D492EA421}" type="pres">
      <dgm:prSet presAssocID="{CA574C68-9C8D-4A9F-83D4-6A0945880990}" presName="spaceRect" presStyleCnt="0"/>
      <dgm:spPr/>
    </dgm:pt>
    <dgm:pt modelId="{741614A4-C372-4A1A-B43D-EBCEC09E4D1A}" type="pres">
      <dgm:prSet presAssocID="{CA574C68-9C8D-4A9F-83D4-6A0945880990}" presName="parTx" presStyleLbl="revTx" presStyleIdx="0" presStyleCnt="3">
        <dgm:presLayoutVars>
          <dgm:chMax val="0"/>
          <dgm:chPref val="0"/>
        </dgm:presLayoutVars>
      </dgm:prSet>
      <dgm:spPr/>
    </dgm:pt>
    <dgm:pt modelId="{30B4D12A-D6EF-4119-8E38-02F166CB86F2}" type="pres">
      <dgm:prSet presAssocID="{518B33F1-B466-4DFD-A17B-95AE52129DDA}" presName="sibTrans" presStyleCnt="0"/>
      <dgm:spPr/>
    </dgm:pt>
    <dgm:pt modelId="{4BC401EE-F703-4293-B14B-20C6395D1910}" type="pres">
      <dgm:prSet presAssocID="{88DAC3EA-407E-4F95-980A-172280405571}" presName="compNode" presStyleCnt="0"/>
      <dgm:spPr/>
    </dgm:pt>
    <dgm:pt modelId="{23EC796A-25CA-4DDF-A643-1523FDADCE79}" type="pres">
      <dgm:prSet presAssocID="{88DAC3EA-407E-4F95-980A-172280405571}" presName="bgRect" presStyleLbl="bgShp" presStyleIdx="1" presStyleCnt="3"/>
      <dgm:spPr/>
    </dgm:pt>
    <dgm:pt modelId="{DDC00C3A-9465-4C61-95FF-5E8A06259E49}" type="pres">
      <dgm:prSet presAssocID="{88DAC3EA-407E-4F95-980A-1722804055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233F942C-0ABB-48FF-8640-0E61465D9E32}" type="pres">
      <dgm:prSet presAssocID="{88DAC3EA-407E-4F95-980A-172280405571}" presName="spaceRect" presStyleCnt="0"/>
      <dgm:spPr/>
    </dgm:pt>
    <dgm:pt modelId="{97EAA13A-8E87-44BB-A299-C39356F49AE4}" type="pres">
      <dgm:prSet presAssocID="{88DAC3EA-407E-4F95-980A-172280405571}" presName="parTx" presStyleLbl="revTx" presStyleIdx="1" presStyleCnt="3">
        <dgm:presLayoutVars>
          <dgm:chMax val="0"/>
          <dgm:chPref val="0"/>
        </dgm:presLayoutVars>
      </dgm:prSet>
      <dgm:spPr/>
    </dgm:pt>
    <dgm:pt modelId="{286CD774-7EBD-45FA-AD26-4947991E0DFD}" type="pres">
      <dgm:prSet presAssocID="{4633A8E3-40E3-4D33-8ACF-B725D0BDDAA3}" presName="sibTrans" presStyleCnt="0"/>
      <dgm:spPr/>
    </dgm:pt>
    <dgm:pt modelId="{5E4A6C2B-F558-4816-8D6A-6AAF5CAC1C98}" type="pres">
      <dgm:prSet presAssocID="{B31B088F-5E00-492F-8BCE-AEC839D524D2}" presName="compNode" presStyleCnt="0"/>
      <dgm:spPr/>
    </dgm:pt>
    <dgm:pt modelId="{A24C865E-675F-4914-A1B5-39CA54B2D7A8}" type="pres">
      <dgm:prSet presAssocID="{B31B088F-5E00-492F-8BCE-AEC839D524D2}" presName="bgRect" presStyleLbl="bgShp" presStyleIdx="2" presStyleCnt="3"/>
      <dgm:spPr/>
    </dgm:pt>
    <dgm:pt modelId="{B51128BE-AD25-451C-BBF1-19406A81A71D}" type="pres">
      <dgm:prSet presAssocID="{B31B088F-5E00-492F-8BCE-AEC839D524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A8407BE-0366-4F52-BD3D-5C87A3CA3A6D}" type="pres">
      <dgm:prSet presAssocID="{B31B088F-5E00-492F-8BCE-AEC839D524D2}" presName="spaceRect" presStyleCnt="0"/>
      <dgm:spPr/>
    </dgm:pt>
    <dgm:pt modelId="{7B9A7411-6C13-44E1-943D-3B573C01547A}" type="pres">
      <dgm:prSet presAssocID="{B31B088F-5E00-492F-8BCE-AEC839D524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39A80A-E598-46EB-A043-CEFD7F248D0B}" type="presOf" srcId="{CA574C68-9C8D-4A9F-83D4-6A0945880990}" destId="{741614A4-C372-4A1A-B43D-EBCEC09E4D1A}" srcOrd="0" destOrd="0" presId="urn:microsoft.com/office/officeart/2018/2/layout/IconVerticalSolidList"/>
    <dgm:cxn modelId="{AAE4DB31-8D56-4A70-9D14-1C0F49B329CB}" srcId="{4BC591E0-F6BF-443E-9776-7EC7EA806E0B}" destId="{CA574C68-9C8D-4A9F-83D4-6A0945880990}" srcOrd="0" destOrd="0" parTransId="{C39A63F4-1565-49A8-89C8-7F3AE5C0E9AF}" sibTransId="{518B33F1-B466-4DFD-A17B-95AE52129DDA}"/>
    <dgm:cxn modelId="{8BF7B943-7452-46CD-94C2-81A3A10351AD}" type="presOf" srcId="{4BC591E0-F6BF-443E-9776-7EC7EA806E0B}" destId="{41F5D478-25FF-4CF5-B265-BF28416246B4}" srcOrd="0" destOrd="0" presId="urn:microsoft.com/office/officeart/2018/2/layout/IconVerticalSolidList"/>
    <dgm:cxn modelId="{E7D6FF84-7743-403B-993F-988A303D86AB}" type="presOf" srcId="{88DAC3EA-407E-4F95-980A-172280405571}" destId="{97EAA13A-8E87-44BB-A299-C39356F49AE4}" srcOrd="0" destOrd="0" presId="urn:microsoft.com/office/officeart/2018/2/layout/IconVerticalSolidList"/>
    <dgm:cxn modelId="{FEAD0C9A-85E2-4C17-BE1C-B6E683202595}" srcId="{4BC591E0-F6BF-443E-9776-7EC7EA806E0B}" destId="{B31B088F-5E00-492F-8BCE-AEC839D524D2}" srcOrd="2" destOrd="0" parTransId="{5E1DB773-45DB-4B43-AF20-EEAF3FE46690}" sibTransId="{43312E52-3F6C-44A7-BBC9-3BF89D003A94}"/>
    <dgm:cxn modelId="{3C8308B4-D2BE-4886-BEC8-50FF5BB185AC}" srcId="{4BC591E0-F6BF-443E-9776-7EC7EA806E0B}" destId="{88DAC3EA-407E-4F95-980A-172280405571}" srcOrd="1" destOrd="0" parTransId="{4B58A9E0-56DD-4200-B646-540AD1D22730}" sibTransId="{4633A8E3-40E3-4D33-8ACF-B725D0BDDAA3}"/>
    <dgm:cxn modelId="{2CFDF5FC-5DEE-4147-8AA0-3758F099CABE}" type="presOf" srcId="{B31B088F-5E00-492F-8BCE-AEC839D524D2}" destId="{7B9A7411-6C13-44E1-943D-3B573C01547A}" srcOrd="0" destOrd="0" presId="urn:microsoft.com/office/officeart/2018/2/layout/IconVerticalSolidList"/>
    <dgm:cxn modelId="{E89DD485-F134-4398-8260-8D5F5E0FF95E}" type="presParOf" srcId="{41F5D478-25FF-4CF5-B265-BF28416246B4}" destId="{7C04F6FF-57D7-4897-A7A3-C8494D3AFBF2}" srcOrd="0" destOrd="0" presId="urn:microsoft.com/office/officeart/2018/2/layout/IconVerticalSolidList"/>
    <dgm:cxn modelId="{8400BBCD-7A69-4953-8EDF-BEF3A812A63D}" type="presParOf" srcId="{7C04F6FF-57D7-4897-A7A3-C8494D3AFBF2}" destId="{2834FEC0-78CC-4369-A7A8-FEF642074928}" srcOrd="0" destOrd="0" presId="urn:microsoft.com/office/officeart/2018/2/layout/IconVerticalSolidList"/>
    <dgm:cxn modelId="{4027267A-950A-42AE-9B34-B6FFC63AEF6D}" type="presParOf" srcId="{7C04F6FF-57D7-4897-A7A3-C8494D3AFBF2}" destId="{BC00A7DC-6617-4A95-A57E-9CBBCC04A8A1}" srcOrd="1" destOrd="0" presId="urn:microsoft.com/office/officeart/2018/2/layout/IconVerticalSolidList"/>
    <dgm:cxn modelId="{EE351A4D-FF11-44E1-B63C-0E40FE4B2229}" type="presParOf" srcId="{7C04F6FF-57D7-4897-A7A3-C8494D3AFBF2}" destId="{B70EE972-B240-4AD8-800E-C12D492EA421}" srcOrd="2" destOrd="0" presId="urn:microsoft.com/office/officeart/2018/2/layout/IconVerticalSolidList"/>
    <dgm:cxn modelId="{8BD58C0B-FE00-4520-B079-956513D9BC9C}" type="presParOf" srcId="{7C04F6FF-57D7-4897-A7A3-C8494D3AFBF2}" destId="{741614A4-C372-4A1A-B43D-EBCEC09E4D1A}" srcOrd="3" destOrd="0" presId="urn:microsoft.com/office/officeart/2018/2/layout/IconVerticalSolidList"/>
    <dgm:cxn modelId="{927FD1E7-A045-4EE7-B448-5A0FBF004353}" type="presParOf" srcId="{41F5D478-25FF-4CF5-B265-BF28416246B4}" destId="{30B4D12A-D6EF-4119-8E38-02F166CB86F2}" srcOrd="1" destOrd="0" presId="urn:microsoft.com/office/officeart/2018/2/layout/IconVerticalSolidList"/>
    <dgm:cxn modelId="{0E2D26F8-1983-420A-B49B-CF295FFCF54E}" type="presParOf" srcId="{41F5D478-25FF-4CF5-B265-BF28416246B4}" destId="{4BC401EE-F703-4293-B14B-20C6395D1910}" srcOrd="2" destOrd="0" presId="urn:microsoft.com/office/officeart/2018/2/layout/IconVerticalSolidList"/>
    <dgm:cxn modelId="{768774F9-EB72-442B-900D-DAE5AF26EED9}" type="presParOf" srcId="{4BC401EE-F703-4293-B14B-20C6395D1910}" destId="{23EC796A-25CA-4DDF-A643-1523FDADCE79}" srcOrd="0" destOrd="0" presId="urn:microsoft.com/office/officeart/2018/2/layout/IconVerticalSolidList"/>
    <dgm:cxn modelId="{0CCD327E-4923-4B53-B14B-39CE9CC62FC2}" type="presParOf" srcId="{4BC401EE-F703-4293-B14B-20C6395D1910}" destId="{DDC00C3A-9465-4C61-95FF-5E8A06259E49}" srcOrd="1" destOrd="0" presId="urn:microsoft.com/office/officeart/2018/2/layout/IconVerticalSolidList"/>
    <dgm:cxn modelId="{109B188D-AF05-4DCB-8177-12C82A9B85B6}" type="presParOf" srcId="{4BC401EE-F703-4293-B14B-20C6395D1910}" destId="{233F942C-0ABB-48FF-8640-0E61465D9E32}" srcOrd="2" destOrd="0" presId="urn:microsoft.com/office/officeart/2018/2/layout/IconVerticalSolidList"/>
    <dgm:cxn modelId="{2E2849ED-AEF6-45CF-A423-407AB5F74107}" type="presParOf" srcId="{4BC401EE-F703-4293-B14B-20C6395D1910}" destId="{97EAA13A-8E87-44BB-A299-C39356F49AE4}" srcOrd="3" destOrd="0" presId="urn:microsoft.com/office/officeart/2018/2/layout/IconVerticalSolidList"/>
    <dgm:cxn modelId="{BEE3DABD-23F7-4BB4-999E-3AA237CB775B}" type="presParOf" srcId="{41F5D478-25FF-4CF5-B265-BF28416246B4}" destId="{286CD774-7EBD-45FA-AD26-4947991E0DFD}" srcOrd="3" destOrd="0" presId="urn:microsoft.com/office/officeart/2018/2/layout/IconVerticalSolidList"/>
    <dgm:cxn modelId="{2C3D2559-0913-4382-80E5-4BFCF9DD7C5C}" type="presParOf" srcId="{41F5D478-25FF-4CF5-B265-BF28416246B4}" destId="{5E4A6C2B-F558-4816-8D6A-6AAF5CAC1C98}" srcOrd="4" destOrd="0" presId="urn:microsoft.com/office/officeart/2018/2/layout/IconVerticalSolidList"/>
    <dgm:cxn modelId="{BE3B362C-FF28-4C3B-A721-B1ADB64CEB32}" type="presParOf" srcId="{5E4A6C2B-F558-4816-8D6A-6AAF5CAC1C98}" destId="{A24C865E-675F-4914-A1B5-39CA54B2D7A8}" srcOrd="0" destOrd="0" presId="urn:microsoft.com/office/officeart/2018/2/layout/IconVerticalSolidList"/>
    <dgm:cxn modelId="{598E26A6-F75F-4658-99C8-DA7E6524D281}" type="presParOf" srcId="{5E4A6C2B-F558-4816-8D6A-6AAF5CAC1C98}" destId="{B51128BE-AD25-451C-BBF1-19406A81A71D}" srcOrd="1" destOrd="0" presId="urn:microsoft.com/office/officeart/2018/2/layout/IconVerticalSolidList"/>
    <dgm:cxn modelId="{41179049-CB4F-4B53-8154-5519F71703B5}" type="presParOf" srcId="{5E4A6C2B-F558-4816-8D6A-6AAF5CAC1C98}" destId="{6A8407BE-0366-4F52-BD3D-5C87A3CA3A6D}" srcOrd="2" destOrd="0" presId="urn:microsoft.com/office/officeart/2018/2/layout/IconVerticalSolidList"/>
    <dgm:cxn modelId="{28F98391-672A-40DD-8B6A-E60D3CDD879A}" type="presParOf" srcId="{5E4A6C2B-F558-4816-8D6A-6AAF5CAC1C98}" destId="{7B9A7411-6C13-44E1-943D-3B573C0154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F10EC30-9B5D-4F3D-83CD-8B8520B04E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BF8AF7-B1B7-4A86-A2EA-68AD4AE0C167}">
      <dgm:prSet/>
      <dgm:spPr/>
      <dgm:t>
        <a:bodyPr/>
        <a:lstStyle/>
        <a:p>
          <a:r>
            <a:rPr lang="en-US"/>
            <a:t>• Future Work: Predictive modeling, dashboards, geospatial analysis</a:t>
          </a:r>
        </a:p>
      </dgm:t>
    </dgm:pt>
    <dgm:pt modelId="{6B291D31-8722-4482-B04E-D142158CB5B0}" type="parTrans" cxnId="{74512596-859F-4140-84AE-84ECAD6024CE}">
      <dgm:prSet/>
      <dgm:spPr/>
      <dgm:t>
        <a:bodyPr/>
        <a:lstStyle/>
        <a:p>
          <a:endParaRPr lang="en-US"/>
        </a:p>
      </dgm:t>
    </dgm:pt>
    <dgm:pt modelId="{053A4026-303C-4BC5-8076-73B9E736FDF6}" type="sibTrans" cxnId="{74512596-859F-4140-84AE-84ECAD6024CE}">
      <dgm:prSet/>
      <dgm:spPr/>
      <dgm:t>
        <a:bodyPr/>
        <a:lstStyle/>
        <a:p>
          <a:endParaRPr lang="en-US"/>
        </a:p>
      </dgm:t>
    </dgm:pt>
    <dgm:pt modelId="{9CFA3DAF-073F-4279-A6E9-719EA0A77D6B}">
      <dgm:prSet/>
      <dgm:spPr/>
      <dgm:t>
        <a:bodyPr/>
        <a:lstStyle/>
        <a:p>
          <a:r>
            <a:rPr lang="en-US"/>
            <a:t>• References:</a:t>
          </a:r>
        </a:p>
      </dgm:t>
    </dgm:pt>
    <dgm:pt modelId="{A8D10DA9-E6F5-430E-8D20-BC86AC5561E7}" type="parTrans" cxnId="{338950F1-2E92-4399-8135-A3972C185756}">
      <dgm:prSet/>
      <dgm:spPr/>
      <dgm:t>
        <a:bodyPr/>
        <a:lstStyle/>
        <a:p>
          <a:endParaRPr lang="en-US"/>
        </a:p>
      </dgm:t>
    </dgm:pt>
    <dgm:pt modelId="{771772FB-25FC-4F08-B7D9-28761ED0CBC2}" type="sibTrans" cxnId="{338950F1-2E92-4399-8135-A3972C185756}">
      <dgm:prSet/>
      <dgm:spPr/>
      <dgm:t>
        <a:bodyPr/>
        <a:lstStyle/>
        <a:p>
          <a:endParaRPr lang="en-US"/>
        </a:p>
      </dgm:t>
    </dgm:pt>
    <dgm:pt modelId="{40559728-0128-421D-B9F0-A3A1BFBC0E79}">
      <dgm:prSet/>
      <dgm:spPr/>
      <dgm:t>
        <a:bodyPr/>
        <a:lstStyle/>
        <a:p>
          <a:r>
            <a:rPr lang="en-US"/>
            <a:t>- Kaggle Dataset</a:t>
          </a:r>
        </a:p>
      </dgm:t>
    </dgm:pt>
    <dgm:pt modelId="{713B210A-F54E-4426-9D4B-1A7D7FD4F152}" type="parTrans" cxnId="{3DFBC82D-127E-4C57-85FD-C7EE6182FA1C}">
      <dgm:prSet/>
      <dgm:spPr/>
      <dgm:t>
        <a:bodyPr/>
        <a:lstStyle/>
        <a:p>
          <a:endParaRPr lang="en-US"/>
        </a:p>
      </dgm:t>
    </dgm:pt>
    <dgm:pt modelId="{6FA84640-1AE1-43F8-80CC-D57F5DA72E09}" type="sibTrans" cxnId="{3DFBC82D-127E-4C57-85FD-C7EE6182FA1C}">
      <dgm:prSet/>
      <dgm:spPr/>
      <dgm:t>
        <a:bodyPr/>
        <a:lstStyle/>
        <a:p>
          <a:endParaRPr lang="en-US"/>
        </a:p>
      </dgm:t>
    </dgm:pt>
    <dgm:pt modelId="{1E74E071-EDB9-4585-BE99-116FC95E726C}">
      <dgm:prSet/>
      <dgm:spPr/>
      <dgm:t>
        <a:bodyPr/>
        <a:lstStyle/>
        <a:p>
          <a:r>
            <a:rPr lang="en-US"/>
            <a:t>- Python Libraries</a:t>
          </a:r>
        </a:p>
      </dgm:t>
    </dgm:pt>
    <dgm:pt modelId="{980A8A4F-81FB-4F64-B435-2187F7937D79}" type="parTrans" cxnId="{54EBA32D-AC7A-4466-AB8A-C8448EA3D276}">
      <dgm:prSet/>
      <dgm:spPr/>
      <dgm:t>
        <a:bodyPr/>
        <a:lstStyle/>
        <a:p>
          <a:endParaRPr lang="en-US"/>
        </a:p>
      </dgm:t>
    </dgm:pt>
    <dgm:pt modelId="{F5DE066D-D521-4FDF-97BC-91DBCF61CE93}" type="sibTrans" cxnId="{54EBA32D-AC7A-4466-AB8A-C8448EA3D276}">
      <dgm:prSet/>
      <dgm:spPr/>
      <dgm:t>
        <a:bodyPr/>
        <a:lstStyle/>
        <a:p>
          <a:endParaRPr lang="en-US"/>
        </a:p>
      </dgm:t>
    </dgm:pt>
    <dgm:pt modelId="{38B5E005-EB23-48AD-9E9F-F007C958B08C}">
      <dgm:prSet/>
      <dgm:spPr/>
      <dgm:t>
        <a:bodyPr/>
        <a:lstStyle/>
        <a:p>
          <a:r>
            <a:rPr lang="en-US"/>
            <a:t>- Official space agency sources</a:t>
          </a:r>
        </a:p>
      </dgm:t>
    </dgm:pt>
    <dgm:pt modelId="{6E6D58B8-E166-4E5A-8FD9-23EE05EFC90F}" type="parTrans" cxnId="{629DB02D-3EA8-4E39-9CB6-D98C5C227B2F}">
      <dgm:prSet/>
      <dgm:spPr/>
      <dgm:t>
        <a:bodyPr/>
        <a:lstStyle/>
        <a:p>
          <a:endParaRPr lang="en-US"/>
        </a:p>
      </dgm:t>
    </dgm:pt>
    <dgm:pt modelId="{E9B5BBD6-F569-46D0-A551-96791A51A61E}" type="sibTrans" cxnId="{629DB02D-3EA8-4E39-9CB6-D98C5C227B2F}">
      <dgm:prSet/>
      <dgm:spPr/>
      <dgm:t>
        <a:bodyPr/>
        <a:lstStyle/>
        <a:p>
          <a:endParaRPr lang="en-US"/>
        </a:p>
      </dgm:t>
    </dgm:pt>
    <dgm:pt modelId="{9E6A8D6E-4075-4333-8AE5-E4696EB236B1}" type="pres">
      <dgm:prSet presAssocID="{FF10EC30-9B5D-4F3D-83CD-8B8520B04EE9}" presName="root" presStyleCnt="0">
        <dgm:presLayoutVars>
          <dgm:dir/>
          <dgm:resizeHandles val="exact"/>
        </dgm:presLayoutVars>
      </dgm:prSet>
      <dgm:spPr/>
    </dgm:pt>
    <dgm:pt modelId="{ABE3CDE0-6F9B-4DEF-BB5F-AF51EA9F4C2F}" type="pres">
      <dgm:prSet presAssocID="{83BF8AF7-B1B7-4A86-A2EA-68AD4AE0C167}" presName="compNode" presStyleCnt="0"/>
      <dgm:spPr/>
    </dgm:pt>
    <dgm:pt modelId="{67792E77-39EF-463B-A870-8EAC571DDBC5}" type="pres">
      <dgm:prSet presAssocID="{83BF8AF7-B1B7-4A86-A2EA-68AD4AE0C1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1AF9257-23FA-44E5-B7FF-11778452646A}" type="pres">
      <dgm:prSet presAssocID="{83BF8AF7-B1B7-4A86-A2EA-68AD4AE0C167}" presName="spaceRect" presStyleCnt="0"/>
      <dgm:spPr/>
    </dgm:pt>
    <dgm:pt modelId="{32A68401-114A-40B2-B190-ACDFE3AE3B87}" type="pres">
      <dgm:prSet presAssocID="{83BF8AF7-B1B7-4A86-A2EA-68AD4AE0C167}" presName="textRect" presStyleLbl="revTx" presStyleIdx="0" presStyleCnt="5">
        <dgm:presLayoutVars>
          <dgm:chMax val="1"/>
          <dgm:chPref val="1"/>
        </dgm:presLayoutVars>
      </dgm:prSet>
      <dgm:spPr/>
    </dgm:pt>
    <dgm:pt modelId="{A839EF7F-8E6E-422E-87DD-0E6D0722AF35}" type="pres">
      <dgm:prSet presAssocID="{053A4026-303C-4BC5-8076-73B9E736FDF6}" presName="sibTrans" presStyleCnt="0"/>
      <dgm:spPr/>
    </dgm:pt>
    <dgm:pt modelId="{8038953D-1591-4BC9-A1A2-F3ACD3ED2746}" type="pres">
      <dgm:prSet presAssocID="{9CFA3DAF-073F-4279-A6E9-719EA0A77D6B}" presName="compNode" presStyleCnt="0"/>
      <dgm:spPr/>
    </dgm:pt>
    <dgm:pt modelId="{CFFDCD4B-13B7-4FC7-B853-4468E62B6F04}" type="pres">
      <dgm:prSet presAssocID="{9CFA3DAF-073F-4279-A6E9-719EA0A77D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B803D12-0C93-4445-8736-C5EE5A96A2F3}" type="pres">
      <dgm:prSet presAssocID="{9CFA3DAF-073F-4279-A6E9-719EA0A77D6B}" presName="spaceRect" presStyleCnt="0"/>
      <dgm:spPr/>
    </dgm:pt>
    <dgm:pt modelId="{9410CAE9-1353-4FF5-A297-2374AD07718B}" type="pres">
      <dgm:prSet presAssocID="{9CFA3DAF-073F-4279-A6E9-719EA0A77D6B}" presName="textRect" presStyleLbl="revTx" presStyleIdx="1" presStyleCnt="5">
        <dgm:presLayoutVars>
          <dgm:chMax val="1"/>
          <dgm:chPref val="1"/>
        </dgm:presLayoutVars>
      </dgm:prSet>
      <dgm:spPr/>
    </dgm:pt>
    <dgm:pt modelId="{C681CBBB-E0EC-430D-AFC6-F2E596A81227}" type="pres">
      <dgm:prSet presAssocID="{771772FB-25FC-4F08-B7D9-28761ED0CBC2}" presName="sibTrans" presStyleCnt="0"/>
      <dgm:spPr/>
    </dgm:pt>
    <dgm:pt modelId="{0F1DF204-20AF-4A5F-B407-DB28F9875EF5}" type="pres">
      <dgm:prSet presAssocID="{40559728-0128-421D-B9F0-A3A1BFBC0E79}" presName="compNode" presStyleCnt="0"/>
      <dgm:spPr/>
    </dgm:pt>
    <dgm:pt modelId="{FE138458-95DE-44A6-9D2C-8DB243A096B7}" type="pres">
      <dgm:prSet presAssocID="{40559728-0128-421D-B9F0-A3A1BFBC0E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F84432-C149-4D6C-B274-28686FAF0674}" type="pres">
      <dgm:prSet presAssocID="{40559728-0128-421D-B9F0-A3A1BFBC0E79}" presName="spaceRect" presStyleCnt="0"/>
      <dgm:spPr/>
    </dgm:pt>
    <dgm:pt modelId="{E62BECBA-C04E-4360-9928-981BE8DB445E}" type="pres">
      <dgm:prSet presAssocID="{40559728-0128-421D-B9F0-A3A1BFBC0E79}" presName="textRect" presStyleLbl="revTx" presStyleIdx="2" presStyleCnt="5">
        <dgm:presLayoutVars>
          <dgm:chMax val="1"/>
          <dgm:chPref val="1"/>
        </dgm:presLayoutVars>
      </dgm:prSet>
      <dgm:spPr/>
    </dgm:pt>
    <dgm:pt modelId="{BA3EF95F-CBA8-434A-8B16-618C0F34A96A}" type="pres">
      <dgm:prSet presAssocID="{6FA84640-1AE1-43F8-80CC-D57F5DA72E09}" presName="sibTrans" presStyleCnt="0"/>
      <dgm:spPr/>
    </dgm:pt>
    <dgm:pt modelId="{3671C63B-7C4D-4DE0-B63A-818D14755BC0}" type="pres">
      <dgm:prSet presAssocID="{1E74E071-EDB9-4585-BE99-116FC95E726C}" presName="compNode" presStyleCnt="0"/>
      <dgm:spPr/>
    </dgm:pt>
    <dgm:pt modelId="{0FDD546A-5024-439E-8D8B-E901B57ACC1D}" type="pres">
      <dgm:prSet presAssocID="{1E74E071-EDB9-4585-BE99-116FC95E726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03191D62-5BFA-4B5A-A4B0-742767950B4C}" type="pres">
      <dgm:prSet presAssocID="{1E74E071-EDB9-4585-BE99-116FC95E726C}" presName="spaceRect" presStyleCnt="0"/>
      <dgm:spPr/>
    </dgm:pt>
    <dgm:pt modelId="{25839C27-1C28-4094-88A8-B94038C5A9EC}" type="pres">
      <dgm:prSet presAssocID="{1E74E071-EDB9-4585-BE99-116FC95E726C}" presName="textRect" presStyleLbl="revTx" presStyleIdx="3" presStyleCnt="5">
        <dgm:presLayoutVars>
          <dgm:chMax val="1"/>
          <dgm:chPref val="1"/>
        </dgm:presLayoutVars>
      </dgm:prSet>
      <dgm:spPr/>
    </dgm:pt>
    <dgm:pt modelId="{3828CF5D-7D8F-4B8A-BDA6-ABF8543B9064}" type="pres">
      <dgm:prSet presAssocID="{F5DE066D-D521-4FDF-97BC-91DBCF61CE93}" presName="sibTrans" presStyleCnt="0"/>
      <dgm:spPr/>
    </dgm:pt>
    <dgm:pt modelId="{7648DA48-C410-470C-88A4-C2E2327184B7}" type="pres">
      <dgm:prSet presAssocID="{38B5E005-EB23-48AD-9E9F-F007C958B08C}" presName="compNode" presStyleCnt="0"/>
      <dgm:spPr/>
    </dgm:pt>
    <dgm:pt modelId="{4D86078E-2620-418C-9534-89F65D8820AE}" type="pres">
      <dgm:prSet presAssocID="{38B5E005-EB23-48AD-9E9F-F007C958B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C5580990-7197-44D1-99FE-54CB7F1034B9}" type="pres">
      <dgm:prSet presAssocID="{38B5E005-EB23-48AD-9E9F-F007C958B08C}" presName="spaceRect" presStyleCnt="0"/>
      <dgm:spPr/>
    </dgm:pt>
    <dgm:pt modelId="{750D4C09-8E8F-4964-BD94-0A2D494F404E}" type="pres">
      <dgm:prSet presAssocID="{38B5E005-EB23-48AD-9E9F-F007C958B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EBA32D-AC7A-4466-AB8A-C8448EA3D276}" srcId="{FF10EC30-9B5D-4F3D-83CD-8B8520B04EE9}" destId="{1E74E071-EDB9-4585-BE99-116FC95E726C}" srcOrd="3" destOrd="0" parTransId="{980A8A4F-81FB-4F64-B435-2187F7937D79}" sibTransId="{F5DE066D-D521-4FDF-97BC-91DBCF61CE93}"/>
    <dgm:cxn modelId="{629DB02D-3EA8-4E39-9CB6-D98C5C227B2F}" srcId="{FF10EC30-9B5D-4F3D-83CD-8B8520B04EE9}" destId="{38B5E005-EB23-48AD-9E9F-F007C958B08C}" srcOrd="4" destOrd="0" parTransId="{6E6D58B8-E166-4E5A-8FD9-23EE05EFC90F}" sibTransId="{E9B5BBD6-F569-46D0-A551-96791A51A61E}"/>
    <dgm:cxn modelId="{3DFBC82D-127E-4C57-85FD-C7EE6182FA1C}" srcId="{FF10EC30-9B5D-4F3D-83CD-8B8520B04EE9}" destId="{40559728-0128-421D-B9F0-A3A1BFBC0E79}" srcOrd="2" destOrd="0" parTransId="{713B210A-F54E-4426-9D4B-1A7D7FD4F152}" sibTransId="{6FA84640-1AE1-43F8-80CC-D57F5DA72E09}"/>
    <dgm:cxn modelId="{A733B932-0253-447B-9729-DBB91B609366}" type="presOf" srcId="{40559728-0128-421D-B9F0-A3A1BFBC0E79}" destId="{E62BECBA-C04E-4360-9928-981BE8DB445E}" srcOrd="0" destOrd="0" presId="urn:microsoft.com/office/officeart/2018/2/layout/IconLabelList"/>
    <dgm:cxn modelId="{436CE833-E51A-4CBA-B84D-2EDBD0188372}" type="presOf" srcId="{FF10EC30-9B5D-4F3D-83CD-8B8520B04EE9}" destId="{9E6A8D6E-4075-4333-8AE5-E4696EB236B1}" srcOrd="0" destOrd="0" presId="urn:microsoft.com/office/officeart/2018/2/layout/IconLabelList"/>
    <dgm:cxn modelId="{8DD23664-BB42-4769-9C69-CD895301416A}" type="presOf" srcId="{9CFA3DAF-073F-4279-A6E9-719EA0A77D6B}" destId="{9410CAE9-1353-4FF5-A297-2374AD07718B}" srcOrd="0" destOrd="0" presId="urn:microsoft.com/office/officeart/2018/2/layout/IconLabelList"/>
    <dgm:cxn modelId="{74512596-859F-4140-84AE-84ECAD6024CE}" srcId="{FF10EC30-9B5D-4F3D-83CD-8B8520B04EE9}" destId="{83BF8AF7-B1B7-4A86-A2EA-68AD4AE0C167}" srcOrd="0" destOrd="0" parTransId="{6B291D31-8722-4482-B04E-D142158CB5B0}" sibTransId="{053A4026-303C-4BC5-8076-73B9E736FDF6}"/>
    <dgm:cxn modelId="{AF12F1A6-6837-471C-8A65-EFBE166129A2}" type="presOf" srcId="{83BF8AF7-B1B7-4A86-A2EA-68AD4AE0C167}" destId="{32A68401-114A-40B2-B190-ACDFE3AE3B87}" srcOrd="0" destOrd="0" presId="urn:microsoft.com/office/officeart/2018/2/layout/IconLabelList"/>
    <dgm:cxn modelId="{1619D6B2-5F09-4BE3-A6FB-FDEBFA23D1A5}" type="presOf" srcId="{1E74E071-EDB9-4585-BE99-116FC95E726C}" destId="{25839C27-1C28-4094-88A8-B94038C5A9EC}" srcOrd="0" destOrd="0" presId="urn:microsoft.com/office/officeart/2018/2/layout/IconLabelList"/>
    <dgm:cxn modelId="{D5CBD8CF-FAF1-406B-817B-DA80B61380EA}" type="presOf" srcId="{38B5E005-EB23-48AD-9E9F-F007C958B08C}" destId="{750D4C09-8E8F-4964-BD94-0A2D494F404E}" srcOrd="0" destOrd="0" presId="urn:microsoft.com/office/officeart/2018/2/layout/IconLabelList"/>
    <dgm:cxn modelId="{338950F1-2E92-4399-8135-A3972C185756}" srcId="{FF10EC30-9B5D-4F3D-83CD-8B8520B04EE9}" destId="{9CFA3DAF-073F-4279-A6E9-719EA0A77D6B}" srcOrd="1" destOrd="0" parTransId="{A8D10DA9-E6F5-430E-8D20-BC86AC5561E7}" sibTransId="{771772FB-25FC-4F08-B7D9-28761ED0CBC2}"/>
    <dgm:cxn modelId="{39B78152-B7BF-4AD8-8E4F-51EEA3588C9F}" type="presParOf" srcId="{9E6A8D6E-4075-4333-8AE5-E4696EB236B1}" destId="{ABE3CDE0-6F9B-4DEF-BB5F-AF51EA9F4C2F}" srcOrd="0" destOrd="0" presId="urn:microsoft.com/office/officeart/2018/2/layout/IconLabelList"/>
    <dgm:cxn modelId="{C83DC242-88A2-44F6-A533-8316CADAFE06}" type="presParOf" srcId="{ABE3CDE0-6F9B-4DEF-BB5F-AF51EA9F4C2F}" destId="{67792E77-39EF-463B-A870-8EAC571DDBC5}" srcOrd="0" destOrd="0" presId="urn:microsoft.com/office/officeart/2018/2/layout/IconLabelList"/>
    <dgm:cxn modelId="{694C49C8-9346-40EF-936A-EC9F17A9F243}" type="presParOf" srcId="{ABE3CDE0-6F9B-4DEF-BB5F-AF51EA9F4C2F}" destId="{61AF9257-23FA-44E5-B7FF-11778452646A}" srcOrd="1" destOrd="0" presId="urn:microsoft.com/office/officeart/2018/2/layout/IconLabelList"/>
    <dgm:cxn modelId="{7CFB2785-880A-49CA-91B8-149E05DCCC70}" type="presParOf" srcId="{ABE3CDE0-6F9B-4DEF-BB5F-AF51EA9F4C2F}" destId="{32A68401-114A-40B2-B190-ACDFE3AE3B87}" srcOrd="2" destOrd="0" presId="urn:microsoft.com/office/officeart/2018/2/layout/IconLabelList"/>
    <dgm:cxn modelId="{7D148D6C-8E15-4F2F-AF52-5A872F0F8873}" type="presParOf" srcId="{9E6A8D6E-4075-4333-8AE5-E4696EB236B1}" destId="{A839EF7F-8E6E-422E-87DD-0E6D0722AF35}" srcOrd="1" destOrd="0" presId="urn:microsoft.com/office/officeart/2018/2/layout/IconLabelList"/>
    <dgm:cxn modelId="{685EED91-361E-442B-BD22-7A37E20C2194}" type="presParOf" srcId="{9E6A8D6E-4075-4333-8AE5-E4696EB236B1}" destId="{8038953D-1591-4BC9-A1A2-F3ACD3ED2746}" srcOrd="2" destOrd="0" presId="urn:microsoft.com/office/officeart/2018/2/layout/IconLabelList"/>
    <dgm:cxn modelId="{8246796E-5EB7-434A-A737-34CE272397B7}" type="presParOf" srcId="{8038953D-1591-4BC9-A1A2-F3ACD3ED2746}" destId="{CFFDCD4B-13B7-4FC7-B853-4468E62B6F04}" srcOrd="0" destOrd="0" presId="urn:microsoft.com/office/officeart/2018/2/layout/IconLabelList"/>
    <dgm:cxn modelId="{EEB79D8A-CF2B-4E07-9F36-EDF31E4C3A77}" type="presParOf" srcId="{8038953D-1591-4BC9-A1A2-F3ACD3ED2746}" destId="{EB803D12-0C93-4445-8736-C5EE5A96A2F3}" srcOrd="1" destOrd="0" presId="urn:microsoft.com/office/officeart/2018/2/layout/IconLabelList"/>
    <dgm:cxn modelId="{8B1BAE15-3668-4E35-B07F-077AEEC30DCB}" type="presParOf" srcId="{8038953D-1591-4BC9-A1A2-F3ACD3ED2746}" destId="{9410CAE9-1353-4FF5-A297-2374AD07718B}" srcOrd="2" destOrd="0" presId="urn:microsoft.com/office/officeart/2018/2/layout/IconLabelList"/>
    <dgm:cxn modelId="{CD528EE1-9D54-408C-A882-E53A8F874AD9}" type="presParOf" srcId="{9E6A8D6E-4075-4333-8AE5-E4696EB236B1}" destId="{C681CBBB-E0EC-430D-AFC6-F2E596A81227}" srcOrd="3" destOrd="0" presId="urn:microsoft.com/office/officeart/2018/2/layout/IconLabelList"/>
    <dgm:cxn modelId="{D282ECC4-1671-404B-A8AA-56B83B739B09}" type="presParOf" srcId="{9E6A8D6E-4075-4333-8AE5-E4696EB236B1}" destId="{0F1DF204-20AF-4A5F-B407-DB28F9875EF5}" srcOrd="4" destOrd="0" presId="urn:microsoft.com/office/officeart/2018/2/layout/IconLabelList"/>
    <dgm:cxn modelId="{CCF78302-3960-4307-B337-EA84EA4953AD}" type="presParOf" srcId="{0F1DF204-20AF-4A5F-B407-DB28F9875EF5}" destId="{FE138458-95DE-44A6-9D2C-8DB243A096B7}" srcOrd="0" destOrd="0" presId="urn:microsoft.com/office/officeart/2018/2/layout/IconLabelList"/>
    <dgm:cxn modelId="{374359E3-6766-4F64-A600-6E3039168610}" type="presParOf" srcId="{0F1DF204-20AF-4A5F-B407-DB28F9875EF5}" destId="{37F84432-C149-4D6C-B274-28686FAF0674}" srcOrd="1" destOrd="0" presId="urn:microsoft.com/office/officeart/2018/2/layout/IconLabelList"/>
    <dgm:cxn modelId="{61B7A63E-D964-4A01-89AE-8AED069BE37D}" type="presParOf" srcId="{0F1DF204-20AF-4A5F-B407-DB28F9875EF5}" destId="{E62BECBA-C04E-4360-9928-981BE8DB445E}" srcOrd="2" destOrd="0" presId="urn:microsoft.com/office/officeart/2018/2/layout/IconLabelList"/>
    <dgm:cxn modelId="{F26F9B6C-C50C-4CD5-AEAE-75A0C11DFCE4}" type="presParOf" srcId="{9E6A8D6E-4075-4333-8AE5-E4696EB236B1}" destId="{BA3EF95F-CBA8-434A-8B16-618C0F34A96A}" srcOrd="5" destOrd="0" presId="urn:microsoft.com/office/officeart/2018/2/layout/IconLabelList"/>
    <dgm:cxn modelId="{B5A87259-CD41-4B55-934A-158BF3887358}" type="presParOf" srcId="{9E6A8D6E-4075-4333-8AE5-E4696EB236B1}" destId="{3671C63B-7C4D-4DE0-B63A-818D14755BC0}" srcOrd="6" destOrd="0" presId="urn:microsoft.com/office/officeart/2018/2/layout/IconLabelList"/>
    <dgm:cxn modelId="{32AC9D82-C5C0-40FA-8D50-59BEAC269FDC}" type="presParOf" srcId="{3671C63B-7C4D-4DE0-B63A-818D14755BC0}" destId="{0FDD546A-5024-439E-8D8B-E901B57ACC1D}" srcOrd="0" destOrd="0" presId="urn:microsoft.com/office/officeart/2018/2/layout/IconLabelList"/>
    <dgm:cxn modelId="{26218819-5345-4391-9D32-89D7F853E68F}" type="presParOf" srcId="{3671C63B-7C4D-4DE0-B63A-818D14755BC0}" destId="{03191D62-5BFA-4B5A-A4B0-742767950B4C}" srcOrd="1" destOrd="0" presId="urn:microsoft.com/office/officeart/2018/2/layout/IconLabelList"/>
    <dgm:cxn modelId="{624CFEFD-668C-4B46-A6EE-8D12283BC6A9}" type="presParOf" srcId="{3671C63B-7C4D-4DE0-B63A-818D14755BC0}" destId="{25839C27-1C28-4094-88A8-B94038C5A9EC}" srcOrd="2" destOrd="0" presId="urn:microsoft.com/office/officeart/2018/2/layout/IconLabelList"/>
    <dgm:cxn modelId="{A72D7DBA-54E7-4615-A87A-5E45DED0E28C}" type="presParOf" srcId="{9E6A8D6E-4075-4333-8AE5-E4696EB236B1}" destId="{3828CF5D-7D8F-4B8A-BDA6-ABF8543B9064}" srcOrd="7" destOrd="0" presId="urn:microsoft.com/office/officeart/2018/2/layout/IconLabelList"/>
    <dgm:cxn modelId="{5F68AFDB-C44E-4D19-905A-0561F905BDBA}" type="presParOf" srcId="{9E6A8D6E-4075-4333-8AE5-E4696EB236B1}" destId="{7648DA48-C410-470C-88A4-C2E2327184B7}" srcOrd="8" destOrd="0" presId="urn:microsoft.com/office/officeart/2018/2/layout/IconLabelList"/>
    <dgm:cxn modelId="{BD50AC96-CE00-4C6A-AEE3-503E2FA17E50}" type="presParOf" srcId="{7648DA48-C410-470C-88A4-C2E2327184B7}" destId="{4D86078E-2620-418C-9534-89F65D8820AE}" srcOrd="0" destOrd="0" presId="urn:microsoft.com/office/officeart/2018/2/layout/IconLabelList"/>
    <dgm:cxn modelId="{7E63C2EB-2A85-49FB-919A-C1A16178BA1F}" type="presParOf" srcId="{7648DA48-C410-470C-88A4-C2E2327184B7}" destId="{C5580990-7197-44D1-99FE-54CB7F1034B9}" srcOrd="1" destOrd="0" presId="urn:microsoft.com/office/officeart/2018/2/layout/IconLabelList"/>
    <dgm:cxn modelId="{B6D7E504-36B0-479F-BD63-027D6A59A166}" type="presParOf" srcId="{7648DA48-C410-470C-88A4-C2E2327184B7}" destId="{750D4C09-8E8F-4964-BD94-0A2D494F40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9D9E31-3F9C-4599-86A0-D175BDA8E28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8A76FE-659A-4E34-BB4A-1FE4DFEB5808}">
      <dgm:prSet/>
      <dgm:spPr/>
      <dgm:t>
        <a:bodyPr/>
        <a:lstStyle/>
        <a:p>
          <a:r>
            <a:rPr lang="en-US"/>
            <a:t>• Focus: Analyze space missions using Python</a:t>
          </a:r>
        </a:p>
      </dgm:t>
    </dgm:pt>
    <dgm:pt modelId="{B9B8D9B4-DB90-437F-B164-F376789DCBA3}" type="parTrans" cxnId="{D722173C-7337-4D3E-BDF7-DE785DFFEA27}">
      <dgm:prSet/>
      <dgm:spPr/>
      <dgm:t>
        <a:bodyPr/>
        <a:lstStyle/>
        <a:p>
          <a:endParaRPr lang="en-US"/>
        </a:p>
      </dgm:t>
    </dgm:pt>
    <dgm:pt modelId="{8A4863D0-672B-42D2-8E81-C4D7604849F5}" type="sibTrans" cxnId="{D722173C-7337-4D3E-BDF7-DE785DFFEA2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73ECC49-AB71-4ED9-8650-21A9824FD9C7}">
      <dgm:prSet/>
      <dgm:spPr/>
      <dgm:t>
        <a:bodyPr/>
        <a:lstStyle/>
        <a:p>
          <a:r>
            <a:rPr lang="en-US"/>
            <a:t>• Goal: Extract insights through Exploratory Data Analysis (EDA)</a:t>
          </a:r>
        </a:p>
      </dgm:t>
    </dgm:pt>
    <dgm:pt modelId="{886099C4-20A7-464F-BF62-DE447EAB2C15}" type="parTrans" cxnId="{E3A9C65F-5BE1-4EF0-9BB9-D380B3438F58}">
      <dgm:prSet/>
      <dgm:spPr/>
      <dgm:t>
        <a:bodyPr/>
        <a:lstStyle/>
        <a:p>
          <a:endParaRPr lang="en-US"/>
        </a:p>
      </dgm:t>
    </dgm:pt>
    <dgm:pt modelId="{984AF067-24B6-4B85-B7A9-8C5B7E949030}" type="sibTrans" cxnId="{E3A9C65F-5BE1-4EF0-9BB9-D380B3438F5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E7AA943-F31E-47B8-ABF9-F2B20A0A4378}">
      <dgm:prSet/>
      <dgm:spPr/>
      <dgm:t>
        <a:bodyPr/>
        <a:lstStyle/>
        <a:p>
          <a:r>
            <a:rPr lang="en-US"/>
            <a:t>• Outcome: Understand trends, costs, geography, and mission success</a:t>
          </a:r>
        </a:p>
      </dgm:t>
    </dgm:pt>
    <dgm:pt modelId="{4C7B56B9-4A84-489B-AFD6-DB3BF8C39E71}" type="parTrans" cxnId="{BD454704-0717-43E3-96D1-66FE54987733}">
      <dgm:prSet/>
      <dgm:spPr/>
      <dgm:t>
        <a:bodyPr/>
        <a:lstStyle/>
        <a:p>
          <a:endParaRPr lang="en-US"/>
        </a:p>
      </dgm:t>
    </dgm:pt>
    <dgm:pt modelId="{3CB75F2A-429F-4EB2-A669-2C06BBF60CC4}" type="sibTrans" cxnId="{BD454704-0717-43E3-96D1-66FE5498773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137EFF7-6EF4-46D0-92F5-0B3C4BDC6CA6}" type="pres">
      <dgm:prSet presAssocID="{399D9E31-3F9C-4599-86A0-D175BDA8E288}" presName="linearFlow" presStyleCnt="0">
        <dgm:presLayoutVars>
          <dgm:dir/>
          <dgm:animLvl val="lvl"/>
          <dgm:resizeHandles val="exact"/>
        </dgm:presLayoutVars>
      </dgm:prSet>
      <dgm:spPr/>
    </dgm:pt>
    <dgm:pt modelId="{BDF32E63-4871-4867-850E-CAC7F976580C}" type="pres">
      <dgm:prSet presAssocID="{E08A76FE-659A-4E34-BB4A-1FE4DFEB5808}" presName="compositeNode" presStyleCnt="0"/>
      <dgm:spPr/>
    </dgm:pt>
    <dgm:pt modelId="{5FF6F9AC-00ED-4358-BEE1-5A69B170522F}" type="pres">
      <dgm:prSet presAssocID="{E08A76FE-659A-4E34-BB4A-1FE4DFEB580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CF67ABB-143E-4396-B5B6-8D8270D21F5F}" type="pres">
      <dgm:prSet presAssocID="{E08A76FE-659A-4E34-BB4A-1FE4DFEB5808}" presName="parSh" presStyleCnt="0"/>
      <dgm:spPr/>
    </dgm:pt>
    <dgm:pt modelId="{61EC6DA0-01D2-45B9-8C31-2D05A67A7BA0}" type="pres">
      <dgm:prSet presAssocID="{E08A76FE-659A-4E34-BB4A-1FE4DFEB5808}" presName="lineNode" presStyleLbl="alignAccFollowNode1" presStyleIdx="0" presStyleCnt="9"/>
      <dgm:spPr/>
    </dgm:pt>
    <dgm:pt modelId="{51E594B1-DCCB-43FD-B526-58976C177AFD}" type="pres">
      <dgm:prSet presAssocID="{E08A76FE-659A-4E34-BB4A-1FE4DFEB5808}" presName="lineArrowNode" presStyleLbl="alignAccFollowNode1" presStyleIdx="1" presStyleCnt="9"/>
      <dgm:spPr/>
    </dgm:pt>
    <dgm:pt modelId="{50080F3E-A219-4158-BBCF-D36D29281E8C}" type="pres">
      <dgm:prSet presAssocID="{8A4863D0-672B-42D2-8E81-C4D7604849F5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34D1929A-9CFC-4C00-AEBD-67EA5F270DCE}" type="pres">
      <dgm:prSet presAssocID="{8A4863D0-672B-42D2-8E81-C4D7604849F5}" presName="spacerBetweenCircleAndCallout" presStyleCnt="0">
        <dgm:presLayoutVars/>
      </dgm:prSet>
      <dgm:spPr/>
    </dgm:pt>
    <dgm:pt modelId="{39B82B6C-1B8B-4390-A2AF-715987672610}" type="pres">
      <dgm:prSet presAssocID="{E08A76FE-659A-4E34-BB4A-1FE4DFEB5808}" presName="nodeText" presStyleLbl="alignAccFollowNode1" presStyleIdx="2" presStyleCnt="9">
        <dgm:presLayoutVars>
          <dgm:bulletEnabled val="1"/>
        </dgm:presLayoutVars>
      </dgm:prSet>
      <dgm:spPr/>
    </dgm:pt>
    <dgm:pt modelId="{B6871FC5-8DCA-4C90-9425-DA84D5B7E707}" type="pres">
      <dgm:prSet presAssocID="{8A4863D0-672B-42D2-8E81-C4D7604849F5}" presName="sibTransComposite" presStyleCnt="0"/>
      <dgm:spPr/>
    </dgm:pt>
    <dgm:pt modelId="{8CEF1CC8-5A2F-43A2-A2FD-42AC31EDD088}" type="pres">
      <dgm:prSet presAssocID="{B73ECC49-AB71-4ED9-8650-21A9824FD9C7}" presName="compositeNode" presStyleCnt="0"/>
      <dgm:spPr/>
    </dgm:pt>
    <dgm:pt modelId="{886F1C28-FB80-4F4A-ADB0-53FAF6AB6807}" type="pres">
      <dgm:prSet presAssocID="{B73ECC49-AB71-4ED9-8650-21A9824FD9C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8B6220-035E-4B4A-ABAE-1D476FB25495}" type="pres">
      <dgm:prSet presAssocID="{B73ECC49-AB71-4ED9-8650-21A9824FD9C7}" presName="parSh" presStyleCnt="0"/>
      <dgm:spPr/>
    </dgm:pt>
    <dgm:pt modelId="{24A8C595-4693-46BD-9FBB-165230CEA195}" type="pres">
      <dgm:prSet presAssocID="{B73ECC49-AB71-4ED9-8650-21A9824FD9C7}" presName="lineNode" presStyleLbl="alignAccFollowNode1" presStyleIdx="3" presStyleCnt="9"/>
      <dgm:spPr/>
    </dgm:pt>
    <dgm:pt modelId="{C270CA69-5D31-4A98-AE1C-48873F7790E8}" type="pres">
      <dgm:prSet presAssocID="{B73ECC49-AB71-4ED9-8650-21A9824FD9C7}" presName="lineArrowNode" presStyleLbl="alignAccFollowNode1" presStyleIdx="4" presStyleCnt="9"/>
      <dgm:spPr/>
    </dgm:pt>
    <dgm:pt modelId="{AA805B20-3805-41D2-9F92-F6592F373202}" type="pres">
      <dgm:prSet presAssocID="{984AF067-24B6-4B85-B7A9-8C5B7E949030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4AD470CB-CC76-4088-963F-30EEDD98B663}" type="pres">
      <dgm:prSet presAssocID="{984AF067-24B6-4B85-B7A9-8C5B7E949030}" presName="spacerBetweenCircleAndCallout" presStyleCnt="0">
        <dgm:presLayoutVars/>
      </dgm:prSet>
      <dgm:spPr/>
    </dgm:pt>
    <dgm:pt modelId="{0C45E6B5-A417-4F03-8A2D-B0C98BA8C5D3}" type="pres">
      <dgm:prSet presAssocID="{B73ECC49-AB71-4ED9-8650-21A9824FD9C7}" presName="nodeText" presStyleLbl="alignAccFollowNode1" presStyleIdx="5" presStyleCnt="9">
        <dgm:presLayoutVars>
          <dgm:bulletEnabled val="1"/>
        </dgm:presLayoutVars>
      </dgm:prSet>
      <dgm:spPr/>
    </dgm:pt>
    <dgm:pt modelId="{58BC26D1-48B6-4D43-9D1F-9C5E5A5C57D3}" type="pres">
      <dgm:prSet presAssocID="{984AF067-24B6-4B85-B7A9-8C5B7E949030}" presName="sibTransComposite" presStyleCnt="0"/>
      <dgm:spPr/>
    </dgm:pt>
    <dgm:pt modelId="{B9146497-E583-4BA1-981C-721D6245F228}" type="pres">
      <dgm:prSet presAssocID="{3E7AA943-F31E-47B8-ABF9-F2B20A0A4378}" presName="compositeNode" presStyleCnt="0"/>
      <dgm:spPr/>
    </dgm:pt>
    <dgm:pt modelId="{8F7B8FF5-EAEE-4239-96F5-C2D0949812CD}" type="pres">
      <dgm:prSet presAssocID="{3E7AA943-F31E-47B8-ABF9-F2B20A0A437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1161F24-97EA-4A44-AFDC-FAB4C642A0D2}" type="pres">
      <dgm:prSet presAssocID="{3E7AA943-F31E-47B8-ABF9-F2B20A0A4378}" presName="parSh" presStyleCnt="0"/>
      <dgm:spPr/>
    </dgm:pt>
    <dgm:pt modelId="{8F43AE6C-B71C-4C38-8D97-F00A3EE14EA2}" type="pres">
      <dgm:prSet presAssocID="{3E7AA943-F31E-47B8-ABF9-F2B20A0A4378}" presName="lineNode" presStyleLbl="alignAccFollowNode1" presStyleIdx="6" presStyleCnt="9"/>
      <dgm:spPr/>
    </dgm:pt>
    <dgm:pt modelId="{5577CAB0-E06D-48D9-8D81-69D27A49D02F}" type="pres">
      <dgm:prSet presAssocID="{3E7AA943-F31E-47B8-ABF9-F2B20A0A4378}" presName="lineArrowNode" presStyleLbl="alignAccFollowNode1" presStyleIdx="7" presStyleCnt="9"/>
      <dgm:spPr/>
    </dgm:pt>
    <dgm:pt modelId="{316DCE32-0665-4E14-82FC-661F762F283A}" type="pres">
      <dgm:prSet presAssocID="{3CB75F2A-429F-4EB2-A669-2C06BBF60CC4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689CF076-5210-4737-AC91-FF710C58F1E2}" type="pres">
      <dgm:prSet presAssocID="{3CB75F2A-429F-4EB2-A669-2C06BBF60CC4}" presName="spacerBetweenCircleAndCallout" presStyleCnt="0">
        <dgm:presLayoutVars/>
      </dgm:prSet>
      <dgm:spPr/>
    </dgm:pt>
    <dgm:pt modelId="{82C9CCEA-BA56-4E9A-82B8-B2A8293D9788}" type="pres">
      <dgm:prSet presAssocID="{3E7AA943-F31E-47B8-ABF9-F2B20A0A4378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BD454704-0717-43E3-96D1-66FE54987733}" srcId="{399D9E31-3F9C-4599-86A0-D175BDA8E288}" destId="{3E7AA943-F31E-47B8-ABF9-F2B20A0A4378}" srcOrd="2" destOrd="0" parTransId="{4C7B56B9-4A84-489B-AFD6-DB3BF8C39E71}" sibTransId="{3CB75F2A-429F-4EB2-A669-2C06BBF60CC4}"/>
    <dgm:cxn modelId="{D722173C-7337-4D3E-BDF7-DE785DFFEA27}" srcId="{399D9E31-3F9C-4599-86A0-D175BDA8E288}" destId="{E08A76FE-659A-4E34-BB4A-1FE4DFEB5808}" srcOrd="0" destOrd="0" parTransId="{B9B8D9B4-DB90-437F-B164-F376789DCBA3}" sibTransId="{8A4863D0-672B-42D2-8E81-C4D7604849F5}"/>
    <dgm:cxn modelId="{E3A9C65F-5BE1-4EF0-9BB9-D380B3438F58}" srcId="{399D9E31-3F9C-4599-86A0-D175BDA8E288}" destId="{B73ECC49-AB71-4ED9-8650-21A9824FD9C7}" srcOrd="1" destOrd="0" parTransId="{886099C4-20A7-464F-BF62-DE447EAB2C15}" sibTransId="{984AF067-24B6-4B85-B7A9-8C5B7E949030}"/>
    <dgm:cxn modelId="{23313E6E-A83A-4E1C-8325-14D58175923B}" type="presOf" srcId="{3E7AA943-F31E-47B8-ABF9-F2B20A0A4378}" destId="{82C9CCEA-BA56-4E9A-82B8-B2A8293D9788}" srcOrd="0" destOrd="0" presId="urn:microsoft.com/office/officeart/2016/7/layout/LinearArrowProcessNumbered"/>
    <dgm:cxn modelId="{80280297-F9B9-487C-B162-9F99078BFA25}" type="presOf" srcId="{399D9E31-3F9C-4599-86A0-D175BDA8E288}" destId="{0137EFF7-6EF4-46D0-92F5-0B3C4BDC6CA6}" srcOrd="0" destOrd="0" presId="urn:microsoft.com/office/officeart/2016/7/layout/LinearArrowProcessNumbered"/>
    <dgm:cxn modelId="{A8D3639E-34A7-4C1F-8D55-37745B645C39}" type="presOf" srcId="{984AF067-24B6-4B85-B7A9-8C5B7E949030}" destId="{AA805B20-3805-41D2-9F92-F6592F373202}" srcOrd="0" destOrd="0" presId="urn:microsoft.com/office/officeart/2016/7/layout/LinearArrowProcessNumbered"/>
    <dgm:cxn modelId="{64A8FBA9-CC35-4C23-8C35-13218E0386D9}" type="presOf" srcId="{8A4863D0-672B-42D2-8E81-C4D7604849F5}" destId="{50080F3E-A219-4158-BBCF-D36D29281E8C}" srcOrd="0" destOrd="0" presId="urn:microsoft.com/office/officeart/2016/7/layout/LinearArrowProcessNumbered"/>
    <dgm:cxn modelId="{FE8000D4-EF7F-47D6-BEBA-D1AEECCFFD7B}" type="presOf" srcId="{3CB75F2A-429F-4EB2-A669-2C06BBF60CC4}" destId="{316DCE32-0665-4E14-82FC-661F762F283A}" srcOrd="0" destOrd="0" presId="urn:microsoft.com/office/officeart/2016/7/layout/LinearArrowProcessNumbered"/>
    <dgm:cxn modelId="{85AEF7D4-C09B-40A8-9478-E9702AF5084D}" type="presOf" srcId="{B73ECC49-AB71-4ED9-8650-21A9824FD9C7}" destId="{0C45E6B5-A417-4F03-8A2D-B0C98BA8C5D3}" srcOrd="0" destOrd="0" presId="urn:microsoft.com/office/officeart/2016/7/layout/LinearArrowProcessNumbered"/>
    <dgm:cxn modelId="{489F5EF0-3956-4794-A2FC-F08DA57C702A}" type="presOf" srcId="{E08A76FE-659A-4E34-BB4A-1FE4DFEB5808}" destId="{39B82B6C-1B8B-4390-A2AF-715987672610}" srcOrd="0" destOrd="0" presId="urn:microsoft.com/office/officeart/2016/7/layout/LinearArrowProcessNumbered"/>
    <dgm:cxn modelId="{C68B030B-784C-4337-8C01-730A905CAA52}" type="presParOf" srcId="{0137EFF7-6EF4-46D0-92F5-0B3C4BDC6CA6}" destId="{BDF32E63-4871-4867-850E-CAC7F976580C}" srcOrd="0" destOrd="0" presId="urn:microsoft.com/office/officeart/2016/7/layout/LinearArrowProcessNumbered"/>
    <dgm:cxn modelId="{84934949-7C49-4798-B1F5-3861C1965C65}" type="presParOf" srcId="{BDF32E63-4871-4867-850E-CAC7F976580C}" destId="{5FF6F9AC-00ED-4358-BEE1-5A69B170522F}" srcOrd="0" destOrd="0" presId="urn:microsoft.com/office/officeart/2016/7/layout/LinearArrowProcessNumbered"/>
    <dgm:cxn modelId="{5F16BBE2-3D5A-408E-8559-5E425FA35A34}" type="presParOf" srcId="{BDF32E63-4871-4867-850E-CAC7F976580C}" destId="{7CF67ABB-143E-4396-B5B6-8D8270D21F5F}" srcOrd="1" destOrd="0" presId="urn:microsoft.com/office/officeart/2016/7/layout/LinearArrowProcessNumbered"/>
    <dgm:cxn modelId="{B933892D-F483-44C5-AEBC-77BD3962F3E2}" type="presParOf" srcId="{7CF67ABB-143E-4396-B5B6-8D8270D21F5F}" destId="{61EC6DA0-01D2-45B9-8C31-2D05A67A7BA0}" srcOrd="0" destOrd="0" presId="urn:microsoft.com/office/officeart/2016/7/layout/LinearArrowProcessNumbered"/>
    <dgm:cxn modelId="{3590AC0A-5069-4CAC-BF58-F7CAC2806390}" type="presParOf" srcId="{7CF67ABB-143E-4396-B5B6-8D8270D21F5F}" destId="{51E594B1-DCCB-43FD-B526-58976C177AFD}" srcOrd="1" destOrd="0" presId="urn:microsoft.com/office/officeart/2016/7/layout/LinearArrowProcessNumbered"/>
    <dgm:cxn modelId="{58C57C0D-350E-44FF-B0CC-DD1A6F437609}" type="presParOf" srcId="{7CF67ABB-143E-4396-B5B6-8D8270D21F5F}" destId="{50080F3E-A219-4158-BBCF-D36D29281E8C}" srcOrd="2" destOrd="0" presId="urn:microsoft.com/office/officeart/2016/7/layout/LinearArrowProcessNumbered"/>
    <dgm:cxn modelId="{B390F905-01EF-415F-B2C5-131262E554CD}" type="presParOf" srcId="{7CF67ABB-143E-4396-B5B6-8D8270D21F5F}" destId="{34D1929A-9CFC-4C00-AEBD-67EA5F270DCE}" srcOrd="3" destOrd="0" presId="urn:microsoft.com/office/officeart/2016/7/layout/LinearArrowProcessNumbered"/>
    <dgm:cxn modelId="{97B99AEF-774A-4B41-B2A6-59A174A11C9A}" type="presParOf" srcId="{BDF32E63-4871-4867-850E-CAC7F976580C}" destId="{39B82B6C-1B8B-4390-A2AF-715987672610}" srcOrd="2" destOrd="0" presId="urn:microsoft.com/office/officeart/2016/7/layout/LinearArrowProcessNumbered"/>
    <dgm:cxn modelId="{F16BB69E-9F43-42E3-B355-32FCAFF4BAA2}" type="presParOf" srcId="{0137EFF7-6EF4-46D0-92F5-0B3C4BDC6CA6}" destId="{B6871FC5-8DCA-4C90-9425-DA84D5B7E707}" srcOrd="1" destOrd="0" presId="urn:microsoft.com/office/officeart/2016/7/layout/LinearArrowProcessNumbered"/>
    <dgm:cxn modelId="{0E8FC474-E594-4550-ADA1-6B3DCFA9FFFC}" type="presParOf" srcId="{0137EFF7-6EF4-46D0-92F5-0B3C4BDC6CA6}" destId="{8CEF1CC8-5A2F-43A2-A2FD-42AC31EDD088}" srcOrd="2" destOrd="0" presId="urn:microsoft.com/office/officeart/2016/7/layout/LinearArrowProcessNumbered"/>
    <dgm:cxn modelId="{BA2A103B-02DE-47B8-8B67-1A728E3D50BB}" type="presParOf" srcId="{8CEF1CC8-5A2F-43A2-A2FD-42AC31EDD088}" destId="{886F1C28-FB80-4F4A-ADB0-53FAF6AB6807}" srcOrd="0" destOrd="0" presId="urn:microsoft.com/office/officeart/2016/7/layout/LinearArrowProcessNumbered"/>
    <dgm:cxn modelId="{3B65D228-1CE0-4A94-BE9F-8E4CA530F3FE}" type="presParOf" srcId="{8CEF1CC8-5A2F-43A2-A2FD-42AC31EDD088}" destId="{988B6220-035E-4B4A-ABAE-1D476FB25495}" srcOrd="1" destOrd="0" presId="urn:microsoft.com/office/officeart/2016/7/layout/LinearArrowProcessNumbered"/>
    <dgm:cxn modelId="{2D35F783-9EBF-4AC9-BAB3-DE6606DCA3C7}" type="presParOf" srcId="{988B6220-035E-4B4A-ABAE-1D476FB25495}" destId="{24A8C595-4693-46BD-9FBB-165230CEA195}" srcOrd="0" destOrd="0" presId="urn:microsoft.com/office/officeart/2016/7/layout/LinearArrowProcessNumbered"/>
    <dgm:cxn modelId="{0C8C0CF6-57F1-43F4-8556-EAC215F3B7D2}" type="presParOf" srcId="{988B6220-035E-4B4A-ABAE-1D476FB25495}" destId="{C270CA69-5D31-4A98-AE1C-48873F7790E8}" srcOrd="1" destOrd="0" presId="urn:microsoft.com/office/officeart/2016/7/layout/LinearArrowProcessNumbered"/>
    <dgm:cxn modelId="{EBDD2D63-47D3-4863-818C-B51F1CAAEF71}" type="presParOf" srcId="{988B6220-035E-4B4A-ABAE-1D476FB25495}" destId="{AA805B20-3805-41D2-9F92-F6592F373202}" srcOrd="2" destOrd="0" presId="urn:microsoft.com/office/officeart/2016/7/layout/LinearArrowProcessNumbered"/>
    <dgm:cxn modelId="{F5D5AE3B-B253-4198-9D4D-02BAF2FD5127}" type="presParOf" srcId="{988B6220-035E-4B4A-ABAE-1D476FB25495}" destId="{4AD470CB-CC76-4088-963F-30EEDD98B663}" srcOrd="3" destOrd="0" presId="urn:microsoft.com/office/officeart/2016/7/layout/LinearArrowProcessNumbered"/>
    <dgm:cxn modelId="{1C6B30A8-6C0E-4229-89D2-469A33C03E65}" type="presParOf" srcId="{8CEF1CC8-5A2F-43A2-A2FD-42AC31EDD088}" destId="{0C45E6B5-A417-4F03-8A2D-B0C98BA8C5D3}" srcOrd="2" destOrd="0" presId="urn:microsoft.com/office/officeart/2016/7/layout/LinearArrowProcessNumbered"/>
    <dgm:cxn modelId="{33C050D3-B721-4CAB-989A-D7E8AF5AD3D5}" type="presParOf" srcId="{0137EFF7-6EF4-46D0-92F5-0B3C4BDC6CA6}" destId="{58BC26D1-48B6-4D43-9D1F-9C5E5A5C57D3}" srcOrd="3" destOrd="0" presId="urn:microsoft.com/office/officeart/2016/7/layout/LinearArrowProcessNumbered"/>
    <dgm:cxn modelId="{8C25E08F-D4CA-4C54-A428-9AF860A67979}" type="presParOf" srcId="{0137EFF7-6EF4-46D0-92F5-0B3C4BDC6CA6}" destId="{B9146497-E583-4BA1-981C-721D6245F228}" srcOrd="4" destOrd="0" presId="urn:microsoft.com/office/officeart/2016/7/layout/LinearArrowProcessNumbered"/>
    <dgm:cxn modelId="{6041B3AA-D2C2-4130-BBDC-B829C95416B5}" type="presParOf" srcId="{B9146497-E583-4BA1-981C-721D6245F228}" destId="{8F7B8FF5-EAEE-4239-96F5-C2D0949812CD}" srcOrd="0" destOrd="0" presId="urn:microsoft.com/office/officeart/2016/7/layout/LinearArrowProcessNumbered"/>
    <dgm:cxn modelId="{70FE59AE-CAD4-43FB-90C7-A0A40030F1DA}" type="presParOf" srcId="{B9146497-E583-4BA1-981C-721D6245F228}" destId="{C1161F24-97EA-4A44-AFDC-FAB4C642A0D2}" srcOrd="1" destOrd="0" presId="urn:microsoft.com/office/officeart/2016/7/layout/LinearArrowProcessNumbered"/>
    <dgm:cxn modelId="{0B1461E2-695C-4A3B-A150-CC5C0A1E2025}" type="presParOf" srcId="{C1161F24-97EA-4A44-AFDC-FAB4C642A0D2}" destId="{8F43AE6C-B71C-4C38-8D97-F00A3EE14EA2}" srcOrd="0" destOrd="0" presId="urn:microsoft.com/office/officeart/2016/7/layout/LinearArrowProcessNumbered"/>
    <dgm:cxn modelId="{6D5856EF-1B37-4961-A828-ACA4A1907CEC}" type="presParOf" srcId="{C1161F24-97EA-4A44-AFDC-FAB4C642A0D2}" destId="{5577CAB0-E06D-48D9-8D81-69D27A49D02F}" srcOrd="1" destOrd="0" presId="urn:microsoft.com/office/officeart/2016/7/layout/LinearArrowProcessNumbered"/>
    <dgm:cxn modelId="{B63C3F04-F837-46CC-BE5C-E20A424C9E0D}" type="presParOf" srcId="{C1161F24-97EA-4A44-AFDC-FAB4C642A0D2}" destId="{316DCE32-0665-4E14-82FC-661F762F283A}" srcOrd="2" destOrd="0" presId="urn:microsoft.com/office/officeart/2016/7/layout/LinearArrowProcessNumbered"/>
    <dgm:cxn modelId="{47278B05-A564-4245-A814-810604C77C6F}" type="presParOf" srcId="{C1161F24-97EA-4A44-AFDC-FAB4C642A0D2}" destId="{689CF076-5210-4737-AC91-FF710C58F1E2}" srcOrd="3" destOrd="0" presId="urn:microsoft.com/office/officeart/2016/7/layout/LinearArrowProcessNumbered"/>
    <dgm:cxn modelId="{30FD37A2-E9AC-4A8C-A3B4-845D20C14575}" type="presParOf" srcId="{B9146497-E583-4BA1-981C-721D6245F228}" destId="{82C9CCEA-BA56-4E9A-82B8-B2A8293D9788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BCEEC-AC4C-41A3-A021-FA0394DE9542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AB1928-DFAC-46DA-BB7A-3732AFD4B8E5}">
      <dgm:prSet/>
      <dgm:spPr/>
      <dgm:t>
        <a:bodyPr/>
        <a:lstStyle/>
        <a:p>
          <a:r>
            <a:rPr lang="en-US"/>
            <a:t>• Analyze trends in space launches</a:t>
          </a:r>
        </a:p>
      </dgm:t>
    </dgm:pt>
    <dgm:pt modelId="{19F023DF-DDE2-438D-A674-8FA91BB283CA}" type="parTrans" cxnId="{BD5ACABC-A65C-4854-AB3B-B48BC9609996}">
      <dgm:prSet/>
      <dgm:spPr/>
      <dgm:t>
        <a:bodyPr/>
        <a:lstStyle/>
        <a:p>
          <a:endParaRPr lang="en-US"/>
        </a:p>
      </dgm:t>
    </dgm:pt>
    <dgm:pt modelId="{4B88B655-C01A-4CED-90DD-B0A17F9BFB83}" type="sibTrans" cxnId="{BD5ACABC-A65C-4854-AB3B-B48BC9609996}">
      <dgm:prSet/>
      <dgm:spPr/>
      <dgm:t>
        <a:bodyPr/>
        <a:lstStyle/>
        <a:p>
          <a:endParaRPr lang="en-US"/>
        </a:p>
      </dgm:t>
    </dgm:pt>
    <dgm:pt modelId="{707B3E49-E30C-4B39-ACBB-C56D25E8D600}">
      <dgm:prSet/>
      <dgm:spPr/>
      <dgm:t>
        <a:bodyPr/>
        <a:lstStyle/>
        <a:p>
          <a:r>
            <a:rPr lang="en-US"/>
            <a:t>• Examine geographic distribution</a:t>
          </a:r>
        </a:p>
      </dgm:t>
    </dgm:pt>
    <dgm:pt modelId="{582BFC0B-F127-4055-BDE2-6CB4F45AC60A}" type="parTrans" cxnId="{3CFB4C24-2AA1-4EC2-8604-DFA14ADFC79D}">
      <dgm:prSet/>
      <dgm:spPr/>
      <dgm:t>
        <a:bodyPr/>
        <a:lstStyle/>
        <a:p>
          <a:endParaRPr lang="en-US"/>
        </a:p>
      </dgm:t>
    </dgm:pt>
    <dgm:pt modelId="{366AE15C-7D17-4381-9077-AF1B2C21DEAF}" type="sibTrans" cxnId="{3CFB4C24-2AA1-4EC2-8604-DFA14ADFC79D}">
      <dgm:prSet/>
      <dgm:spPr/>
      <dgm:t>
        <a:bodyPr/>
        <a:lstStyle/>
        <a:p>
          <a:endParaRPr lang="en-US"/>
        </a:p>
      </dgm:t>
    </dgm:pt>
    <dgm:pt modelId="{AA295C21-D1D9-4FF9-AB74-C872E5DB5022}">
      <dgm:prSet/>
      <dgm:spPr/>
      <dgm:t>
        <a:bodyPr/>
        <a:lstStyle/>
        <a:p>
          <a:r>
            <a:rPr lang="en-US"/>
            <a:t>• Study cost fluctuations</a:t>
          </a:r>
        </a:p>
      </dgm:t>
    </dgm:pt>
    <dgm:pt modelId="{601EB49E-C24A-4659-BC9C-CF9B9C96AE2C}" type="parTrans" cxnId="{570EDB63-C9E2-4D00-9D47-DE18BEE76F86}">
      <dgm:prSet/>
      <dgm:spPr/>
      <dgm:t>
        <a:bodyPr/>
        <a:lstStyle/>
        <a:p>
          <a:endParaRPr lang="en-US"/>
        </a:p>
      </dgm:t>
    </dgm:pt>
    <dgm:pt modelId="{2DB61DEA-AF3C-4FB9-A85C-37286088AA0C}" type="sibTrans" cxnId="{570EDB63-C9E2-4D00-9D47-DE18BEE76F86}">
      <dgm:prSet/>
      <dgm:spPr/>
      <dgm:t>
        <a:bodyPr/>
        <a:lstStyle/>
        <a:p>
          <a:endParaRPr lang="en-US"/>
        </a:p>
      </dgm:t>
    </dgm:pt>
    <dgm:pt modelId="{C45C2C5B-A898-40E2-8E1A-2C405E286E46}">
      <dgm:prSet/>
      <dgm:spPr/>
      <dgm:t>
        <a:bodyPr/>
        <a:lstStyle/>
        <a:p>
          <a:r>
            <a:rPr lang="en-US"/>
            <a:t>• Evaluate company performance</a:t>
          </a:r>
        </a:p>
      </dgm:t>
    </dgm:pt>
    <dgm:pt modelId="{465DE059-75C1-49C7-94D1-843449BB953E}" type="parTrans" cxnId="{1A01C4D4-414E-4CF1-B277-6DA77DCDC936}">
      <dgm:prSet/>
      <dgm:spPr/>
      <dgm:t>
        <a:bodyPr/>
        <a:lstStyle/>
        <a:p>
          <a:endParaRPr lang="en-US"/>
        </a:p>
      </dgm:t>
    </dgm:pt>
    <dgm:pt modelId="{BDD1800A-61F2-46C4-A57E-7F3464B73FD6}" type="sibTrans" cxnId="{1A01C4D4-414E-4CF1-B277-6DA77DCDC936}">
      <dgm:prSet/>
      <dgm:spPr/>
      <dgm:t>
        <a:bodyPr/>
        <a:lstStyle/>
        <a:p>
          <a:endParaRPr lang="en-US"/>
        </a:p>
      </dgm:t>
    </dgm:pt>
    <dgm:pt modelId="{ED70512F-5E1A-4F14-8636-0CB1585822FD}">
      <dgm:prSet/>
      <dgm:spPr/>
      <dgm:t>
        <a:bodyPr/>
        <a:lstStyle/>
        <a:p>
          <a:r>
            <a:rPr lang="en-US"/>
            <a:t>• Use Python for data wrangling &amp; visualization</a:t>
          </a:r>
        </a:p>
      </dgm:t>
    </dgm:pt>
    <dgm:pt modelId="{6B82315A-D337-4CA5-8CBE-A1179034624A}" type="parTrans" cxnId="{E41DED2A-F4D1-43C2-9B2B-87CDC3CBC168}">
      <dgm:prSet/>
      <dgm:spPr/>
      <dgm:t>
        <a:bodyPr/>
        <a:lstStyle/>
        <a:p>
          <a:endParaRPr lang="en-US"/>
        </a:p>
      </dgm:t>
    </dgm:pt>
    <dgm:pt modelId="{E32EBF67-E510-43CF-83F9-B542A6D0D791}" type="sibTrans" cxnId="{E41DED2A-F4D1-43C2-9B2B-87CDC3CBC168}">
      <dgm:prSet/>
      <dgm:spPr/>
      <dgm:t>
        <a:bodyPr/>
        <a:lstStyle/>
        <a:p>
          <a:endParaRPr lang="en-US"/>
        </a:p>
      </dgm:t>
    </dgm:pt>
    <dgm:pt modelId="{15E217ED-1901-4BA6-A18B-8F204020C656}" type="pres">
      <dgm:prSet presAssocID="{E37BCEEC-AC4C-41A3-A021-FA0394DE9542}" presName="diagram" presStyleCnt="0">
        <dgm:presLayoutVars>
          <dgm:dir/>
          <dgm:resizeHandles val="exact"/>
        </dgm:presLayoutVars>
      </dgm:prSet>
      <dgm:spPr/>
    </dgm:pt>
    <dgm:pt modelId="{8D3C73DE-A6A1-4250-A6A8-5E60E24A455F}" type="pres">
      <dgm:prSet presAssocID="{78AB1928-DFAC-46DA-BB7A-3732AFD4B8E5}" presName="node" presStyleLbl="node1" presStyleIdx="0" presStyleCnt="5">
        <dgm:presLayoutVars>
          <dgm:bulletEnabled val="1"/>
        </dgm:presLayoutVars>
      </dgm:prSet>
      <dgm:spPr/>
    </dgm:pt>
    <dgm:pt modelId="{4B2F6661-B30C-4F44-B7C8-9A8776036504}" type="pres">
      <dgm:prSet presAssocID="{4B88B655-C01A-4CED-90DD-B0A17F9BFB83}" presName="sibTrans" presStyleCnt="0"/>
      <dgm:spPr/>
    </dgm:pt>
    <dgm:pt modelId="{C05457D1-2549-4B6F-A7DE-59EA381250B4}" type="pres">
      <dgm:prSet presAssocID="{707B3E49-E30C-4B39-ACBB-C56D25E8D600}" presName="node" presStyleLbl="node1" presStyleIdx="1" presStyleCnt="5">
        <dgm:presLayoutVars>
          <dgm:bulletEnabled val="1"/>
        </dgm:presLayoutVars>
      </dgm:prSet>
      <dgm:spPr/>
    </dgm:pt>
    <dgm:pt modelId="{4F84C268-AB28-4BCC-AD7C-3A08C0FD11F4}" type="pres">
      <dgm:prSet presAssocID="{366AE15C-7D17-4381-9077-AF1B2C21DEAF}" presName="sibTrans" presStyleCnt="0"/>
      <dgm:spPr/>
    </dgm:pt>
    <dgm:pt modelId="{04088AB7-1CE4-4280-BC7C-0C406400A523}" type="pres">
      <dgm:prSet presAssocID="{AA295C21-D1D9-4FF9-AB74-C872E5DB5022}" presName="node" presStyleLbl="node1" presStyleIdx="2" presStyleCnt="5">
        <dgm:presLayoutVars>
          <dgm:bulletEnabled val="1"/>
        </dgm:presLayoutVars>
      </dgm:prSet>
      <dgm:spPr/>
    </dgm:pt>
    <dgm:pt modelId="{E5EBFA34-DDEB-4510-B14E-DFB569F86D68}" type="pres">
      <dgm:prSet presAssocID="{2DB61DEA-AF3C-4FB9-A85C-37286088AA0C}" presName="sibTrans" presStyleCnt="0"/>
      <dgm:spPr/>
    </dgm:pt>
    <dgm:pt modelId="{7C61A7A5-A5D2-4D38-B668-BC60A62FE1B4}" type="pres">
      <dgm:prSet presAssocID="{C45C2C5B-A898-40E2-8E1A-2C405E286E46}" presName="node" presStyleLbl="node1" presStyleIdx="3" presStyleCnt="5">
        <dgm:presLayoutVars>
          <dgm:bulletEnabled val="1"/>
        </dgm:presLayoutVars>
      </dgm:prSet>
      <dgm:spPr/>
    </dgm:pt>
    <dgm:pt modelId="{0C0E525E-DC05-48E3-8CC8-4B1A3A37FA20}" type="pres">
      <dgm:prSet presAssocID="{BDD1800A-61F2-46C4-A57E-7F3464B73FD6}" presName="sibTrans" presStyleCnt="0"/>
      <dgm:spPr/>
    </dgm:pt>
    <dgm:pt modelId="{DFE908AB-700A-46A9-AABA-C023C361D553}" type="pres">
      <dgm:prSet presAssocID="{ED70512F-5E1A-4F14-8636-0CB1585822FD}" presName="node" presStyleLbl="node1" presStyleIdx="4" presStyleCnt="5">
        <dgm:presLayoutVars>
          <dgm:bulletEnabled val="1"/>
        </dgm:presLayoutVars>
      </dgm:prSet>
      <dgm:spPr/>
    </dgm:pt>
  </dgm:ptLst>
  <dgm:cxnLst>
    <dgm:cxn modelId="{BBFB3E05-8FEF-43DF-A8AF-388D6343BACE}" type="presOf" srcId="{78AB1928-DFAC-46DA-BB7A-3732AFD4B8E5}" destId="{8D3C73DE-A6A1-4250-A6A8-5E60E24A455F}" srcOrd="0" destOrd="0" presId="urn:microsoft.com/office/officeart/2005/8/layout/default"/>
    <dgm:cxn modelId="{5B685922-8E20-4582-914D-CF5FC68C1490}" type="presOf" srcId="{C45C2C5B-A898-40E2-8E1A-2C405E286E46}" destId="{7C61A7A5-A5D2-4D38-B668-BC60A62FE1B4}" srcOrd="0" destOrd="0" presId="urn:microsoft.com/office/officeart/2005/8/layout/default"/>
    <dgm:cxn modelId="{3CFB4C24-2AA1-4EC2-8604-DFA14ADFC79D}" srcId="{E37BCEEC-AC4C-41A3-A021-FA0394DE9542}" destId="{707B3E49-E30C-4B39-ACBB-C56D25E8D600}" srcOrd="1" destOrd="0" parTransId="{582BFC0B-F127-4055-BDE2-6CB4F45AC60A}" sibTransId="{366AE15C-7D17-4381-9077-AF1B2C21DEAF}"/>
    <dgm:cxn modelId="{6FC9C528-6CF1-48DB-94C9-DD715C36B599}" type="presOf" srcId="{AA295C21-D1D9-4FF9-AB74-C872E5DB5022}" destId="{04088AB7-1CE4-4280-BC7C-0C406400A523}" srcOrd="0" destOrd="0" presId="urn:microsoft.com/office/officeart/2005/8/layout/default"/>
    <dgm:cxn modelId="{E41DED2A-F4D1-43C2-9B2B-87CDC3CBC168}" srcId="{E37BCEEC-AC4C-41A3-A021-FA0394DE9542}" destId="{ED70512F-5E1A-4F14-8636-0CB1585822FD}" srcOrd="4" destOrd="0" parTransId="{6B82315A-D337-4CA5-8CBE-A1179034624A}" sibTransId="{E32EBF67-E510-43CF-83F9-B542A6D0D791}"/>
    <dgm:cxn modelId="{570EDB63-C9E2-4D00-9D47-DE18BEE76F86}" srcId="{E37BCEEC-AC4C-41A3-A021-FA0394DE9542}" destId="{AA295C21-D1D9-4FF9-AB74-C872E5DB5022}" srcOrd="2" destOrd="0" parTransId="{601EB49E-C24A-4659-BC9C-CF9B9C96AE2C}" sibTransId="{2DB61DEA-AF3C-4FB9-A85C-37286088AA0C}"/>
    <dgm:cxn modelId="{DD042A6C-9E1F-4C98-995E-6971D3212172}" type="presOf" srcId="{E37BCEEC-AC4C-41A3-A021-FA0394DE9542}" destId="{15E217ED-1901-4BA6-A18B-8F204020C656}" srcOrd="0" destOrd="0" presId="urn:microsoft.com/office/officeart/2005/8/layout/default"/>
    <dgm:cxn modelId="{5190DD4E-E53D-475E-B724-4BE054A0B3BA}" type="presOf" srcId="{ED70512F-5E1A-4F14-8636-0CB1585822FD}" destId="{DFE908AB-700A-46A9-AABA-C023C361D553}" srcOrd="0" destOrd="0" presId="urn:microsoft.com/office/officeart/2005/8/layout/default"/>
    <dgm:cxn modelId="{78D52155-B8B5-4AAE-9FFA-EA68CE80941D}" type="presOf" srcId="{707B3E49-E30C-4B39-ACBB-C56D25E8D600}" destId="{C05457D1-2549-4B6F-A7DE-59EA381250B4}" srcOrd="0" destOrd="0" presId="urn:microsoft.com/office/officeart/2005/8/layout/default"/>
    <dgm:cxn modelId="{BD5ACABC-A65C-4854-AB3B-B48BC9609996}" srcId="{E37BCEEC-AC4C-41A3-A021-FA0394DE9542}" destId="{78AB1928-DFAC-46DA-BB7A-3732AFD4B8E5}" srcOrd="0" destOrd="0" parTransId="{19F023DF-DDE2-438D-A674-8FA91BB283CA}" sibTransId="{4B88B655-C01A-4CED-90DD-B0A17F9BFB83}"/>
    <dgm:cxn modelId="{1A01C4D4-414E-4CF1-B277-6DA77DCDC936}" srcId="{E37BCEEC-AC4C-41A3-A021-FA0394DE9542}" destId="{C45C2C5B-A898-40E2-8E1A-2C405E286E46}" srcOrd="3" destOrd="0" parTransId="{465DE059-75C1-49C7-94D1-843449BB953E}" sibTransId="{BDD1800A-61F2-46C4-A57E-7F3464B73FD6}"/>
    <dgm:cxn modelId="{99633F55-8E83-42D6-865D-28C4DB8B3BFA}" type="presParOf" srcId="{15E217ED-1901-4BA6-A18B-8F204020C656}" destId="{8D3C73DE-A6A1-4250-A6A8-5E60E24A455F}" srcOrd="0" destOrd="0" presId="urn:microsoft.com/office/officeart/2005/8/layout/default"/>
    <dgm:cxn modelId="{B2909165-F897-47AA-9494-79D70212DE54}" type="presParOf" srcId="{15E217ED-1901-4BA6-A18B-8F204020C656}" destId="{4B2F6661-B30C-4F44-B7C8-9A8776036504}" srcOrd="1" destOrd="0" presId="urn:microsoft.com/office/officeart/2005/8/layout/default"/>
    <dgm:cxn modelId="{F5826ACF-5D71-4293-8756-A3447A2597F9}" type="presParOf" srcId="{15E217ED-1901-4BA6-A18B-8F204020C656}" destId="{C05457D1-2549-4B6F-A7DE-59EA381250B4}" srcOrd="2" destOrd="0" presId="urn:microsoft.com/office/officeart/2005/8/layout/default"/>
    <dgm:cxn modelId="{302A5D9E-DB69-4424-89A2-D5B905BE8963}" type="presParOf" srcId="{15E217ED-1901-4BA6-A18B-8F204020C656}" destId="{4F84C268-AB28-4BCC-AD7C-3A08C0FD11F4}" srcOrd="3" destOrd="0" presId="urn:microsoft.com/office/officeart/2005/8/layout/default"/>
    <dgm:cxn modelId="{9A62249D-9DDB-47D3-9033-F92435C43A31}" type="presParOf" srcId="{15E217ED-1901-4BA6-A18B-8F204020C656}" destId="{04088AB7-1CE4-4280-BC7C-0C406400A523}" srcOrd="4" destOrd="0" presId="urn:microsoft.com/office/officeart/2005/8/layout/default"/>
    <dgm:cxn modelId="{EFDB75CB-29B4-4CC1-829A-F7F5FBB879D2}" type="presParOf" srcId="{15E217ED-1901-4BA6-A18B-8F204020C656}" destId="{E5EBFA34-DDEB-4510-B14E-DFB569F86D68}" srcOrd="5" destOrd="0" presId="urn:microsoft.com/office/officeart/2005/8/layout/default"/>
    <dgm:cxn modelId="{2CA8D99C-610D-4EC6-8B63-4E800D986E26}" type="presParOf" srcId="{15E217ED-1901-4BA6-A18B-8F204020C656}" destId="{7C61A7A5-A5D2-4D38-B668-BC60A62FE1B4}" srcOrd="6" destOrd="0" presId="urn:microsoft.com/office/officeart/2005/8/layout/default"/>
    <dgm:cxn modelId="{2EFDAEAA-4273-4A73-9F99-E1F354A8C6E8}" type="presParOf" srcId="{15E217ED-1901-4BA6-A18B-8F204020C656}" destId="{0C0E525E-DC05-48E3-8CC8-4B1A3A37FA20}" srcOrd="7" destOrd="0" presId="urn:microsoft.com/office/officeart/2005/8/layout/default"/>
    <dgm:cxn modelId="{19A5239E-8EBA-46BD-8D9C-7DF43EB55230}" type="presParOf" srcId="{15E217ED-1901-4BA6-A18B-8F204020C656}" destId="{DFE908AB-700A-46A9-AABA-C023C361D55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48E038-91FA-4FF0-983F-471DA52A9C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5232E1-90BD-40E9-B5E3-EEF885E03A17}">
      <dgm:prSet/>
      <dgm:spPr/>
      <dgm:t>
        <a:bodyPr/>
        <a:lstStyle/>
        <a:p>
          <a:r>
            <a:rPr lang="en-US"/>
            <a:t>• Source: Kaggle (space_missions.csv)</a:t>
          </a:r>
        </a:p>
      </dgm:t>
    </dgm:pt>
    <dgm:pt modelId="{71333455-3D2B-450E-895B-C8E71C43FE1E}" type="parTrans" cxnId="{6A6BFF5B-47D4-42D3-B749-0E7D58659962}">
      <dgm:prSet/>
      <dgm:spPr/>
      <dgm:t>
        <a:bodyPr/>
        <a:lstStyle/>
        <a:p>
          <a:endParaRPr lang="en-US"/>
        </a:p>
      </dgm:t>
    </dgm:pt>
    <dgm:pt modelId="{2F32BCD6-466A-41DE-9ECB-516ADA6747E9}" type="sibTrans" cxnId="{6A6BFF5B-47D4-42D3-B749-0E7D58659962}">
      <dgm:prSet/>
      <dgm:spPr/>
      <dgm:t>
        <a:bodyPr/>
        <a:lstStyle/>
        <a:p>
          <a:endParaRPr lang="en-US"/>
        </a:p>
      </dgm:t>
    </dgm:pt>
    <dgm:pt modelId="{B585EED5-0D1C-4CC2-9D66-0DE4034AC465}">
      <dgm:prSet/>
      <dgm:spPr/>
      <dgm:t>
        <a:bodyPr/>
        <a:lstStyle/>
        <a:p>
          <a:r>
            <a:rPr lang="en-US"/>
            <a:t>• Fields: Date, Company, Location, Mission, Status, Price</a:t>
          </a:r>
        </a:p>
      </dgm:t>
    </dgm:pt>
    <dgm:pt modelId="{9D506B0F-B0C9-4049-8D80-A87175E9BA1F}" type="parTrans" cxnId="{FB696E1D-A666-46F9-8C83-47AA5D463879}">
      <dgm:prSet/>
      <dgm:spPr/>
      <dgm:t>
        <a:bodyPr/>
        <a:lstStyle/>
        <a:p>
          <a:endParaRPr lang="en-US"/>
        </a:p>
      </dgm:t>
    </dgm:pt>
    <dgm:pt modelId="{F11343D2-06A7-4B0E-8416-15E5B17CEB2A}" type="sibTrans" cxnId="{FB696E1D-A666-46F9-8C83-47AA5D463879}">
      <dgm:prSet/>
      <dgm:spPr/>
      <dgm:t>
        <a:bodyPr/>
        <a:lstStyle/>
        <a:p>
          <a:endParaRPr lang="en-US"/>
        </a:p>
      </dgm:t>
    </dgm:pt>
    <dgm:pt modelId="{CD9F1267-9DF3-47CD-BB7A-00A26C125F86}">
      <dgm:prSet/>
      <dgm:spPr/>
      <dgm:t>
        <a:bodyPr/>
        <a:lstStyle/>
        <a:p>
          <a:r>
            <a:rPr lang="en-US"/>
            <a:t>• Encoding: Latin-1</a:t>
          </a:r>
        </a:p>
      </dgm:t>
    </dgm:pt>
    <dgm:pt modelId="{7C0C4C19-91BA-4BB0-9021-3BC5DB5EEDFD}" type="parTrans" cxnId="{C58F1D9C-4851-4414-BF59-D647AEAEE331}">
      <dgm:prSet/>
      <dgm:spPr/>
      <dgm:t>
        <a:bodyPr/>
        <a:lstStyle/>
        <a:p>
          <a:endParaRPr lang="en-US"/>
        </a:p>
      </dgm:t>
    </dgm:pt>
    <dgm:pt modelId="{2148400A-C1F2-4933-9643-24B29AADAAEC}" type="sibTrans" cxnId="{C58F1D9C-4851-4414-BF59-D647AEAEE331}">
      <dgm:prSet/>
      <dgm:spPr/>
      <dgm:t>
        <a:bodyPr/>
        <a:lstStyle/>
        <a:p>
          <a:endParaRPr lang="en-US"/>
        </a:p>
      </dgm:t>
    </dgm:pt>
    <dgm:pt modelId="{0513EAE1-4B14-403C-9EF5-FB410C5309EE}">
      <dgm:prSet/>
      <dgm:spPr/>
      <dgm:t>
        <a:bodyPr/>
        <a:lstStyle/>
        <a:p>
          <a:r>
            <a:rPr lang="en-US"/>
            <a:t>• Rich in temporal &amp; categorical data</a:t>
          </a:r>
        </a:p>
      </dgm:t>
    </dgm:pt>
    <dgm:pt modelId="{89FF5209-A059-42F3-9786-3E8AA4695D59}" type="parTrans" cxnId="{D2AA5E68-CDFD-4007-88FB-A5E1A39955E8}">
      <dgm:prSet/>
      <dgm:spPr/>
      <dgm:t>
        <a:bodyPr/>
        <a:lstStyle/>
        <a:p>
          <a:endParaRPr lang="en-US"/>
        </a:p>
      </dgm:t>
    </dgm:pt>
    <dgm:pt modelId="{37BF0698-03A6-417D-95B9-1AC8C1EB1DFA}" type="sibTrans" cxnId="{D2AA5E68-CDFD-4007-88FB-A5E1A39955E8}">
      <dgm:prSet/>
      <dgm:spPr/>
      <dgm:t>
        <a:bodyPr/>
        <a:lstStyle/>
        <a:p>
          <a:endParaRPr lang="en-US"/>
        </a:p>
      </dgm:t>
    </dgm:pt>
    <dgm:pt modelId="{4D4ADC76-C6D8-4946-982B-6AE325A43CBD}" type="pres">
      <dgm:prSet presAssocID="{3948E038-91FA-4FF0-983F-471DA52A9CC0}" presName="linear" presStyleCnt="0">
        <dgm:presLayoutVars>
          <dgm:animLvl val="lvl"/>
          <dgm:resizeHandles val="exact"/>
        </dgm:presLayoutVars>
      </dgm:prSet>
      <dgm:spPr/>
    </dgm:pt>
    <dgm:pt modelId="{25191B88-61CF-40AE-8F52-18E5BAF36C07}" type="pres">
      <dgm:prSet presAssocID="{D45232E1-90BD-40E9-B5E3-EEF885E03A1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52B47C-4346-4E08-B75E-A294BDA6CD1D}" type="pres">
      <dgm:prSet presAssocID="{2F32BCD6-466A-41DE-9ECB-516ADA6747E9}" presName="spacer" presStyleCnt="0"/>
      <dgm:spPr/>
    </dgm:pt>
    <dgm:pt modelId="{A5B96FE8-F817-4A14-8AA6-0C83C0A92AB9}" type="pres">
      <dgm:prSet presAssocID="{B585EED5-0D1C-4CC2-9D66-0DE4034AC4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395844-188D-4B82-82F4-6FF7F95596D4}" type="pres">
      <dgm:prSet presAssocID="{F11343D2-06A7-4B0E-8416-15E5B17CEB2A}" presName="spacer" presStyleCnt="0"/>
      <dgm:spPr/>
    </dgm:pt>
    <dgm:pt modelId="{F492A040-7775-4DBB-82C7-D7183C7F4854}" type="pres">
      <dgm:prSet presAssocID="{CD9F1267-9DF3-47CD-BB7A-00A26C125F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6ABB44-9874-4263-9694-E68E361B4A18}" type="pres">
      <dgm:prSet presAssocID="{2148400A-C1F2-4933-9643-24B29AADAAEC}" presName="spacer" presStyleCnt="0"/>
      <dgm:spPr/>
    </dgm:pt>
    <dgm:pt modelId="{6A8FB7E8-1C21-4BB5-A5DF-58B503227E1A}" type="pres">
      <dgm:prSet presAssocID="{0513EAE1-4B14-403C-9EF5-FB410C5309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696E1D-A666-46F9-8C83-47AA5D463879}" srcId="{3948E038-91FA-4FF0-983F-471DA52A9CC0}" destId="{B585EED5-0D1C-4CC2-9D66-0DE4034AC465}" srcOrd="1" destOrd="0" parTransId="{9D506B0F-B0C9-4049-8D80-A87175E9BA1F}" sibTransId="{F11343D2-06A7-4B0E-8416-15E5B17CEB2A}"/>
    <dgm:cxn modelId="{6A6BFF5B-47D4-42D3-B749-0E7D58659962}" srcId="{3948E038-91FA-4FF0-983F-471DA52A9CC0}" destId="{D45232E1-90BD-40E9-B5E3-EEF885E03A17}" srcOrd="0" destOrd="0" parTransId="{71333455-3D2B-450E-895B-C8E71C43FE1E}" sibTransId="{2F32BCD6-466A-41DE-9ECB-516ADA6747E9}"/>
    <dgm:cxn modelId="{6564A060-C69E-4CF5-9816-0EED84F546D1}" type="presOf" srcId="{CD9F1267-9DF3-47CD-BB7A-00A26C125F86}" destId="{F492A040-7775-4DBB-82C7-D7183C7F4854}" srcOrd="0" destOrd="0" presId="urn:microsoft.com/office/officeart/2005/8/layout/vList2"/>
    <dgm:cxn modelId="{D2AA5E68-CDFD-4007-88FB-A5E1A39955E8}" srcId="{3948E038-91FA-4FF0-983F-471DA52A9CC0}" destId="{0513EAE1-4B14-403C-9EF5-FB410C5309EE}" srcOrd="3" destOrd="0" parTransId="{89FF5209-A059-42F3-9786-3E8AA4695D59}" sibTransId="{37BF0698-03A6-417D-95B9-1AC8C1EB1DFA}"/>
    <dgm:cxn modelId="{13F2E552-2045-429B-B3A4-1FF0649AA9C5}" type="presOf" srcId="{D45232E1-90BD-40E9-B5E3-EEF885E03A17}" destId="{25191B88-61CF-40AE-8F52-18E5BAF36C07}" srcOrd="0" destOrd="0" presId="urn:microsoft.com/office/officeart/2005/8/layout/vList2"/>
    <dgm:cxn modelId="{EE0C3E86-3D4E-4256-A18C-95FF7954AA8D}" type="presOf" srcId="{B585EED5-0D1C-4CC2-9D66-0DE4034AC465}" destId="{A5B96FE8-F817-4A14-8AA6-0C83C0A92AB9}" srcOrd="0" destOrd="0" presId="urn:microsoft.com/office/officeart/2005/8/layout/vList2"/>
    <dgm:cxn modelId="{C58F1D9C-4851-4414-BF59-D647AEAEE331}" srcId="{3948E038-91FA-4FF0-983F-471DA52A9CC0}" destId="{CD9F1267-9DF3-47CD-BB7A-00A26C125F86}" srcOrd="2" destOrd="0" parTransId="{7C0C4C19-91BA-4BB0-9021-3BC5DB5EEDFD}" sibTransId="{2148400A-C1F2-4933-9643-24B29AADAAEC}"/>
    <dgm:cxn modelId="{1C97D3AD-EE0D-434B-B717-6E92927A55E6}" type="presOf" srcId="{0513EAE1-4B14-403C-9EF5-FB410C5309EE}" destId="{6A8FB7E8-1C21-4BB5-A5DF-58B503227E1A}" srcOrd="0" destOrd="0" presId="urn:microsoft.com/office/officeart/2005/8/layout/vList2"/>
    <dgm:cxn modelId="{C20EF8CB-CC8D-4354-9620-08C12C2276ED}" type="presOf" srcId="{3948E038-91FA-4FF0-983F-471DA52A9CC0}" destId="{4D4ADC76-C6D8-4946-982B-6AE325A43CBD}" srcOrd="0" destOrd="0" presId="urn:microsoft.com/office/officeart/2005/8/layout/vList2"/>
    <dgm:cxn modelId="{E8A6778E-7261-49D8-8DD3-79F03FCDD161}" type="presParOf" srcId="{4D4ADC76-C6D8-4946-982B-6AE325A43CBD}" destId="{25191B88-61CF-40AE-8F52-18E5BAF36C07}" srcOrd="0" destOrd="0" presId="urn:microsoft.com/office/officeart/2005/8/layout/vList2"/>
    <dgm:cxn modelId="{B738D449-6E17-4FDA-9CF7-8CB5AC4A03F1}" type="presParOf" srcId="{4D4ADC76-C6D8-4946-982B-6AE325A43CBD}" destId="{AF52B47C-4346-4E08-B75E-A294BDA6CD1D}" srcOrd="1" destOrd="0" presId="urn:microsoft.com/office/officeart/2005/8/layout/vList2"/>
    <dgm:cxn modelId="{411DF7FF-44E5-44CD-81EB-723C9026BF4A}" type="presParOf" srcId="{4D4ADC76-C6D8-4946-982B-6AE325A43CBD}" destId="{A5B96FE8-F817-4A14-8AA6-0C83C0A92AB9}" srcOrd="2" destOrd="0" presId="urn:microsoft.com/office/officeart/2005/8/layout/vList2"/>
    <dgm:cxn modelId="{752E5274-6CE6-44A3-BE3B-C349F07F4A17}" type="presParOf" srcId="{4D4ADC76-C6D8-4946-982B-6AE325A43CBD}" destId="{42395844-188D-4B82-82F4-6FF7F95596D4}" srcOrd="3" destOrd="0" presId="urn:microsoft.com/office/officeart/2005/8/layout/vList2"/>
    <dgm:cxn modelId="{CD8C9C3D-8345-47EC-AD26-38C1F51929F0}" type="presParOf" srcId="{4D4ADC76-C6D8-4946-982B-6AE325A43CBD}" destId="{F492A040-7775-4DBB-82C7-D7183C7F4854}" srcOrd="4" destOrd="0" presId="urn:microsoft.com/office/officeart/2005/8/layout/vList2"/>
    <dgm:cxn modelId="{B364DCA8-DD4D-4F52-8719-3C863D58446E}" type="presParOf" srcId="{4D4ADC76-C6D8-4946-982B-6AE325A43CBD}" destId="{3C6ABB44-9874-4263-9694-E68E361B4A18}" srcOrd="5" destOrd="0" presId="urn:microsoft.com/office/officeart/2005/8/layout/vList2"/>
    <dgm:cxn modelId="{F49ED769-28FD-4691-AD60-A7C87171D2F7}" type="presParOf" srcId="{4D4ADC76-C6D8-4946-982B-6AE325A43CBD}" destId="{6A8FB7E8-1C21-4BB5-A5DF-58B503227E1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09616D-4A42-4905-BEBF-98D8EFC8AC8B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9A6909-54C5-42A9-BFE2-0E0D79974FAB}">
      <dgm:prSet/>
      <dgm:spPr/>
      <dgm:t>
        <a:bodyPr/>
        <a:lstStyle/>
        <a:p>
          <a:r>
            <a:rPr lang="en-US"/>
            <a:t>• Pandas &amp; NumPy – data manipulation</a:t>
          </a:r>
        </a:p>
      </dgm:t>
    </dgm:pt>
    <dgm:pt modelId="{A7FC1474-9E6B-408A-A58F-886441D96385}" type="parTrans" cxnId="{D8217389-EE16-4E90-B27C-3B329E568D7C}">
      <dgm:prSet/>
      <dgm:spPr/>
      <dgm:t>
        <a:bodyPr/>
        <a:lstStyle/>
        <a:p>
          <a:endParaRPr lang="en-US"/>
        </a:p>
      </dgm:t>
    </dgm:pt>
    <dgm:pt modelId="{41643850-A66F-4BB4-857E-B4C2312B7BC1}" type="sibTrans" cxnId="{D8217389-EE16-4E90-B27C-3B329E568D7C}">
      <dgm:prSet/>
      <dgm:spPr/>
      <dgm:t>
        <a:bodyPr/>
        <a:lstStyle/>
        <a:p>
          <a:endParaRPr lang="en-US"/>
        </a:p>
      </dgm:t>
    </dgm:pt>
    <dgm:pt modelId="{CDD69D56-CA23-48C0-8929-67C246C03B65}">
      <dgm:prSet/>
      <dgm:spPr/>
      <dgm:t>
        <a:bodyPr/>
        <a:lstStyle/>
        <a:p>
          <a:r>
            <a:rPr lang="en-US"/>
            <a:t>• Matplotlib &amp; Seaborn – visualization</a:t>
          </a:r>
        </a:p>
      </dgm:t>
    </dgm:pt>
    <dgm:pt modelId="{44DE2CBC-C99D-4DC5-9548-EFA7741E89F9}" type="parTrans" cxnId="{E01497BF-465D-45CE-A724-F81E352DBFFD}">
      <dgm:prSet/>
      <dgm:spPr/>
      <dgm:t>
        <a:bodyPr/>
        <a:lstStyle/>
        <a:p>
          <a:endParaRPr lang="en-US"/>
        </a:p>
      </dgm:t>
    </dgm:pt>
    <dgm:pt modelId="{D97D9825-C34C-4B7C-A3A3-EB7CE8D735A4}" type="sibTrans" cxnId="{E01497BF-465D-45CE-A724-F81E352DBFFD}">
      <dgm:prSet/>
      <dgm:spPr/>
      <dgm:t>
        <a:bodyPr/>
        <a:lstStyle/>
        <a:p>
          <a:endParaRPr lang="en-US"/>
        </a:p>
      </dgm:t>
    </dgm:pt>
    <dgm:pt modelId="{D476B674-EA5E-401A-8CDB-D750EF87906B}">
      <dgm:prSet/>
      <dgm:spPr/>
      <dgm:t>
        <a:bodyPr/>
        <a:lstStyle/>
        <a:p>
          <a:r>
            <a:rPr lang="en-US"/>
            <a:t>• Plotly (optional) – interactive dashboards</a:t>
          </a:r>
        </a:p>
      </dgm:t>
    </dgm:pt>
    <dgm:pt modelId="{B23A8D1E-A2C3-4907-81CC-55254FCBC659}" type="parTrans" cxnId="{FE90CCCF-35C0-4CDA-82AA-EA20B2607303}">
      <dgm:prSet/>
      <dgm:spPr/>
      <dgm:t>
        <a:bodyPr/>
        <a:lstStyle/>
        <a:p>
          <a:endParaRPr lang="en-US"/>
        </a:p>
      </dgm:t>
    </dgm:pt>
    <dgm:pt modelId="{CBC583F9-900F-4081-A6E1-D2F7F3CDC14A}" type="sibTrans" cxnId="{FE90CCCF-35C0-4CDA-82AA-EA20B2607303}">
      <dgm:prSet/>
      <dgm:spPr/>
      <dgm:t>
        <a:bodyPr/>
        <a:lstStyle/>
        <a:p>
          <a:endParaRPr lang="en-US"/>
        </a:p>
      </dgm:t>
    </dgm:pt>
    <dgm:pt modelId="{80AF3E09-FA26-465A-A4E8-B5BCC160E9A0}">
      <dgm:prSet/>
      <dgm:spPr/>
      <dgm:t>
        <a:bodyPr/>
        <a:lstStyle/>
        <a:p>
          <a:r>
            <a:rPr lang="en-US"/>
            <a:t>• Jupyter Notebook – environment</a:t>
          </a:r>
        </a:p>
      </dgm:t>
    </dgm:pt>
    <dgm:pt modelId="{C67EA71A-BC1C-4BFE-8950-E4E886FA05E8}" type="parTrans" cxnId="{4C6DF6AE-9F3B-45F8-8190-FDF9004FC632}">
      <dgm:prSet/>
      <dgm:spPr/>
      <dgm:t>
        <a:bodyPr/>
        <a:lstStyle/>
        <a:p>
          <a:endParaRPr lang="en-US"/>
        </a:p>
      </dgm:t>
    </dgm:pt>
    <dgm:pt modelId="{83CBDF01-422B-4694-9E70-CA03528B476C}" type="sibTrans" cxnId="{4C6DF6AE-9F3B-45F8-8190-FDF9004FC632}">
      <dgm:prSet/>
      <dgm:spPr/>
      <dgm:t>
        <a:bodyPr/>
        <a:lstStyle/>
        <a:p>
          <a:endParaRPr lang="en-US"/>
        </a:p>
      </dgm:t>
    </dgm:pt>
    <dgm:pt modelId="{F71E1EA9-A88A-43CB-B40D-DD310D1C2FEA}" type="pres">
      <dgm:prSet presAssocID="{E209616D-4A42-4905-BEBF-98D8EFC8AC8B}" presName="matrix" presStyleCnt="0">
        <dgm:presLayoutVars>
          <dgm:chMax val="1"/>
          <dgm:dir/>
          <dgm:resizeHandles val="exact"/>
        </dgm:presLayoutVars>
      </dgm:prSet>
      <dgm:spPr/>
    </dgm:pt>
    <dgm:pt modelId="{549596DB-3631-41FF-9F54-F3741B1CC746}" type="pres">
      <dgm:prSet presAssocID="{E209616D-4A42-4905-BEBF-98D8EFC8AC8B}" presName="diamond" presStyleLbl="bgShp" presStyleIdx="0" presStyleCnt="1"/>
      <dgm:spPr/>
    </dgm:pt>
    <dgm:pt modelId="{CEDB10E8-6052-422C-A7A6-A970F4CBB496}" type="pres">
      <dgm:prSet presAssocID="{E209616D-4A42-4905-BEBF-98D8EFC8AC8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733B4DB-78E7-47F7-AA20-7D360A51558C}" type="pres">
      <dgm:prSet presAssocID="{E209616D-4A42-4905-BEBF-98D8EFC8AC8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817B242-FCD7-4F58-A7B3-D8734184CA0C}" type="pres">
      <dgm:prSet presAssocID="{E209616D-4A42-4905-BEBF-98D8EFC8AC8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A3EF30-E278-4E29-8360-72FF657EFC7E}" type="pres">
      <dgm:prSet presAssocID="{E209616D-4A42-4905-BEBF-98D8EFC8AC8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0CA555D-713E-463A-A2A1-15EEBBC3CA97}" type="presOf" srcId="{CDD69D56-CA23-48C0-8929-67C246C03B65}" destId="{C733B4DB-78E7-47F7-AA20-7D360A51558C}" srcOrd="0" destOrd="0" presId="urn:microsoft.com/office/officeart/2005/8/layout/matrix3"/>
    <dgm:cxn modelId="{0CC79F6A-FEF3-47E4-A896-B1DA47D34C4C}" type="presOf" srcId="{80AF3E09-FA26-465A-A4E8-B5BCC160E9A0}" destId="{00A3EF30-E278-4E29-8360-72FF657EFC7E}" srcOrd="0" destOrd="0" presId="urn:microsoft.com/office/officeart/2005/8/layout/matrix3"/>
    <dgm:cxn modelId="{DDD07D73-CD8E-4CED-92D2-6F4D120608C3}" type="presOf" srcId="{D476B674-EA5E-401A-8CDB-D750EF87906B}" destId="{8817B242-FCD7-4F58-A7B3-D8734184CA0C}" srcOrd="0" destOrd="0" presId="urn:microsoft.com/office/officeart/2005/8/layout/matrix3"/>
    <dgm:cxn modelId="{D8217389-EE16-4E90-B27C-3B329E568D7C}" srcId="{E209616D-4A42-4905-BEBF-98D8EFC8AC8B}" destId="{149A6909-54C5-42A9-BFE2-0E0D79974FAB}" srcOrd="0" destOrd="0" parTransId="{A7FC1474-9E6B-408A-A58F-886441D96385}" sibTransId="{41643850-A66F-4BB4-857E-B4C2312B7BC1}"/>
    <dgm:cxn modelId="{4C6DF6AE-9F3B-45F8-8190-FDF9004FC632}" srcId="{E209616D-4A42-4905-BEBF-98D8EFC8AC8B}" destId="{80AF3E09-FA26-465A-A4E8-B5BCC160E9A0}" srcOrd="3" destOrd="0" parTransId="{C67EA71A-BC1C-4BFE-8950-E4E886FA05E8}" sibTransId="{83CBDF01-422B-4694-9E70-CA03528B476C}"/>
    <dgm:cxn modelId="{E01497BF-465D-45CE-A724-F81E352DBFFD}" srcId="{E209616D-4A42-4905-BEBF-98D8EFC8AC8B}" destId="{CDD69D56-CA23-48C0-8929-67C246C03B65}" srcOrd="1" destOrd="0" parTransId="{44DE2CBC-C99D-4DC5-9548-EFA7741E89F9}" sibTransId="{D97D9825-C34C-4B7C-A3A3-EB7CE8D735A4}"/>
    <dgm:cxn modelId="{FD6ACCC5-7F62-4056-86FE-D7D04DD996A9}" type="presOf" srcId="{E209616D-4A42-4905-BEBF-98D8EFC8AC8B}" destId="{F71E1EA9-A88A-43CB-B40D-DD310D1C2FEA}" srcOrd="0" destOrd="0" presId="urn:microsoft.com/office/officeart/2005/8/layout/matrix3"/>
    <dgm:cxn modelId="{FE90CCCF-35C0-4CDA-82AA-EA20B2607303}" srcId="{E209616D-4A42-4905-BEBF-98D8EFC8AC8B}" destId="{D476B674-EA5E-401A-8CDB-D750EF87906B}" srcOrd="2" destOrd="0" parTransId="{B23A8D1E-A2C3-4907-81CC-55254FCBC659}" sibTransId="{CBC583F9-900F-4081-A6E1-D2F7F3CDC14A}"/>
    <dgm:cxn modelId="{E062F9D9-6AA5-45C6-A61B-5F36A4ECE2E7}" type="presOf" srcId="{149A6909-54C5-42A9-BFE2-0E0D79974FAB}" destId="{CEDB10E8-6052-422C-A7A6-A970F4CBB496}" srcOrd="0" destOrd="0" presId="urn:microsoft.com/office/officeart/2005/8/layout/matrix3"/>
    <dgm:cxn modelId="{19C8EBE3-A586-4868-9C80-0E02EB5F42C8}" type="presParOf" srcId="{F71E1EA9-A88A-43CB-B40D-DD310D1C2FEA}" destId="{549596DB-3631-41FF-9F54-F3741B1CC746}" srcOrd="0" destOrd="0" presId="urn:microsoft.com/office/officeart/2005/8/layout/matrix3"/>
    <dgm:cxn modelId="{61852316-B50C-4965-B28C-3D328EF88FB7}" type="presParOf" srcId="{F71E1EA9-A88A-43CB-B40D-DD310D1C2FEA}" destId="{CEDB10E8-6052-422C-A7A6-A970F4CBB496}" srcOrd="1" destOrd="0" presId="urn:microsoft.com/office/officeart/2005/8/layout/matrix3"/>
    <dgm:cxn modelId="{867C2FEA-26DB-4301-B507-15263209F277}" type="presParOf" srcId="{F71E1EA9-A88A-43CB-B40D-DD310D1C2FEA}" destId="{C733B4DB-78E7-47F7-AA20-7D360A51558C}" srcOrd="2" destOrd="0" presId="urn:microsoft.com/office/officeart/2005/8/layout/matrix3"/>
    <dgm:cxn modelId="{6651491B-926F-4251-9353-E68B8C9B8A0D}" type="presParOf" srcId="{F71E1EA9-A88A-43CB-B40D-DD310D1C2FEA}" destId="{8817B242-FCD7-4F58-A7B3-D8734184CA0C}" srcOrd="3" destOrd="0" presId="urn:microsoft.com/office/officeart/2005/8/layout/matrix3"/>
    <dgm:cxn modelId="{E0773F2B-93EF-46EC-8CD1-F77A9A4BFCBC}" type="presParOf" srcId="{F71E1EA9-A88A-43CB-B40D-DD310D1C2FEA}" destId="{00A3EF30-E278-4E29-8360-72FF657EFC7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5F50DC-A788-4374-B128-1115C170EF0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474A10-399A-4067-A44D-2D118DEF4C49}">
      <dgm:prSet/>
      <dgm:spPr/>
      <dgm:t>
        <a:bodyPr/>
        <a:lstStyle/>
        <a:p>
          <a:r>
            <a:rPr lang="en-US"/>
            <a:t>• Data Cleaning</a:t>
          </a:r>
        </a:p>
      </dgm:t>
    </dgm:pt>
    <dgm:pt modelId="{10748174-59B2-44CA-A1DD-C82F8873EB23}" type="parTrans" cxnId="{2740AB66-BF7B-4E86-97F9-0AF234E756E7}">
      <dgm:prSet/>
      <dgm:spPr/>
      <dgm:t>
        <a:bodyPr/>
        <a:lstStyle/>
        <a:p>
          <a:endParaRPr lang="en-US"/>
        </a:p>
      </dgm:t>
    </dgm:pt>
    <dgm:pt modelId="{50A32270-37A8-4AA4-B917-399CE2AA94FD}" type="sibTrans" cxnId="{2740AB66-BF7B-4E86-97F9-0AF234E756E7}">
      <dgm:prSet/>
      <dgm:spPr/>
      <dgm:t>
        <a:bodyPr/>
        <a:lstStyle/>
        <a:p>
          <a:endParaRPr lang="en-US"/>
        </a:p>
      </dgm:t>
    </dgm:pt>
    <dgm:pt modelId="{A5A88E0D-B781-4029-BB13-A0C074E7507F}">
      <dgm:prSet/>
      <dgm:spPr/>
      <dgm:t>
        <a:bodyPr/>
        <a:lstStyle/>
        <a:p>
          <a:r>
            <a:rPr lang="en-US"/>
            <a:t>• Feature Engineering</a:t>
          </a:r>
        </a:p>
      </dgm:t>
    </dgm:pt>
    <dgm:pt modelId="{CE9BADB1-1414-4A15-A9D5-D5DF33D59FD3}" type="parTrans" cxnId="{847398DA-4121-42A4-B96C-4548135DC5F8}">
      <dgm:prSet/>
      <dgm:spPr/>
      <dgm:t>
        <a:bodyPr/>
        <a:lstStyle/>
        <a:p>
          <a:endParaRPr lang="en-US"/>
        </a:p>
      </dgm:t>
    </dgm:pt>
    <dgm:pt modelId="{456E9B1D-1838-4F2E-BAED-78F8795B2326}" type="sibTrans" cxnId="{847398DA-4121-42A4-B96C-4548135DC5F8}">
      <dgm:prSet/>
      <dgm:spPr/>
      <dgm:t>
        <a:bodyPr/>
        <a:lstStyle/>
        <a:p>
          <a:endParaRPr lang="en-US"/>
        </a:p>
      </dgm:t>
    </dgm:pt>
    <dgm:pt modelId="{F2DE88ED-6B42-4B83-8090-EEF92BB570B8}">
      <dgm:prSet/>
      <dgm:spPr/>
      <dgm:t>
        <a:bodyPr/>
        <a:lstStyle/>
        <a:p>
          <a:r>
            <a:rPr lang="en-US"/>
            <a:t>• Visualization</a:t>
          </a:r>
        </a:p>
      </dgm:t>
    </dgm:pt>
    <dgm:pt modelId="{DA82F073-E42E-480E-9EF1-69A1CAD39EC9}" type="parTrans" cxnId="{EE214280-7A89-4986-B250-96074AD2D611}">
      <dgm:prSet/>
      <dgm:spPr/>
      <dgm:t>
        <a:bodyPr/>
        <a:lstStyle/>
        <a:p>
          <a:endParaRPr lang="en-US"/>
        </a:p>
      </dgm:t>
    </dgm:pt>
    <dgm:pt modelId="{EF9415AD-F660-4CD7-8D9B-336EBB319349}" type="sibTrans" cxnId="{EE214280-7A89-4986-B250-96074AD2D611}">
      <dgm:prSet/>
      <dgm:spPr/>
      <dgm:t>
        <a:bodyPr/>
        <a:lstStyle/>
        <a:p>
          <a:endParaRPr lang="en-US"/>
        </a:p>
      </dgm:t>
    </dgm:pt>
    <dgm:pt modelId="{72F6FE78-5B71-4D79-8B72-0681D6F4EBCA}">
      <dgm:prSet/>
      <dgm:spPr/>
      <dgm:t>
        <a:bodyPr/>
        <a:lstStyle/>
        <a:p>
          <a:r>
            <a:rPr lang="en-US"/>
            <a:t>• Statistical Analysis</a:t>
          </a:r>
        </a:p>
      </dgm:t>
    </dgm:pt>
    <dgm:pt modelId="{3DD6B079-66D5-418C-9F4E-78163BFFC8EB}" type="parTrans" cxnId="{2A2BEC83-96A5-40D9-B7F5-932715EB756E}">
      <dgm:prSet/>
      <dgm:spPr/>
      <dgm:t>
        <a:bodyPr/>
        <a:lstStyle/>
        <a:p>
          <a:endParaRPr lang="en-US"/>
        </a:p>
      </dgm:t>
    </dgm:pt>
    <dgm:pt modelId="{98AA8D15-51CD-4A2F-B6C0-8E8854D1D27A}" type="sibTrans" cxnId="{2A2BEC83-96A5-40D9-B7F5-932715EB756E}">
      <dgm:prSet/>
      <dgm:spPr/>
      <dgm:t>
        <a:bodyPr/>
        <a:lstStyle/>
        <a:p>
          <a:endParaRPr lang="en-US"/>
        </a:p>
      </dgm:t>
    </dgm:pt>
    <dgm:pt modelId="{379770B2-A415-43A4-9EC8-BD8DEBEA2FB3}">
      <dgm:prSet/>
      <dgm:spPr/>
      <dgm:t>
        <a:bodyPr/>
        <a:lstStyle/>
        <a:p>
          <a:r>
            <a:rPr lang="en-US"/>
            <a:t>• Outlier Detection</a:t>
          </a:r>
        </a:p>
      </dgm:t>
    </dgm:pt>
    <dgm:pt modelId="{4F860FB9-FC55-4E5B-8EE8-B2B9EE1DF657}" type="parTrans" cxnId="{AAC7D836-A440-4BB9-A4DD-607EE39F1DE3}">
      <dgm:prSet/>
      <dgm:spPr/>
      <dgm:t>
        <a:bodyPr/>
        <a:lstStyle/>
        <a:p>
          <a:endParaRPr lang="en-US"/>
        </a:p>
      </dgm:t>
    </dgm:pt>
    <dgm:pt modelId="{A8410E53-5739-41D1-A490-56ACCCB2F807}" type="sibTrans" cxnId="{AAC7D836-A440-4BB9-A4DD-607EE39F1DE3}">
      <dgm:prSet/>
      <dgm:spPr/>
      <dgm:t>
        <a:bodyPr/>
        <a:lstStyle/>
        <a:p>
          <a:endParaRPr lang="en-US"/>
        </a:p>
      </dgm:t>
    </dgm:pt>
    <dgm:pt modelId="{1EC9081B-B21D-4EF3-BB20-4472D0D16DBC}" type="pres">
      <dgm:prSet presAssocID="{775F50DC-A788-4374-B128-1115C170EF08}" presName="linear" presStyleCnt="0">
        <dgm:presLayoutVars>
          <dgm:dir/>
          <dgm:animLvl val="lvl"/>
          <dgm:resizeHandles val="exact"/>
        </dgm:presLayoutVars>
      </dgm:prSet>
      <dgm:spPr/>
    </dgm:pt>
    <dgm:pt modelId="{834B08D4-0200-4524-B386-2FAEE7D190FE}" type="pres">
      <dgm:prSet presAssocID="{65474A10-399A-4067-A44D-2D118DEF4C49}" presName="parentLin" presStyleCnt="0"/>
      <dgm:spPr/>
    </dgm:pt>
    <dgm:pt modelId="{5934E7CE-6A14-4E83-95E8-2F46EADA7EDC}" type="pres">
      <dgm:prSet presAssocID="{65474A10-399A-4067-A44D-2D118DEF4C49}" presName="parentLeftMargin" presStyleLbl="node1" presStyleIdx="0" presStyleCnt="5"/>
      <dgm:spPr/>
    </dgm:pt>
    <dgm:pt modelId="{C35415C0-7E54-4BE1-B52B-CE7312E42090}" type="pres">
      <dgm:prSet presAssocID="{65474A10-399A-4067-A44D-2D118DEF4C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6AA9D02-9E9A-4309-A8DF-CE8956F84255}" type="pres">
      <dgm:prSet presAssocID="{65474A10-399A-4067-A44D-2D118DEF4C49}" presName="negativeSpace" presStyleCnt="0"/>
      <dgm:spPr/>
    </dgm:pt>
    <dgm:pt modelId="{5BF58A2D-E610-4E73-9A76-E2DCDAFA984C}" type="pres">
      <dgm:prSet presAssocID="{65474A10-399A-4067-A44D-2D118DEF4C49}" presName="childText" presStyleLbl="conFgAcc1" presStyleIdx="0" presStyleCnt="5">
        <dgm:presLayoutVars>
          <dgm:bulletEnabled val="1"/>
        </dgm:presLayoutVars>
      </dgm:prSet>
      <dgm:spPr/>
    </dgm:pt>
    <dgm:pt modelId="{39417554-71BB-431E-A78F-F355A03EC25D}" type="pres">
      <dgm:prSet presAssocID="{50A32270-37A8-4AA4-B917-399CE2AA94FD}" presName="spaceBetweenRectangles" presStyleCnt="0"/>
      <dgm:spPr/>
    </dgm:pt>
    <dgm:pt modelId="{F01438BB-57F9-45C3-8785-56C229D5D1DA}" type="pres">
      <dgm:prSet presAssocID="{A5A88E0D-B781-4029-BB13-A0C074E7507F}" presName="parentLin" presStyleCnt="0"/>
      <dgm:spPr/>
    </dgm:pt>
    <dgm:pt modelId="{D02F54C0-99AF-47F0-A218-759472BADB25}" type="pres">
      <dgm:prSet presAssocID="{A5A88E0D-B781-4029-BB13-A0C074E7507F}" presName="parentLeftMargin" presStyleLbl="node1" presStyleIdx="0" presStyleCnt="5"/>
      <dgm:spPr/>
    </dgm:pt>
    <dgm:pt modelId="{E2A59A2C-A376-4E7B-9ABC-6C09D90582E2}" type="pres">
      <dgm:prSet presAssocID="{A5A88E0D-B781-4029-BB13-A0C074E750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4244C12-58F5-4470-878E-0EECD027321C}" type="pres">
      <dgm:prSet presAssocID="{A5A88E0D-B781-4029-BB13-A0C074E7507F}" presName="negativeSpace" presStyleCnt="0"/>
      <dgm:spPr/>
    </dgm:pt>
    <dgm:pt modelId="{7E17B96D-ECBD-4F46-AA08-2193F8529B7F}" type="pres">
      <dgm:prSet presAssocID="{A5A88E0D-B781-4029-BB13-A0C074E7507F}" presName="childText" presStyleLbl="conFgAcc1" presStyleIdx="1" presStyleCnt="5">
        <dgm:presLayoutVars>
          <dgm:bulletEnabled val="1"/>
        </dgm:presLayoutVars>
      </dgm:prSet>
      <dgm:spPr/>
    </dgm:pt>
    <dgm:pt modelId="{703530FC-209F-4DBF-8042-AC4E3D5A96CA}" type="pres">
      <dgm:prSet presAssocID="{456E9B1D-1838-4F2E-BAED-78F8795B2326}" presName="spaceBetweenRectangles" presStyleCnt="0"/>
      <dgm:spPr/>
    </dgm:pt>
    <dgm:pt modelId="{1256F680-CE75-4567-B5A3-9838D094ABE8}" type="pres">
      <dgm:prSet presAssocID="{F2DE88ED-6B42-4B83-8090-EEF92BB570B8}" presName="parentLin" presStyleCnt="0"/>
      <dgm:spPr/>
    </dgm:pt>
    <dgm:pt modelId="{84609E00-416D-4AED-8AF3-02C07C42AAD7}" type="pres">
      <dgm:prSet presAssocID="{F2DE88ED-6B42-4B83-8090-EEF92BB570B8}" presName="parentLeftMargin" presStyleLbl="node1" presStyleIdx="1" presStyleCnt="5"/>
      <dgm:spPr/>
    </dgm:pt>
    <dgm:pt modelId="{18F7106C-2625-4C47-9B18-F8A187B653A8}" type="pres">
      <dgm:prSet presAssocID="{F2DE88ED-6B42-4B83-8090-EEF92BB570B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3CD5FE-01EF-4F67-A11D-7B47ADD18766}" type="pres">
      <dgm:prSet presAssocID="{F2DE88ED-6B42-4B83-8090-EEF92BB570B8}" presName="negativeSpace" presStyleCnt="0"/>
      <dgm:spPr/>
    </dgm:pt>
    <dgm:pt modelId="{35101123-F21C-4C4D-9A18-793527118188}" type="pres">
      <dgm:prSet presAssocID="{F2DE88ED-6B42-4B83-8090-EEF92BB570B8}" presName="childText" presStyleLbl="conFgAcc1" presStyleIdx="2" presStyleCnt="5">
        <dgm:presLayoutVars>
          <dgm:bulletEnabled val="1"/>
        </dgm:presLayoutVars>
      </dgm:prSet>
      <dgm:spPr/>
    </dgm:pt>
    <dgm:pt modelId="{F122A58D-DFFA-4A78-A19A-DEE6F09B108B}" type="pres">
      <dgm:prSet presAssocID="{EF9415AD-F660-4CD7-8D9B-336EBB319349}" presName="spaceBetweenRectangles" presStyleCnt="0"/>
      <dgm:spPr/>
    </dgm:pt>
    <dgm:pt modelId="{1B38AC6C-80B6-46BB-A3CB-E181FB49FC27}" type="pres">
      <dgm:prSet presAssocID="{72F6FE78-5B71-4D79-8B72-0681D6F4EBCA}" presName="parentLin" presStyleCnt="0"/>
      <dgm:spPr/>
    </dgm:pt>
    <dgm:pt modelId="{5D0EB1B1-3EF6-4D5B-A40D-6D35CFDC099D}" type="pres">
      <dgm:prSet presAssocID="{72F6FE78-5B71-4D79-8B72-0681D6F4EBCA}" presName="parentLeftMargin" presStyleLbl="node1" presStyleIdx="2" presStyleCnt="5"/>
      <dgm:spPr/>
    </dgm:pt>
    <dgm:pt modelId="{8768FDFF-7E05-4D6B-87BE-16C9860F7528}" type="pres">
      <dgm:prSet presAssocID="{72F6FE78-5B71-4D79-8B72-0681D6F4EBC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A61C13A-F84B-4FEE-8798-0868461B86B9}" type="pres">
      <dgm:prSet presAssocID="{72F6FE78-5B71-4D79-8B72-0681D6F4EBCA}" presName="negativeSpace" presStyleCnt="0"/>
      <dgm:spPr/>
    </dgm:pt>
    <dgm:pt modelId="{E2DC7CCC-C436-4A48-85F8-B31184343CB2}" type="pres">
      <dgm:prSet presAssocID="{72F6FE78-5B71-4D79-8B72-0681D6F4EBCA}" presName="childText" presStyleLbl="conFgAcc1" presStyleIdx="3" presStyleCnt="5">
        <dgm:presLayoutVars>
          <dgm:bulletEnabled val="1"/>
        </dgm:presLayoutVars>
      </dgm:prSet>
      <dgm:spPr/>
    </dgm:pt>
    <dgm:pt modelId="{5C95DEC1-DDFD-43E3-9839-34C2720D4C84}" type="pres">
      <dgm:prSet presAssocID="{98AA8D15-51CD-4A2F-B6C0-8E8854D1D27A}" presName="spaceBetweenRectangles" presStyleCnt="0"/>
      <dgm:spPr/>
    </dgm:pt>
    <dgm:pt modelId="{A2AA2474-7A3C-4F4E-9B69-9FC956BEE906}" type="pres">
      <dgm:prSet presAssocID="{379770B2-A415-43A4-9EC8-BD8DEBEA2FB3}" presName="parentLin" presStyleCnt="0"/>
      <dgm:spPr/>
    </dgm:pt>
    <dgm:pt modelId="{0D5996F6-05B7-4C21-9866-1F8405377B27}" type="pres">
      <dgm:prSet presAssocID="{379770B2-A415-43A4-9EC8-BD8DEBEA2FB3}" presName="parentLeftMargin" presStyleLbl="node1" presStyleIdx="3" presStyleCnt="5"/>
      <dgm:spPr/>
    </dgm:pt>
    <dgm:pt modelId="{052E9398-F468-44D3-9C4C-824F5C64A596}" type="pres">
      <dgm:prSet presAssocID="{379770B2-A415-43A4-9EC8-BD8DEBEA2FB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CFDA4B1-BF13-4AD8-96A7-621C5F59DD9A}" type="pres">
      <dgm:prSet presAssocID="{379770B2-A415-43A4-9EC8-BD8DEBEA2FB3}" presName="negativeSpace" presStyleCnt="0"/>
      <dgm:spPr/>
    </dgm:pt>
    <dgm:pt modelId="{19D856A6-E91F-4062-8A6E-A495F003525E}" type="pres">
      <dgm:prSet presAssocID="{379770B2-A415-43A4-9EC8-BD8DEBEA2FB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1974700-E8FB-452B-B3F3-5A54BA527A22}" type="presOf" srcId="{65474A10-399A-4067-A44D-2D118DEF4C49}" destId="{C35415C0-7E54-4BE1-B52B-CE7312E42090}" srcOrd="1" destOrd="0" presId="urn:microsoft.com/office/officeart/2005/8/layout/list1"/>
    <dgm:cxn modelId="{71342303-A199-4109-836B-12B876D8BAE1}" type="presOf" srcId="{F2DE88ED-6B42-4B83-8090-EEF92BB570B8}" destId="{84609E00-416D-4AED-8AF3-02C07C42AAD7}" srcOrd="0" destOrd="0" presId="urn:microsoft.com/office/officeart/2005/8/layout/list1"/>
    <dgm:cxn modelId="{64BCC303-B697-4F78-BF73-81C0B9375CF2}" type="presOf" srcId="{379770B2-A415-43A4-9EC8-BD8DEBEA2FB3}" destId="{0D5996F6-05B7-4C21-9866-1F8405377B27}" srcOrd="0" destOrd="0" presId="urn:microsoft.com/office/officeart/2005/8/layout/list1"/>
    <dgm:cxn modelId="{78E6A113-CDDA-48DC-9F25-F4087F660B98}" type="presOf" srcId="{A5A88E0D-B781-4029-BB13-A0C074E7507F}" destId="{E2A59A2C-A376-4E7B-9ABC-6C09D90582E2}" srcOrd="1" destOrd="0" presId="urn:microsoft.com/office/officeart/2005/8/layout/list1"/>
    <dgm:cxn modelId="{FBE38A16-F72A-48D3-8E58-F1C2C263EB4D}" type="presOf" srcId="{A5A88E0D-B781-4029-BB13-A0C074E7507F}" destId="{D02F54C0-99AF-47F0-A218-759472BADB25}" srcOrd="0" destOrd="0" presId="urn:microsoft.com/office/officeart/2005/8/layout/list1"/>
    <dgm:cxn modelId="{D4E86326-CF9F-4054-ABB5-E9AD38ABFFAE}" type="presOf" srcId="{775F50DC-A788-4374-B128-1115C170EF08}" destId="{1EC9081B-B21D-4EF3-BB20-4472D0D16DBC}" srcOrd="0" destOrd="0" presId="urn:microsoft.com/office/officeart/2005/8/layout/list1"/>
    <dgm:cxn modelId="{AAC7D836-A440-4BB9-A4DD-607EE39F1DE3}" srcId="{775F50DC-A788-4374-B128-1115C170EF08}" destId="{379770B2-A415-43A4-9EC8-BD8DEBEA2FB3}" srcOrd="4" destOrd="0" parTransId="{4F860FB9-FC55-4E5B-8EE8-B2B9EE1DF657}" sibTransId="{A8410E53-5739-41D1-A490-56ACCCB2F807}"/>
    <dgm:cxn modelId="{2740AB66-BF7B-4E86-97F9-0AF234E756E7}" srcId="{775F50DC-A788-4374-B128-1115C170EF08}" destId="{65474A10-399A-4067-A44D-2D118DEF4C49}" srcOrd="0" destOrd="0" parTransId="{10748174-59B2-44CA-A1DD-C82F8873EB23}" sibTransId="{50A32270-37A8-4AA4-B917-399CE2AA94FD}"/>
    <dgm:cxn modelId="{EE214280-7A89-4986-B250-96074AD2D611}" srcId="{775F50DC-A788-4374-B128-1115C170EF08}" destId="{F2DE88ED-6B42-4B83-8090-EEF92BB570B8}" srcOrd="2" destOrd="0" parTransId="{DA82F073-E42E-480E-9EF1-69A1CAD39EC9}" sibTransId="{EF9415AD-F660-4CD7-8D9B-336EBB319349}"/>
    <dgm:cxn modelId="{2A2BEC83-96A5-40D9-B7F5-932715EB756E}" srcId="{775F50DC-A788-4374-B128-1115C170EF08}" destId="{72F6FE78-5B71-4D79-8B72-0681D6F4EBCA}" srcOrd="3" destOrd="0" parTransId="{3DD6B079-66D5-418C-9F4E-78163BFFC8EB}" sibTransId="{98AA8D15-51CD-4A2F-B6C0-8E8854D1D27A}"/>
    <dgm:cxn modelId="{874FEB9D-7E1F-401B-B387-9392BCA433BF}" type="presOf" srcId="{72F6FE78-5B71-4D79-8B72-0681D6F4EBCA}" destId="{5D0EB1B1-3EF6-4D5B-A40D-6D35CFDC099D}" srcOrd="0" destOrd="0" presId="urn:microsoft.com/office/officeart/2005/8/layout/list1"/>
    <dgm:cxn modelId="{7943FCAF-2443-4FF9-BF88-E0D851DA665F}" type="presOf" srcId="{65474A10-399A-4067-A44D-2D118DEF4C49}" destId="{5934E7CE-6A14-4E83-95E8-2F46EADA7EDC}" srcOrd="0" destOrd="0" presId="urn:microsoft.com/office/officeart/2005/8/layout/list1"/>
    <dgm:cxn modelId="{56E3D7CA-3380-42BC-952A-43A152751E70}" type="presOf" srcId="{72F6FE78-5B71-4D79-8B72-0681D6F4EBCA}" destId="{8768FDFF-7E05-4D6B-87BE-16C9860F7528}" srcOrd="1" destOrd="0" presId="urn:microsoft.com/office/officeart/2005/8/layout/list1"/>
    <dgm:cxn modelId="{847398DA-4121-42A4-B96C-4548135DC5F8}" srcId="{775F50DC-A788-4374-B128-1115C170EF08}" destId="{A5A88E0D-B781-4029-BB13-A0C074E7507F}" srcOrd="1" destOrd="0" parTransId="{CE9BADB1-1414-4A15-A9D5-D5DF33D59FD3}" sibTransId="{456E9B1D-1838-4F2E-BAED-78F8795B2326}"/>
    <dgm:cxn modelId="{C10525E1-AF69-4E7E-8B67-1B86FF1D715D}" type="presOf" srcId="{379770B2-A415-43A4-9EC8-BD8DEBEA2FB3}" destId="{052E9398-F468-44D3-9C4C-824F5C64A596}" srcOrd="1" destOrd="0" presId="urn:microsoft.com/office/officeart/2005/8/layout/list1"/>
    <dgm:cxn modelId="{22C60EF8-9CFF-450E-B5F0-3655A4604BE0}" type="presOf" srcId="{F2DE88ED-6B42-4B83-8090-EEF92BB570B8}" destId="{18F7106C-2625-4C47-9B18-F8A187B653A8}" srcOrd="1" destOrd="0" presId="urn:microsoft.com/office/officeart/2005/8/layout/list1"/>
    <dgm:cxn modelId="{2AABBF7B-9FD4-4F94-B065-624768DF439D}" type="presParOf" srcId="{1EC9081B-B21D-4EF3-BB20-4472D0D16DBC}" destId="{834B08D4-0200-4524-B386-2FAEE7D190FE}" srcOrd="0" destOrd="0" presId="urn:microsoft.com/office/officeart/2005/8/layout/list1"/>
    <dgm:cxn modelId="{6FBD4BFD-9443-4B87-BA5D-025046B6DE6B}" type="presParOf" srcId="{834B08D4-0200-4524-B386-2FAEE7D190FE}" destId="{5934E7CE-6A14-4E83-95E8-2F46EADA7EDC}" srcOrd="0" destOrd="0" presId="urn:microsoft.com/office/officeart/2005/8/layout/list1"/>
    <dgm:cxn modelId="{1648CFA3-922E-408D-86F3-3DEC0615CB11}" type="presParOf" srcId="{834B08D4-0200-4524-B386-2FAEE7D190FE}" destId="{C35415C0-7E54-4BE1-B52B-CE7312E42090}" srcOrd="1" destOrd="0" presId="urn:microsoft.com/office/officeart/2005/8/layout/list1"/>
    <dgm:cxn modelId="{E2379421-578A-4CA4-A750-8286672D44D9}" type="presParOf" srcId="{1EC9081B-B21D-4EF3-BB20-4472D0D16DBC}" destId="{66AA9D02-9E9A-4309-A8DF-CE8956F84255}" srcOrd="1" destOrd="0" presId="urn:microsoft.com/office/officeart/2005/8/layout/list1"/>
    <dgm:cxn modelId="{22950531-3C64-4DC8-8C21-B4DBFA124F22}" type="presParOf" srcId="{1EC9081B-B21D-4EF3-BB20-4472D0D16DBC}" destId="{5BF58A2D-E610-4E73-9A76-E2DCDAFA984C}" srcOrd="2" destOrd="0" presId="urn:microsoft.com/office/officeart/2005/8/layout/list1"/>
    <dgm:cxn modelId="{1162CCA1-82D0-4A97-826C-7FC556780DD3}" type="presParOf" srcId="{1EC9081B-B21D-4EF3-BB20-4472D0D16DBC}" destId="{39417554-71BB-431E-A78F-F355A03EC25D}" srcOrd="3" destOrd="0" presId="urn:microsoft.com/office/officeart/2005/8/layout/list1"/>
    <dgm:cxn modelId="{B9625E7A-41CF-46A0-A79E-935B7B5E2FF8}" type="presParOf" srcId="{1EC9081B-B21D-4EF3-BB20-4472D0D16DBC}" destId="{F01438BB-57F9-45C3-8785-56C229D5D1DA}" srcOrd="4" destOrd="0" presId="urn:microsoft.com/office/officeart/2005/8/layout/list1"/>
    <dgm:cxn modelId="{671A41FF-3D94-485C-9A38-3ECDB5518096}" type="presParOf" srcId="{F01438BB-57F9-45C3-8785-56C229D5D1DA}" destId="{D02F54C0-99AF-47F0-A218-759472BADB25}" srcOrd="0" destOrd="0" presId="urn:microsoft.com/office/officeart/2005/8/layout/list1"/>
    <dgm:cxn modelId="{228FB7C8-717F-4B21-A33B-274ACAC0C36C}" type="presParOf" srcId="{F01438BB-57F9-45C3-8785-56C229D5D1DA}" destId="{E2A59A2C-A376-4E7B-9ABC-6C09D90582E2}" srcOrd="1" destOrd="0" presId="urn:microsoft.com/office/officeart/2005/8/layout/list1"/>
    <dgm:cxn modelId="{77EFB528-871B-4BD6-B5A5-611FE68BDE5D}" type="presParOf" srcId="{1EC9081B-B21D-4EF3-BB20-4472D0D16DBC}" destId="{E4244C12-58F5-4470-878E-0EECD027321C}" srcOrd="5" destOrd="0" presId="urn:microsoft.com/office/officeart/2005/8/layout/list1"/>
    <dgm:cxn modelId="{37EB26BE-8F44-4A25-B85A-59D15A209547}" type="presParOf" srcId="{1EC9081B-B21D-4EF3-BB20-4472D0D16DBC}" destId="{7E17B96D-ECBD-4F46-AA08-2193F8529B7F}" srcOrd="6" destOrd="0" presId="urn:microsoft.com/office/officeart/2005/8/layout/list1"/>
    <dgm:cxn modelId="{52BD95F7-378C-4DA6-9431-8D483AE33CA7}" type="presParOf" srcId="{1EC9081B-B21D-4EF3-BB20-4472D0D16DBC}" destId="{703530FC-209F-4DBF-8042-AC4E3D5A96CA}" srcOrd="7" destOrd="0" presId="urn:microsoft.com/office/officeart/2005/8/layout/list1"/>
    <dgm:cxn modelId="{D2569F96-1442-41F9-9DEB-5289550692B7}" type="presParOf" srcId="{1EC9081B-B21D-4EF3-BB20-4472D0D16DBC}" destId="{1256F680-CE75-4567-B5A3-9838D094ABE8}" srcOrd="8" destOrd="0" presId="urn:microsoft.com/office/officeart/2005/8/layout/list1"/>
    <dgm:cxn modelId="{62127A54-8558-489E-BD93-6A00CC29DF93}" type="presParOf" srcId="{1256F680-CE75-4567-B5A3-9838D094ABE8}" destId="{84609E00-416D-4AED-8AF3-02C07C42AAD7}" srcOrd="0" destOrd="0" presId="urn:microsoft.com/office/officeart/2005/8/layout/list1"/>
    <dgm:cxn modelId="{3BDEAF2A-3BE0-4DF9-9C9B-57CFCBE48D1B}" type="presParOf" srcId="{1256F680-CE75-4567-B5A3-9838D094ABE8}" destId="{18F7106C-2625-4C47-9B18-F8A187B653A8}" srcOrd="1" destOrd="0" presId="urn:microsoft.com/office/officeart/2005/8/layout/list1"/>
    <dgm:cxn modelId="{6A3B5A77-FD19-4ECF-B259-2F72632B8AB7}" type="presParOf" srcId="{1EC9081B-B21D-4EF3-BB20-4472D0D16DBC}" destId="{013CD5FE-01EF-4F67-A11D-7B47ADD18766}" srcOrd="9" destOrd="0" presId="urn:microsoft.com/office/officeart/2005/8/layout/list1"/>
    <dgm:cxn modelId="{5FCE28A4-900A-462E-92AD-03D417D847E5}" type="presParOf" srcId="{1EC9081B-B21D-4EF3-BB20-4472D0D16DBC}" destId="{35101123-F21C-4C4D-9A18-793527118188}" srcOrd="10" destOrd="0" presId="urn:microsoft.com/office/officeart/2005/8/layout/list1"/>
    <dgm:cxn modelId="{6BD8D6E3-0449-4839-A52F-4EE5B043B86E}" type="presParOf" srcId="{1EC9081B-B21D-4EF3-BB20-4472D0D16DBC}" destId="{F122A58D-DFFA-4A78-A19A-DEE6F09B108B}" srcOrd="11" destOrd="0" presId="urn:microsoft.com/office/officeart/2005/8/layout/list1"/>
    <dgm:cxn modelId="{FF1EED24-FF9A-445B-B441-4CEE9DB1445B}" type="presParOf" srcId="{1EC9081B-B21D-4EF3-BB20-4472D0D16DBC}" destId="{1B38AC6C-80B6-46BB-A3CB-E181FB49FC27}" srcOrd="12" destOrd="0" presId="urn:microsoft.com/office/officeart/2005/8/layout/list1"/>
    <dgm:cxn modelId="{09FE2AAE-1D2E-442F-9BB2-932AD4737D82}" type="presParOf" srcId="{1B38AC6C-80B6-46BB-A3CB-E181FB49FC27}" destId="{5D0EB1B1-3EF6-4D5B-A40D-6D35CFDC099D}" srcOrd="0" destOrd="0" presId="urn:microsoft.com/office/officeart/2005/8/layout/list1"/>
    <dgm:cxn modelId="{DFAE98C6-A5A2-44DA-9F1A-F43DF853A3C2}" type="presParOf" srcId="{1B38AC6C-80B6-46BB-A3CB-E181FB49FC27}" destId="{8768FDFF-7E05-4D6B-87BE-16C9860F7528}" srcOrd="1" destOrd="0" presId="urn:microsoft.com/office/officeart/2005/8/layout/list1"/>
    <dgm:cxn modelId="{2967367E-F9A4-4DE4-A2ED-25918BBF60C3}" type="presParOf" srcId="{1EC9081B-B21D-4EF3-BB20-4472D0D16DBC}" destId="{CA61C13A-F84B-4FEE-8798-0868461B86B9}" srcOrd="13" destOrd="0" presId="urn:microsoft.com/office/officeart/2005/8/layout/list1"/>
    <dgm:cxn modelId="{C908CF98-02EF-46D7-8A10-C0458520CEC8}" type="presParOf" srcId="{1EC9081B-B21D-4EF3-BB20-4472D0D16DBC}" destId="{E2DC7CCC-C436-4A48-85F8-B31184343CB2}" srcOrd="14" destOrd="0" presId="urn:microsoft.com/office/officeart/2005/8/layout/list1"/>
    <dgm:cxn modelId="{124A5883-B07B-4849-A3BA-346ACD860660}" type="presParOf" srcId="{1EC9081B-B21D-4EF3-BB20-4472D0D16DBC}" destId="{5C95DEC1-DDFD-43E3-9839-34C2720D4C84}" srcOrd="15" destOrd="0" presId="urn:microsoft.com/office/officeart/2005/8/layout/list1"/>
    <dgm:cxn modelId="{46A8F5F3-1457-401A-A7E9-C0450CF9253E}" type="presParOf" srcId="{1EC9081B-B21D-4EF3-BB20-4472D0D16DBC}" destId="{A2AA2474-7A3C-4F4E-9B69-9FC956BEE906}" srcOrd="16" destOrd="0" presId="urn:microsoft.com/office/officeart/2005/8/layout/list1"/>
    <dgm:cxn modelId="{B7ECF0E7-E1EA-4D89-997F-E00620DB6CEF}" type="presParOf" srcId="{A2AA2474-7A3C-4F4E-9B69-9FC956BEE906}" destId="{0D5996F6-05B7-4C21-9866-1F8405377B27}" srcOrd="0" destOrd="0" presId="urn:microsoft.com/office/officeart/2005/8/layout/list1"/>
    <dgm:cxn modelId="{B8042069-B7FC-40F4-AAAE-42EAD4B722F4}" type="presParOf" srcId="{A2AA2474-7A3C-4F4E-9B69-9FC956BEE906}" destId="{052E9398-F468-44D3-9C4C-824F5C64A596}" srcOrd="1" destOrd="0" presId="urn:microsoft.com/office/officeart/2005/8/layout/list1"/>
    <dgm:cxn modelId="{5E52F49C-D879-4E35-9E73-1DA72399194E}" type="presParOf" srcId="{1EC9081B-B21D-4EF3-BB20-4472D0D16DBC}" destId="{ECFDA4B1-BF13-4AD8-96A7-621C5F59DD9A}" srcOrd="17" destOrd="0" presId="urn:microsoft.com/office/officeart/2005/8/layout/list1"/>
    <dgm:cxn modelId="{C5CD7411-3988-4B90-8614-CFCDE99ACC20}" type="presParOf" srcId="{1EC9081B-B21D-4EF3-BB20-4472D0D16DBC}" destId="{19D856A6-E91F-4062-8A6E-A495F003525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299A94-D284-43F1-930F-48A274C154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AA16D1-1C43-4862-979D-78E0576A3B04}">
      <dgm:prSet/>
      <dgm:spPr/>
      <dgm:t>
        <a:bodyPr/>
        <a:lstStyle/>
        <a:p>
          <a:r>
            <a:rPr lang="en-US"/>
            <a:t>• Grouped bar chart: Companies vs Mission Status</a:t>
          </a:r>
        </a:p>
      </dgm:t>
    </dgm:pt>
    <dgm:pt modelId="{DCBBC8E2-0D2C-4D2E-9430-A44E9BF6BFC1}" type="parTrans" cxnId="{EEDC1480-6385-4AD7-AFF7-71AED221626D}">
      <dgm:prSet/>
      <dgm:spPr/>
      <dgm:t>
        <a:bodyPr/>
        <a:lstStyle/>
        <a:p>
          <a:endParaRPr lang="en-US"/>
        </a:p>
      </dgm:t>
    </dgm:pt>
    <dgm:pt modelId="{A1CD72A6-E9E5-4C93-B89F-169B6BCF53D0}" type="sibTrans" cxnId="{EEDC1480-6385-4AD7-AFF7-71AED221626D}">
      <dgm:prSet/>
      <dgm:spPr/>
      <dgm:t>
        <a:bodyPr/>
        <a:lstStyle/>
        <a:p>
          <a:endParaRPr lang="en-US"/>
        </a:p>
      </dgm:t>
    </dgm:pt>
    <dgm:pt modelId="{A560D88C-5271-41A1-BAD1-BF1D3C0E6DCB}">
      <dgm:prSet/>
      <dgm:spPr/>
      <dgm:t>
        <a:bodyPr/>
        <a:lstStyle/>
        <a:p>
          <a:r>
            <a:rPr lang="en-US"/>
            <a:t>• Highlights top performers</a:t>
          </a:r>
        </a:p>
      </dgm:t>
    </dgm:pt>
    <dgm:pt modelId="{FA1FD783-68EA-4368-8C0A-7F6AA24F0294}" type="parTrans" cxnId="{9D7C6083-434E-41EE-9A35-9CE7FF4B2A47}">
      <dgm:prSet/>
      <dgm:spPr/>
      <dgm:t>
        <a:bodyPr/>
        <a:lstStyle/>
        <a:p>
          <a:endParaRPr lang="en-US"/>
        </a:p>
      </dgm:t>
    </dgm:pt>
    <dgm:pt modelId="{6C9355D3-BADB-4282-992E-C31DBE94418C}" type="sibTrans" cxnId="{9D7C6083-434E-41EE-9A35-9CE7FF4B2A47}">
      <dgm:prSet/>
      <dgm:spPr/>
      <dgm:t>
        <a:bodyPr/>
        <a:lstStyle/>
        <a:p>
          <a:endParaRPr lang="en-US"/>
        </a:p>
      </dgm:t>
    </dgm:pt>
    <dgm:pt modelId="{C7F0EF5B-EB51-4122-8FFF-A4DBEDD73272}">
      <dgm:prSet/>
      <dgm:spPr/>
      <dgm:t>
        <a:bodyPr/>
        <a:lstStyle/>
        <a:p>
          <a:r>
            <a:rPr lang="en-US"/>
            <a:t>• Identifies high failure rates</a:t>
          </a:r>
        </a:p>
      </dgm:t>
    </dgm:pt>
    <dgm:pt modelId="{7D11054A-BC5A-443E-B18E-1E8CD72418BA}" type="parTrans" cxnId="{6D8210E7-322F-40B9-A514-798A21904237}">
      <dgm:prSet/>
      <dgm:spPr/>
      <dgm:t>
        <a:bodyPr/>
        <a:lstStyle/>
        <a:p>
          <a:endParaRPr lang="en-US"/>
        </a:p>
      </dgm:t>
    </dgm:pt>
    <dgm:pt modelId="{ADB36A7C-4FE9-4D46-A197-C88F613E2304}" type="sibTrans" cxnId="{6D8210E7-322F-40B9-A514-798A21904237}">
      <dgm:prSet/>
      <dgm:spPr/>
      <dgm:t>
        <a:bodyPr/>
        <a:lstStyle/>
        <a:p>
          <a:endParaRPr lang="en-US"/>
        </a:p>
      </dgm:t>
    </dgm:pt>
    <dgm:pt modelId="{C737C5A8-66CA-4B2C-90CF-E6423A17DFA9}" type="pres">
      <dgm:prSet presAssocID="{49299A94-D284-43F1-930F-48A274C154F0}" presName="root" presStyleCnt="0">
        <dgm:presLayoutVars>
          <dgm:dir/>
          <dgm:resizeHandles val="exact"/>
        </dgm:presLayoutVars>
      </dgm:prSet>
      <dgm:spPr/>
    </dgm:pt>
    <dgm:pt modelId="{5FE6AA15-D650-44E5-8DBC-B41DECEB4789}" type="pres">
      <dgm:prSet presAssocID="{F4AA16D1-1C43-4862-979D-78E0576A3B04}" presName="compNode" presStyleCnt="0"/>
      <dgm:spPr/>
    </dgm:pt>
    <dgm:pt modelId="{3E71344E-4D92-4150-ADCB-4436220E8D3F}" type="pres">
      <dgm:prSet presAssocID="{F4AA16D1-1C43-4862-979D-78E0576A3B04}" presName="bgRect" presStyleLbl="bgShp" presStyleIdx="0" presStyleCnt="3"/>
      <dgm:spPr/>
    </dgm:pt>
    <dgm:pt modelId="{F99EB974-F221-4581-AD52-A81F77923CCD}" type="pres">
      <dgm:prSet presAssocID="{F4AA16D1-1C43-4862-979D-78E0576A3B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DFBBEC4-2DE7-44AE-AF0C-E04A8D05E1D1}" type="pres">
      <dgm:prSet presAssocID="{F4AA16D1-1C43-4862-979D-78E0576A3B04}" presName="spaceRect" presStyleCnt="0"/>
      <dgm:spPr/>
    </dgm:pt>
    <dgm:pt modelId="{AC9662E1-CCEE-4745-AD19-7B7B749CB859}" type="pres">
      <dgm:prSet presAssocID="{F4AA16D1-1C43-4862-979D-78E0576A3B04}" presName="parTx" presStyleLbl="revTx" presStyleIdx="0" presStyleCnt="3">
        <dgm:presLayoutVars>
          <dgm:chMax val="0"/>
          <dgm:chPref val="0"/>
        </dgm:presLayoutVars>
      </dgm:prSet>
      <dgm:spPr/>
    </dgm:pt>
    <dgm:pt modelId="{77B25CFD-FA90-47C7-9DA2-6C6CA257A6A5}" type="pres">
      <dgm:prSet presAssocID="{A1CD72A6-E9E5-4C93-B89F-169B6BCF53D0}" presName="sibTrans" presStyleCnt="0"/>
      <dgm:spPr/>
    </dgm:pt>
    <dgm:pt modelId="{ACB0F922-E208-418A-AFDB-36B0AB21262D}" type="pres">
      <dgm:prSet presAssocID="{A560D88C-5271-41A1-BAD1-BF1D3C0E6DCB}" presName="compNode" presStyleCnt="0"/>
      <dgm:spPr/>
    </dgm:pt>
    <dgm:pt modelId="{DED9E1A1-31FC-4FAB-A2BC-EA94F264917A}" type="pres">
      <dgm:prSet presAssocID="{A560D88C-5271-41A1-BAD1-BF1D3C0E6DCB}" presName="bgRect" presStyleLbl="bgShp" presStyleIdx="1" presStyleCnt="3"/>
      <dgm:spPr/>
    </dgm:pt>
    <dgm:pt modelId="{E26D585B-BCC1-453B-85E2-5B5A0E4891C1}" type="pres">
      <dgm:prSet presAssocID="{A560D88C-5271-41A1-BAD1-BF1D3C0E6D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AD89D5D-8DDB-43B1-9793-925BEED3B980}" type="pres">
      <dgm:prSet presAssocID="{A560D88C-5271-41A1-BAD1-BF1D3C0E6DCB}" presName="spaceRect" presStyleCnt="0"/>
      <dgm:spPr/>
    </dgm:pt>
    <dgm:pt modelId="{668662F8-510F-4261-9E4C-B0CB9ED64F1D}" type="pres">
      <dgm:prSet presAssocID="{A560D88C-5271-41A1-BAD1-BF1D3C0E6DCB}" presName="parTx" presStyleLbl="revTx" presStyleIdx="1" presStyleCnt="3">
        <dgm:presLayoutVars>
          <dgm:chMax val="0"/>
          <dgm:chPref val="0"/>
        </dgm:presLayoutVars>
      </dgm:prSet>
      <dgm:spPr/>
    </dgm:pt>
    <dgm:pt modelId="{3FDEE87B-14D0-4AD9-802C-129B32C9C340}" type="pres">
      <dgm:prSet presAssocID="{6C9355D3-BADB-4282-992E-C31DBE94418C}" presName="sibTrans" presStyleCnt="0"/>
      <dgm:spPr/>
    </dgm:pt>
    <dgm:pt modelId="{37237976-D194-4137-A1E6-372FF6251579}" type="pres">
      <dgm:prSet presAssocID="{C7F0EF5B-EB51-4122-8FFF-A4DBEDD73272}" presName="compNode" presStyleCnt="0"/>
      <dgm:spPr/>
    </dgm:pt>
    <dgm:pt modelId="{0ADE2428-3E62-45BB-99B7-81553B7A6C38}" type="pres">
      <dgm:prSet presAssocID="{C7F0EF5B-EB51-4122-8FFF-A4DBEDD73272}" presName="bgRect" presStyleLbl="bgShp" presStyleIdx="2" presStyleCnt="3"/>
      <dgm:spPr/>
    </dgm:pt>
    <dgm:pt modelId="{ED27D252-6201-4C3A-951A-DEB6EEDC389B}" type="pres">
      <dgm:prSet presAssocID="{C7F0EF5B-EB51-4122-8FFF-A4DBEDD732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9B838144-1E49-4AA8-9E34-E4472ACE75AE}" type="pres">
      <dgm:prSet presAssocID="{C7F0EF5B-EB51-4122-8FFF-A4DBEDD73272}" presName="spaceRect" presStyleCnt="0"/>
      <dgm:spPr/>
    </dgm:pt>
    <dgm:pt modelId="{4A3E4945-62C1-4EED-A2C8-F4BFB78C6674}" type="pres">
      <dgm:prSet presAssocID="{C7F0EF5B-EB51-4122-8FFF-A4DBEDD732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150933-4265-4F04-AF36-F3216142D1CC}" type="presOf" srcId="{C7F0EF5B-EB51-4122-8FFF-A4DBEDD73272}" destId="{4A3E4945-62C1-4EED-A2C8-F4BFB78C6674}" srcOrd="0" destOrd="0" presId="urn:microsoft.com/office/officeart/2018/2/layout/IconVerticalSolidList"/>
    <dgm:cxn modelId="{9B68D967-5535-470A-B88A-1B3BC0A84249}" type="presOf" srcId="{A560D88C-5271-41A1-BAD1-BF1D3C0E6DCB}" destId="{668662F8-510F-4261-9E4C-B0CB9ED64F1D}" srcOrd="0" destOrd="0" presId="urn:microsoft.com/office/officeart/2018/2/layout/IconVerticalSolidList"/>
    <dgm:cxn modelId="{30BED67B-101E-4606-8941-ACA4AD1F1F5C}" type="presOf" srcId="{F4AA16D1-1C43-4862-979D-78E0576A3B04}" destId="{AC9662E1-CCEE-4745-AD19-7B7B749CB859}" srcOrd="0" destOrd="0" presId="urn:microsoft.com/office/officeart/2018/2/layout/IconVerticalSolidList"/>
    <dgm:cxn modelId="{EEDC1480-6385-4AD7-AFF7-71AED221626D}" srcId="{49299A94-D284-43F1-930F-48A274C154F0}" destId="{F4AA16D1-1C43-4862-979D-78E0576A3B04}" srcOrd="0" destOrd="0" parTransId="{DCBBC8E2-0D2C-4D2E-9430-A44E9BF6BFC1}" sibTransId="{A1CD72A6-E9E5-4C93-B89F-169B6BCF53D0}"/>
    <dgm:cxn modelId="{9D7C6083-434E-41EE-9A35-9CE7FF4B2A47}" srcId="{49299A94-D284-43F1-930F-48A274C154F0}" destId="{A560D88C-5271-41A1-BAD1-BF1D3C0E6DCB}" srcOrd="1" destOrd="0" parTransId="{FA1FD783-68EA-4368-8C0A-7F6AA24F0294}" sibTransId="{6C9355D3-BADB-4282-992E-C31DBE94418C}"/>
    <dgm:cxn modelId="{F6EF71E6-4ECD-458F-A79C-9FE0C33D1E6C}" type="presOf" srcId="{49299A94-D284-43F1-930F-48A274C154F0}" destId="{C737C5A8-66CA-4B2C-90CF-E6423A17DFA9}" srcOrd="0" destOrd="0" presId="urn:microsoft.com/office/officeart/2018/2/layout/IconVerticalSolidList"/>
    <dgm:cxn modelId="{6D8210E7-322F-40B9-A514-798A21904237}" srcId="{49299A94-D284-43F1-930F-48A274C154F0}" destId="{C7F0EF5B-EB51-4122-8FFF-A4DBEDD73272}" srcOrd="2" destOrd="0" parTransId="{7D11054A-BC5A-443E-B18E-1E8CD72418BA}" sibTransId="{ADB36A7C-4FE9-4D46-A197-C88F613E2304}"/>
    <dgm:cxn modelId="{543E5863-D57B-4341-9C06-02C43CF6EE40}" type="presParOf" srcId="{C737C5A8-66CA-4B2C-90CF-E6423A17DFA9}" destId="{5FE6AA15-D650-44E5-8DBC-B41DECEB4789}" srcOrd="0" destOrd="0" presId="urn:microsoft.com/office/officeart/2018/2/layout/IconVerticalSolidList"/>
    <dgm:cxn modelId="{58E2DAAE-3E8E-4CCD-9F7B-1E974989E7F9}" type="presParOf" srcId="{5FE6AA15-D650-44E5-8DBC-B41DECEB4789}" destId="{3E71344E-4D92-4150-ADCB-4436220E8D3F}" srcOrd="0" destOrd="0" presId="urn:microsoft.com/office/officeart/2018/2/layout/IconVerticalSolidList"/>
    <dgm:cxn modelId="{F67463D3-2C49-463A-9E90-FF269639E4BE}" type="presParOf" srcId="{5FE6AA15-D650-44E5-8DBC-B41DECEB4789}" destId="{F99EB974-F221-4581-AD52-A81F77923CCD}" srcOrd="1" destOrd="0" presId="urn:microsoft.com/office/officeart/2018/2/layout/IconVerticalSolidList"/>
    <dgm:cxn modelId="{062989AC-18FA-48F4-B854-92C8A2F3070B}" type="presParOf" srcId="{5FE6AA15-D650-44E5-8DBC-B41DECEB4789}" destId="{EDFBBEC4-2DE7-44AE-AF0C-E04A8D05E1D1}" srcOrd="2" destOrd="0" presId="urn:microsoft.com/office/officeart/2018/2/layout/IconVerticalSolidList"/>
    <dgm:cxn modelId="{388369A1-4128-426D-A17B-77412666C832}" type="presParOf" srcId="{5FE6AA15-D650-44E5-8DBC-B41DECEB4789}" destId="{AC9662E1-CCEE-4745-AD19-7B7B749CB859}" srcOrd="3" destOrd="0" presId="urn:microsoft.com/office/officeart/2018/2/layout/IconVerticalSolidList"/>
    <dgm:cxn modelId="{EC57A352-F369-479B-BADA-9D5B7382346E}" type="presParOf" srcId="{C737C5A8-66CA-4B2C-90CF-E6423A17DFA9}" destId="{77B25CFD-FA90-47C7-9DA2-6C6CA257A6A5}" srcOrd="1" destOrd="0" presId="urn:microsoft.com/office/officeart/2018/2/layout/IconVerticalSolidList"/>
    <dgm:cxn modelId="{1A8B6307-51B5-481B-8640-43B2C346DB59}" type="presParOf" srcId="{C737C5A8-66CA-4B2C-90CF-E6423A17DFA9}" destId="{ACB0F922-E208-418A-AFDB-36B0AB21262D}" srcOrd="2" destOrd="0" presId="urn:microsoft.com/office/officeart/2018/2/layout/IconVerticalSolidList"/>
    <dgm:cxn modelId="{AD238DB6-E382-4A97-B4D2-38C44E12120E}" type="presParOf" srcId="{ACB0F922-E208-418A-AFDB-36B0AB21262D}" destId="{DED9E1A1-31FC-4FAB-A2BC-EA94F264917A}" srcOrd="0" destOrd="0" presId="urn:microsoft.com/office/officeart/2018/2/layout/IconVerticalSolidList"/>
    <dgm:cxn modelId="{9B0734F6-C158-457F-B268-561B6743E092}" type="presParOf" srcId="{ACB0F922-E208-418A-AFDB-36B0AB21262D}" destId="{E26D585B-BCC1-453B-85E2-5B5A0E4891C1}" srcOrd="1" destOrd="0" presId="urn:microsoft.com/office/officeart/2018/2/layout/IconVerticalSolidList"/>
    <dgm:cxn modelId="{816A8B59-E98B-485E-8D27-A502568FF743}" type="presParOf" srcId="{ACB0F922-E208-418A-AFDB-36B0AB21262D}" destId="{FAD89D5D-8DDB-43B1-9793-925BEED3B980}" srcOrd="2" destOrd="0" presId="urn:microsoft.com/office/officeart/2018/2/layout/IconVerticalSolidList"/>
    <dgm:cxn modelId="{952E7458-9BDD-4014-8CB7-5CCF4F1D1843}" type="presParOf" srcId="{ACB0F922-E208-418A-AFDB-36B0AB21262D}" destId="{668662F8-510F-4261-9E4C-B0CB9ED64F1D}" srcOrd="3" destOrd="0" presId="urn:microsoft.com/office/officeart/2018/2/layout/IconVerticalSolidList"/>
    <dgm:cxn modelId="{FE15E402-CF13-4713-9ACE-CE278194BF35}" type="presParOf" srcId="{C737C5A8-66CA-4B2C-90CF-E6423A17DFA9}" destId="{3FDEE87B-14D0-4AD9-802C-129B32C9C340}" srcOrd="3" destOrd="0" presId="urn:microsoft.com/office/officeart/2018/2/layout/IconVerticalSolidList"/>
    <dgm:cxn modelId="{4B2B22C3-0A8B-461D-A36E-BF679A81BC5F}" type="presParOf" srcId="{C737C5A8-66CA-4B2C-90CF-E6423A17DFA9}" destId="{37237976-D194-4137-A1E6-372FF6251579}" srcOrd="4" destOrd="0" presId="urn:microsoft.com/office/officeart/2018/2/layout/IconVerticalSolidList"/>
    <dgm:cxn modelId="{9CABAF07-555D-4878-B4C3-D1D56474D9F7}" type="presParOf" srcId="{37237976-D194-4137-A1E6-372FF6251579}" destId="{0ADE2428-3E62-45BB-99B7-81553B7A6C38}" srcOrd="0" destOrd="0" presId="urn:microsoft.com/office/officeart/2018/2/layout/IconVerticalSolidList"/>
    <dgm:cxn modelId="{42CDD27D-E02A-44F2-8FEC-BE1E0210C598}" type="presParOf" srcId="{37237976-D194-4137-A1E6-372FF6251579}" destId="{ED27D252-6201-4C3A-951A-DEB6EEDC389B}" srcOrd="1" destOrd="0" presId="urn:microsoft.com/office/officeart/2018/2/layout/IconVerticalSolidList"/>
    <dgm:cxn modelId="{D9AB0B74-A65B-404A-9F5B-2489198E0E8E}" type="presParOf" srcId="{37237976-D194-4137-A1E6-372FF6251579}" destId="{9B838144-1E49-4AA8-9E34-E4472ACE75AE}" srcOrd="2" destOrd="0" presId="urn:microsoft.com/office/officeart/2018/2/layout/IconVerticalSolidList"/>
    <dgm:cxn modelId="{E98E9ECA-4B03-4B5D-9878-FF5FEAA5445D}" type="presParOf" srcId="{37237976-D194-4137-A1E6-372FF6251579}" destId="{4A3E4945-62C1-4EED-A2C8-F4BFB78C66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DE6B2E-69E9-40DF-B32C-3B325F5974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D3B212-100C-4308-83A7-38E9C0EBA214}">
      <dgm:prSet/>
      <dgm:spPr/>
      <dgm:t>
        <a:bodyPr/>
        <a:lstStyle/>
        <a:p>
          <a:r>
            <a:rPr lang="en-US"/>
            <a:t>• Classified as Communication vs Other</a:t>
          </a:r>
        </a:p>
      </dgm:t>
    </dgm:pt>
    <dgm:pt modelId="{111E4AD8-7C5E-4529-9E21-01AAC25CB4F0}" type="parTrans" cxnId="{0A9A80A2-548F-4430-BBBD-4366C3A6B270}">
      <dgm:prSet/>
      <dgm:spPr/>
      <dgm:t>
        <a:bodyPr/>
        <a:lstStyle/>
        <a:p>
          <a:endParaRPr lang="en-US"/>
        </a:p>
      </dgm:t>
    </dgm:pt>
    <dgm:pt modelId="{FAA9AE0F-0DED-4EB4-BAC2-FAC309B9A0E7}" type="sibTrans" cxnId="{0A9A80A2-548F-4430-BBBD-4366C3A6B270}">
      <dgm:prSet/>
      <dgm:spPr/>
      <dgm:t>
        <a:bodyPr/>
        <a:lstStyle/>
        <a:p>
          <a:endParaRPr lang="en-US"/>
        </a:p>
      </dgm:t>
    </dgm:pt>
    <dgm:pt modelId="{360A5544-BAF4-446E-B85E-05C6D02447CA}">
      <dgm:prSet/>
      <dgm:spPr/>
      <dgm:t>
        <a:bodyPr/>
        <a:lstStyle/>
        <a:p>
          <a:r>
            <a:rPr lang="en-US"/>
            <a:t>• Communication missions are dominant</a:t>
          </a:r>
        </a:p>
      </dgm:t>
    </dgm:pt>
    <dgm:pt modelId="{A6929512-75CA-45FF-B3D4-0D8434A8AB43}" type="parTrans" cxnId="{D6A80E2F-9233-4D02-9D7D-878822C114C3}">
      <dgm:prSet/>
      <dgm:spPr/>
      <dgm:t>
        <a:bodyPr/>
        <a:lstStyle/>
        <a:p>
          <a:endParaRPr lang="en-US"/>
        </a:p>
      </dgm:t>
    </dgm:pt>
    <dgm:pt modelId="{0D881100-A500-41EE-9632-23FC7DD9FECB}" type="sibTrans" cxnId="{D6A80E2F-9233-4D02-9D7D-878822C114C3}">
      <dgm:prSet/>
      <dgm:spPr/>
      <dgm:t>
        <a:bodyPr/>
        <a:lstStyle/>
        <a:p>
          <a:endParaRPr lang="en-US"/>
        </a:p>
      </dgm:t>
    </dgm:pt>
    <dgm:pt modelId="{CC39DBAC-6B34-40A5-A043-702D9F492545}">
      <dgm:prSet/>
      <dgm:spPr/>
      <dgm:t>
        <a:bodyPr/>
        <a:lstStyle/>
        <a:p>
          <a:r>
            <a:rPr lang="en-US"/>
            <a:t>• Others: research, navigation, defense</a:t>
          </a:r>
        </a:p>
      </dgm:t>
    </dgm:pt>
    <dgm:pt modelId="{684CFF91-8324-4032-AB2C-DCB57AE77B32}" type="parTrans" cxnId="{9B3242E1-306F-423A-8731-617F490F8D0A}">
      <dgm:prSet/>
      <dgm:spPr/>
      <dgm:t>
        <a:bodyPr/>
        <a:lstStyle/>
        <a:p>
          <a:endParaRPr lang="en-US"/>
        </a:p>
      </dgm:t>
    </dgm:pt>
    <dgm:pt modelId="{354C09F3-39BF-43B1-A652-FBC8A1AD7B59}" type="sibTrans" cxnId="{9B3242E1-306F-423A-8731-617F490F8D0A}">
      <dgm:prSet/>
      <dgm:spPr/>
      <dgm:t>
        <a:bodyPr/>
        <a:lstStyle/>
        <a:p>
          <a:endParaRPr lang="en-US"/>
        </a:p>
      </dgm:t>
    </dgm:pt>
    <dgm:pt modelId="{719939E7-057C-4CEA-A2D2-043483C0BE32}" type="pres">
      <dgm:prSet presAssocID="{81DE6B2E-69E9-40DF-B32C-3B325F5974F2}" presName="root" presStyleCnt="0">
        <dgm:presLayoutVars>
          <dgm:dir/>
          <dgm:resizeHandles val="exact"/>
        </dgm:presLayoutVars>
      </dgm:prSet>
      <dgm:spPr/>
    </dgm:pt>
    <dgm:pt modelId="{A9A4AFF4-8F1C-4796-BE0F-1A1009EE14A8}" type="pres">
      <dgm:prSet presAssocID="{8FD3B212-100C-4308-83A7-38E9C0EBA214}" presName="compNode" presStyleCnt="0"/>
      <dgm:spPr/>
    </dgm:pt>
    <dgm:pt modelId="{E9E08E1C-21D2-43BC-A7D2-2F0E0C5DE008}" type="pres">
      <dgm:prSet presAssocID="{8FD3B212-100C-4308-83A7-38E9C0EBA2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B7C650F-8081-447D-8AA9-0327483AF4C6}" type="pres">
      <dgm:prSet presAssocID="{8FD3B212-100C-4308-83A7-38E9C0EBA214}" presName="spaceRect" presStyleCnt="0"/>
      <dgm:spPr/>
    </dgm:pt>
    <dgm:pt modelId="{5C7567C6-463A-4B18-BCB0-987D078E8E19}" type="pres">
      <dgm:prSet presAssocID="{8FD3B212-100C-4308-83A7-38E9C0EBA214}" presName="textRect" presStyleLbl="revTx" presStyleIdx="0" presStyleCnt="3">
        <dgm:presLayoutVars>
          <dgm:chMax val="1"/>
          <dgm:chPref val="1"/>
        </dgm:presLayoutVars>
      </dgm:prSet>
      <dgm:spPr/>
    </dgm:pt>
    <dgm:pt modelId="{2287AD29-BE6C-4738-8016-AC75FBE0FD87}" type="pres">
      <dgm:prSet presAssocID="{FAA9AE0F-0DED-4EB4-BAC2-FAC309B9A0E7}" presName="sibTrans" presStyleCnt="0"/>
      <dgm:spPr/>
    </dgm:pt>
    <dgm:pt modelId="{0C2D22E4-F260-44C4-8E94-7CD62C634E4B}" type="pres">
      <dgm:prSet presAssocID="{360A5544-BAF4-446E-B85E-05C6D02447CA}" presName="compNode" presStyleCnt="0"/>
      <dgm:spPr/>
    </dgm:pt>
    <dgm:pt modelId="{0AAFC1DC-663C-4C4E-AB0D-C2091FF66AA2}" type="pres">
      <dgm:prSet presAssocID="{360A5544-BAF4-446E-B85E-05C6D02447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95C054C9-225E-46D2-B4DA-BCF31D1D12B1}" type="pres">
      <dgm:prSet presAssocID="{360A5544-BAF4-446E-B85E-05C6D02447CA}" presName="spaceRect" presStyleCnt="0"/>
      <dgm:spPr/>
    </dgm:pt>
    <dgm:pt modelId="{9A8502EF-39B2-45AA-A99D-090645BA68A6}" type="pres">
      <dgm:prSet presAssocID="{360A5544-BAF4-446E-B85E-05C6D02447CA}" presName="textRect" presStyleLbl="revTx" presStyleIdx="1" presStyleCnt="3">
        <dgm:presLayoutVars>
          <dgm:chMax val="1"/>
          <dgm:chPref val="1"/>
        </dgm:presLayoutVars>
      </dgm:prSet>
      <dgm:spPr/>
    </dgm:pt>
    <dgm:pt modelId="{A2A7D1BF-FBAC-45C2-BF78-EE210D221A46}" type="pres">
      <dgm:prSet presAssocID="{0D881100-A500-41EE-9632-23FC7DD9FECB}" presName="sibTrans" presStyleCnt="0"/>
      <dgm:spPr/>
    </dgm:pt>
    <dgm:pt modelId="{E404CA07-AFCE-45EC-9AEF-6EEE274F5137}" type="pres">
      <dgm:prSet presAssocID="{CC39DBAC-6B34-40A5-A043-702D9F492545}" presName="compNode" presStyleCnt="0"/>
      <dgm:spPr/>
    </dgm:pt>
    <dgm:pt modelId="{01690F19-E367-49CD-88A4-B85E6E337E20}" type="pres">
      <dgm:prSet presAssocID="{CC39DBAC-6B34-40A5-A043-702D9F4925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6F4819B6-2A9F-4A1C-9B66-9BE9CBC02056}" type="pres">
      <dgm:prSet presAssocID="{CC39DBAC-6B34-40A5-A043-702D9F492545}" presName="spaceRect" presStyleCnt="0"/>
      <dgm:spPr/>
    </dgm:pt>
    <dgm:pt modelId="{F7B99C53-FD5D-48E8-9BEF-8C7E8F4B20F6}" type="pres">
      <dgm:prSet presAssocID="{CC39DBAC-6B34-40A5-A043-702D9F4925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A80E2F-9233-4D02-9D7D-878822C114C3}" srcId="{81DE6B2E-69E9-40DF-B32C-3B325F5974F2}" destId="{360A5544-BAF4-446E-B85E-05C6D02447CA}" srcOrd="1" destOrd="0" parTransId="{A6929512-75CA-45FF-B3D4-0D8434A8AB43}" sibTransId="{0D881100-A500-41EE-9632-23FC7DD9FECB}"/>
    <dgm:cxn modelId="{292F3936-238F-4F3D-BE21-BB6F6D4BB30D}" type="presOf" srcId="{360A5544-BAF4-446E-B85E-05C6D02447CA}" destId="{9A8502EF-39B2-45AA-A99D-090645BA68A6}" srcOrd="0" destOrd="0" presId="urn:microsoft.com/office/officeart/2018/2/layout/IconLabelList"/>
    <dgm:cxn modelId="{472F8F36-69FE-4C7C-B000-F5433D6493A2}" type="presOf" srcId="{8FD3B212-100C-4308-83A7-38E9C0EBA214}" destId="{5C7567C6-463A-4B18-BCB0-987D078E8E19}" srcOrd="0" destOrd="0" presId="urn:microsoft.com/office/officeart/2018/2/layout/IconLabelList"/>
    <dgm:cxn modelId="{D336897F-FA37-45E1-A9AF-C8B56F19BE00}" type="presOf" srcId="{81DE6B2E-69E9-40DF-B32C-3B325F5974F2}" destId="{719939E7-057C-4CEA-A2D2-043483C0BE32}" srcOrd="0" destOrd="0" presId="urn:microsoft.com/office/officeart/2018/2/layout/IconLabelList"/>
    <dgm:cxn modelId="{0A9A80A2-548F-4430-BBBD-4366C3A6B270}" srcId="{81DE6B2E-69E9-40DF-B32C-3B325F5974F2}" destId="{8FD3B212-100C-4308-83A7-38E9C0EBA214}" srcOrd="0" destOrd="0" parTransId="{111E4AD8-7C5E-4529-9E21-01AAC25CB4F0}" sibTransId="{FAA9AE0F-0DED-4EB4-BAC2-FAC309B9A0E7}"/>
    <dgm:cxn modelId="{9B3242E1-306F-423A-8731-617F490F8D0A}" srcId="{81DE6B2E-69E9-40DF-B32C-3B325F5974F2}" destId="{CC39DBAC-6B34-40A5-A043-702D9F492545}" srcOrd="2" destOrd="0" parTransId="{684CFF91-8324-4032-AB2C-DCB57AE77B32}" sibTransId="{354C09F3-39BF-43B1-A652-FBC8A1AD7B59}"/>
    <dgm:cxn modelId="{824A45F8-5F6C-43D2-9D30-B80A61442400}" type="presOf" srcId="{CC39DBAC-6B34-40A5-A043-702D9F492545}" destId="{F7B99C53-FD5D-48E8-9BEF-8C7E8F4B20F6}" srcOrd="0" destOrd="0" presId="urn:microsoft.com/office/officeart/2018/2/layout/IconLabelList"/>
    <dgm:cxn modelId="{C1F24C3E-8D2C-400F-99D0-81DD7E27772A}" type="presParOf" srcId="{719939E7-057C-4CEA-A2D2-043483C0BE32}" destId="{A9A4AFF4-8F1C-4796-BE0F-1A1009EE14A8}" srcOrd="0" destOrd="0" presId="urn:microsoft.com/office/officeart/2018/2/layout/IconLabelList"/>
    <dgm:cxn modelId="{64901A10-CDC3-4D85-94B6-D6DD97774803}" type="presParOf" srcId="{A9A4AFF4-8F1C-4796-BE0F-1A1009EE14A8}" destId="{E9E08E1C-21D2-43BC-A7D2-2F0E0C5DE008}" srcOrd="0" destOrd="0" presId="urn:microsoft.com/office/officeart/2018/2/layout/IconLabelList"/>
    <dgm:cxn modelId="{8F6C607C-CB52-426C-BA0D-928A8C921866}" type="presParOf" srcId="{A9A4AFF4-8F1C-4796-BE0F-1A1009EE14A8}" destId="{6B7C650F-8081-447D-8AA9-0327483AF4C6}" srcOrd="1" destOrd="0" presId="urn:microsoft.com/office/officeart/2018/2/layout/IconLabelList"/>
    <dgm:cxn modelId="{73A6254F-0256-4933-A4CE-383847C914A8}" type="presParOf" srcId="{A9A4AFF4-8F1C-4796-BE0F-1A1009EE14A8}" destId="{5C7567C6-463A-4B18-BCB0-987D078E8E19}" srcOrd="2" destOrd="0" presId="urn:microsoft.com/office/officeart/2018/2/layout/IconLabelList"/>
    <dgm:cxn modelId="{455E4663-1FA6-43BA-A8CA-30FAAC31E3E1}" type="presParOf" srcId="{719939E7-057C-4CEA-A2D2-043483C0BE32}" destId="{2287AD29-BE6C-4738-8016-AC75FBE0FD87}" srcOrd="1" destOrd="0" presId="urn:microsoft.com/office/officeart/2018/2/layout/IconLabelList"/>
    <dgm:cxn modelId="{7D3587B1-6714-4E42-B17D-4A353D366EE5}" type="presParOf" srcId="{719939E7-057C-4CEA-A2D2-043483C0BE32}" destId="{0C2D22E4-F260-44C4-8E94-7CD62C634E4B}" srcOrd="2" destOrd="0" presId="urn:microsoft.com/office/officeart/2018/2/layout/IconLabelList"/>
    <dgm:cxn modelId="{D6EECA00-3C14-420A-8C7B-BFD55D22BC31}" type="presParOf" srcId="{0C2D22E4-F260-44C4-8E94-7CD62C634E4B}" destId="{0AAFC1DC-663C-4C4E-AB0D-C2091FF66AA2}" srcOrd="0" destOrd="0" presId="urn:microsoft.com/office/officeart/2018/2/layout/IconLabelList"/>
    <dgm:cxn modelId="{45D7EB63-A027-4CEF-8FA6-BFA2630C8628}" type="presParOf" srcId="{0C2D22E4-F260-44C4-8E94-7CD62C634E4B}" destId="{95C054C9-225E-46D2-B4DA-BCF31D1D12B1}" srcOrd="1" destOrd="0" presId="urn:microsoft.com/office/officeart/2018/2/layout/IconLabelList"/>
    <dgm:cxn modelId="{B86179E5-9627-4CA4-BC6E-86B52884C23C}" type="presParOf" srcId="{0C2D22E4-F260-44C4-8E94-7CD62C634E4B}" destId="{9A8502EF-39B2-45AA-A99D-090645BA68A6}" srcOrd="2" destOrd="0" presId="urn:microsoft.com/office/officeart/2018/2/layout/IconLabelList"/>
    <dgm:cxn modelId="{AD3E9CE2-351E-4FAD-A5F8-BA00940605E5}" type="presParOf" srcId="{719939E7-057C-4CEA-A2D2-043483C0BE32}" destId="{A2A7D1BF-FBAC-45C2-BF78-EE210D221A46}" srcOrd="3" destOrd="0" presId="urn:microsoft.com/office/officeart/2018/2/layout/IconLabelList"/>
    <dgm:cxn modelId="{88332CBF-E44D-4F9C-AEA6-3131F6709D17}" type="presParOf" srcId="{719939E7-057C-4CEA-A2D2-043483C0BE32}" destId="{E404CA07-AFCE-45EC-9AEF-6EEE274F5137}" srcOrd="4" destOrd="0" presId="urn:microsoft.com/office/officeart/2018/2/layout/IconLabelList"/>
    <dgm:cxn modelId="{814274DE-3425-4553-9910-432AEEFEEDEE}" type="presParOf" srcId="{E404CA07-AFCE-45EC-9AEF-6EEE274F5137}" destId="{01690F19-E367-49CD-88A4-B85E6E337E20}" srcOrd="0" destOrd="0" presId="urn:microsoft.com/office/officeart/2018/2/layout/IconLabelList"/>
    <dgm:cxn modelId="{2B3F51AE-9D51-41B0-A37D-B5644912A106}" type="presParOf" srcId="{E404CA07-AFCE-45EC-9AEF-6EEE274F5137}" destId="{6F4819B6-2A9F-4A1C-9B66-9BE9CBC02056}" srcOrd="1" destOrd="0" presId="urn:microsoft.com/office/officeart/2018/2/layout/IconLabelList"/>
    <dgm:cxn modelId="{F897488C-3786-45BD-82A8-A88F8E4F3132}" type="presParOf" srcId="{E404CA07-AFCE-45EC-9AEF-6EEE274F5137}" destId="{F7B99C53-FD5D-48E8-9BEF-8C7E8F4B20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32D5E3-F883-4E05-95A0-D1B9D941315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0E37613-4794-43A3-BED1-5BB6D3EE0272}">
      <dgm:prSet/>
      <dgm:spPr/>
      <dgm:t>
        <a:bodyPr/>
        <a:lstStyle/>
        <a:p>
          <a:pPr>
            <a:defRPr cap="all"/>
          </a:pPr>
          <a:r>
            <a:rPr lang="en-US"/>
            <a:t>• Average cost per year plotted</a:t>
          </a:r>
        </a:p>
      </dgm:t>
    </dgm:pt>
    <dgm:pt modelId="{9D362D2B-252E-46CD-88B7-5B7F5C6A3893}" type="parTrans" cxnId="{0C7DABE2-3EAB-406C-AE34-B0ACB75FAF9C}">
      <dgm:prSet/>
      <dgm:spPr/>
      <dgm:t>
        <a:bodyPr/>
        <a:lstStyle/>
        <a:p>
          <a:endParaRPr lang="en-US"/>
        </a:p>
      </dgm:t>
    </dgm:pt>
    <dgm:pt modelId="{C859B84D-DAFA-42EC-B2DE-DA8CA960BEA2}" type="sibTrans" cxnId="{0C7DABE2-3EAB-406C-AE34-B0ACB75FAF9C}">
      <dgm:prSet/>
      <dgm:spPr/>
      <dgm:t>
        <a:bodyPr/>
        <a:lstStyle/>
        <a:p>
          <a:endParaRPr lang="en-US"/>
        </a:p>
      </dgm:t>
    </dgm:pt>
    <dgm:pt modelId="{7C03277B-14E6-429B-B43F-57AC552604D0}">
      <dgm:prSet/>
      <dgm:spPr/>
      <dgm:t>
        <a:bodyPr/>
        <a:lstStyle/>
        <a:p>
          <a:pPr>
            <a:defRPr cap="all"/>
          </a:pPr>
          <a:r>
            <a:rPr lang="en-US"/>
            <a:t>• Fluctuations due to tech, inflation, mission complexity</a:t>
          </a:r>
        </a:p>
      </dgm:t>
    </dgm:pt>
    <dgm:pt modelId="{9EF5B58A-1341-4CAC-BE41-F5F45A7E6796}" type="parTrans" cxnId="{8260306B-A082-4135-A031-E367A67FC3D0}">
      <dgm:prSet/>
      <dgm:spPr/>
      <dgm:t>
        <a:bodyPr/>
        <a:lstStyle/>
        <a:p>
          <a:endParaRPr lang="en-US"/>
        </a:p>
      </dgm:t>
    </dgm:pt>
    <dgm:pt modelId="{7815DD06-74C9-4397-8676-671D0680AE7B}" type="sibTrans" cxnId="{8260306B-A082-4135-A031-E367A67FC3D0}">
      <dgm:prSet/>
      <dgm:spPr/>
      <dgm:t>
        <a:bodyPr/>
        <a:lstStyle/>
        <a:p>
          <a:endParaRPr lang="en-US"/>
        </a:p>
      </dgm:t>
    </dgm:pt>
    <dgm:pt modelId="{AD72CC1C-B21D-4DA7-9A7A-DAFC7CC8B140}">
      <dgm:prSet/>
      <dgm:spPr/>
      <dgm:t>
        <a:bodyPr/>
        <a:lstStyle/>
        <a:p>
          <a:pPr>
            <a:defRPr cap="all"/>
          </a:pPr>
          <a:r>
            <a:rPr lang="en-US"/>
            <a:t>• High-profile missions spike costs</a:t>
          </a:r>
        </a:p>
      </dgm:t>
    </dgm:pt>
    <dgm:pt modelId="{4546BA5B-7436-4ADC-91F3-CF86E00FA36C}" type="parTrans" cxnId="{E54A6C07-312A-4F4D-801A-A8B06997D081}">
      <dgm:prSet/>
      <dgm:spPr/>
      <dgm:t>
        <a:bodyPr/>
        <a:lstStyle/>
        <a:p>
          <a:endParaRPr lang="en-US"/>
        </a:p>
      </dgm:t>
    </dgm:pt>
    <dgm:pt modelId="{23765FF1-6732-4D35-92B7-712C537609A0}" type="sibTrans" cxnId="{E54A6C07-312A-4F4D-801A-A8B06997D081}">
      <dgm:prSet/>
      <dgm:spPr/>
      <dgm:t>
        <a:bodyPr/>
        <a:lstStyle/>
        <a:p>
          <a:endParaRPr lang="en-US"/>
        </a:p>
      </dgm:t>
    </dgm:pt>
    <dgm:pt modelId="{CAADEDCE-122A-4E5A-950B-FC1417F84DB8}" type="pres">
      <dgm:prSet presAssocID="{5C32D5E3-F883-4E05-95A0-D1B9D9413152}" presName="root" presStyleCnt="0">
        <dgm:presLayoutVars>
          <dgm:dir/>
          <dgm:resizeHandles val="exact"/>
        </dgm:presLayoutVars>
      </dgm:prSet>
      <dgm:spPr/>
    </dgm:pt>
    <dgm:pt modelId="{7271E8E7-9D9C-46C0-802F-0295F5E0C4C5}" type="pres">
      <dgm:prSet presAssocID="{50E37613-4794-43A3-BED1-5BB6D3EE0272}" presName="compNode" presStyleCnt="0"/>
      <dgm:spPr/>
    </dgm:pt>
    <dgm:pt modelId="{999678BA-7AC4-452C-A96E-8A64C7C2F79F}" type="pres">
      <dgm:prSet presAssocID="{50E37613-4794-43A3-BED1-5BB6D3EE0272}" presName="iconBgRect" presStyleLbl="bgShp" presStyleIdx="0" presStyleCnt="3"/>
      <dgm:spPr/>
    </dgm:pt>
    <dgm:pt modelId="{ECB4019E-4BA0-463B-A330-D30763DB2B64}" type="pres">
      <dgm:prSet presAssocID="{50E37613-4794-43A3-BED1-5BB6D3EE02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BFFC226C-A0A0-4EC6-B658-108749416121}" type="pres">
      <dgm:prSet presAssocID="{50E37613-4794-43A3-BED1-5BB6D3EE0272}" presName="spaceRect" presStyleCnt="0"/>
      <dgm:spPr/>
    </dgm:pt>
    <dgm:pt modelId="{8F0815F4-8C0F-4F99-83AB-D8E58DE1E7E7}" type="pres">
      <dgm:prSet presAssocID="{50E37613-4794-43A3-BED1-5BB6D3EE0272}" presName="textRect" presStyleLbl="revTx" presStyleIdx="0" presStyleCnt="3">
        <dgm:presLayoutVars>
          <dgm:chMax val="1"/>
          <dgm:chPref val="1"/>
        </dgm:presLayoutVars>
      </dgm:prSet>
      <dgm:spPr/>
    </dgm:pt>
    <dgm:pt modelId="{7BD28586-75C9-4462-8753-AE5C9F9887AB}" type="pres">
      <dgm:prSet presAssocID="{C859B84D-DAFA-42EC-B2DE-DA8CA960BEA2}" presName="sibTrans" presStyleCnt="0"/>
      <dgm:spPr/>
    </dgm:pt>
    <dgm:pt modelId="{8C2EC0AE-982E-4ACF-AE42-2EB0010EF226}" type="pres">
      <dgm:prSet presAssocID="{7C03277B-14E6-429B-B43F-57AC552604D0}" presName="compNode" presStyleCnt="0"/>
      <dgm:spPr/>
    </dgm:pt>
    <dgm:pt modelId="{9F36309B-58DC-4E44-AFCA-255F85013ECC}" type="pres">
      <dgm:prSet presAssocID="{7C03277B-14E6-429B-B43F-57AC552604D0}" presName="iconBgRect" presStyleLbl="bgShp" presStyleIdx="1" presStyleCnt="3"/>
      <dgm:spPr/>
    </dgm:pt>
    <dgm:pt modelId="{91CBD42B-5DCD-4AFC-8D41-CC64BA32E5AD}" type="pres">
      <dgm:prSet presAssocID="{7C03277B-14E6-429B-B43F-57AC552604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A705978-4DDD-43EE-A8E9-23A82A8BB8A0}" type="pres">
      <dgm:prSet presAssocID="{7C03277B-14E6-429B-B43F-57AC552604D0}" presName="spaceRect" presStyleCnt="0"/>
      <dgm:spPr/>
    </dgm:pt>
    <dgm:pt modelId="{7F7A840A-171D-4713-B26B-36E1FF6A9BC0}" type="pres">
      <dgm:prSet presAssocID="{7C03277B-14E6-429B-B43F-57AC552604D0}" presName="textRect" presStyleLbl="revTx" presStyleIdx="1" presStyleCnt="3">
        <dgm:presLayoutVars>
          <dgm:chMax val="1"/>
          <dgm:chPref val="1"/>
        </dgm:presLayoutVars>
      </dgm:prSet>
      <dgm:spPr/>
    </dgm:pt>
    <dgm:pt modelId="{90DA0484-B944-4BC7-9D11-903499F55429}" type="pres">
      <dgm:prSet presAssocID="{7815DD06-74C9-4397-8676-671D0680AE7B}" presName="sibTrans" presStyleCnt="0"/>
      <dgm:spPr/>
    </dgm:pt>
    <dgm:pt modelId="{EBC73C59-8489-4E7D-A61F-BBE1CC616E92}" type="pres">
      <dgm:prSet presAssocID="{AD72CC1C-B21D-4DA7-9A7A-DAFC7CC8B140}" presName="compNode" presStyleCnt="0"/>
      <dgm:spPr/>
    </dgm:pt>
    <dgm:pt modelId="{FD5464F4-4F8A-4436-963F-83A3B1A6472F}" type="pres">
      <dgm:prSet presAssocID="{AD72CC1C-B21D-4DA7-9A7A-DAFC7CC8B140}" presName="iconBgRect" presStyleLbl="bgShp" presStyleIdx="2" presStyleCnt="3"/>
      <dgm:spPr/>
    </dgm:pt>
    <dgm:pt modelId="{21514808-C61A-4678-A2BB-E42E6F9ACAC0}" type="pres">
      <dgm:prSet presAssocID="{AD72CC1C-B21D-4DA7-9A7A-DAFC7CC8B1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E60F9BA-A55D-4B84-BCAF-880115B860F1}" type="pres">
      <dgm:prSet presAssocID="{AD72CC1C-B21D-4DA7-9A7A-DAFC7CC8B140}" presName="spaceRect" presStyleCnt="0"/>
      <dgm:spPr/>
    </dgm:pt>
    <dgm:pt modelId="{DCF09FC0-151B-4974-AD3E-29F6B3950A4F}" type="pres">
      <dgm:prSet presAssocID="{AD72CC1C-B21D-4DA7-9A7A-DAFC7CC8B14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4A6C07-312A-4F4D-801A-A8B06997D081}" srcId="{5C32D5E3-F883-4E05-95A0-D1B9D9413152}" destId="{AD72CC1C-B21D-4DA7-9A7A-DAFC7CC8B140}" srcOrd="2" destOrd="0" parTransId="{4546BA5B-7436-4ADC-91F3-CF86E00FA36C}" sibTransId="{23765FF1-6732-4D35-92B7-712C537609A0}"/>
    <dgm:cxn modelId="{CEF0AB0B-4319-47EA-B208-A56531A61955}" type="presOf" srcId="{7C03277B-14E6-429B-B43F-57AC552604D0}" destId="{7F7A840A-171D-4713-B26B-36E1FF6A9BC0}" srcOrd="0" destOrd="0" presId="urn:microsoft.com/office/officeart/2018/5/layout/IconCircleLabelList"/>
    <dgm:cxn modelId="{97988912-4549-4846-8F9D-900D40D5696B}" type="presOf" srcId="{5C32D5E3-F883-4E05-95A0-D1B9D9413152}" destId="{CAADEDCE-122A-4E5A-950B-FC1417F84DB8}" srcOrd="0" destOrd="0" presId="urn:microsoft.com/office/officeart/2018/5/layout/IconCircleLabelList"/>
    <dgm:cxn modelId="{64C68B12-B6D6-4113-A400-A674AEC162F3}" type="presOf" srcId="{AD72CC1C-B21D-4DA7-9A7A-DAFC7CC8B140}" destId="{DCF09FC0-151B-4974-AD3E-29F6B3950A4F}" srcOrd="0" destOrd="0" presId="urn:microsoft.com/office/officeart/2018/5/layout/IconCircleLabelList"/>
    <dgm:cxn modelId="{8260306B-A082-4135-A031-E367A67FC3D0}" srcId="{5C32D5E3-F883-4E05-95A0-D1B9D9413152}" destId="{7C03277B-14E6-429B-B43F-57AC552604D0}" srcOrd="1" destOrd="0" parTransId="{9EF5B58A-1341-4CAC-BE41-F5F45A7E6796}" sibTransId="{7815DD06-74C9-4397-8676-671D0680AE7B}"/>
    <dgm:cxn modelId="{15695E76-0A8E-4441-904D-DF5FBB66BAF6}" type="presOf" srcId="{50E37613-4794-43A3-BED1-5BB6D3EE0272}" destId="{8F0815F4-8C0F-4F99-83AB-D8E58DE1E7E7}" srcOrd="0" destOrd="0" presId="urn:microsoft.com/office/officeart/2018/5/layout/IconCircleLabelList"/>
    <dgm:cxn modelId="{0C7DABE2-3EAB-406C-AE34-B0ACB75FAF9C}" srcId="{5C32D5E3-F883-4E05-95A0-D1B9D9413152}" destId="{50E37613-4794-43A3-BED1-5BB6D3EE0272}" srcOrd="0" destOrd="0" parTransId="{9D362D2B-252E-46CD-88B7-5B7F5C6A3893}" sibTransId="{C859B84D-DAFA-42EC-B2DE-DA8CA960BEA2}"/>
    <dgm:cxn modelId="{825BD502-D986-4DFD-906E-64F03103340F}" type="presParOf" srcId="{CAADEDCE-122A-4E5A-950B-FC1417F84DB8}" destId="{7271E8E7-9D9C-46C0-802F-0295F5E0C4C5}" srcOrd="0" destOrd="0" presId="urn:microsoft.com/office/officeart/2018/5/layout/IconCircleLabelList"/>
    <dgm:cxn modelId="{8C9294F9-20FB-4218-8B85-3DEB461EBA07}" type="presParOf" srcId="{7271E8E7-9D9C-46C0-802F-0295F5E0C4C5}" destId="{999678BA-7AC4-452C-A96E-8A64C7C2F79F}" srcOrd="0" destOrd="0" presId="urn:microsoft.com/office/officeart/2018/5/layout/IconCircleLabelList"/>
    <dgm:cxn modelId="{1DDC7750-4495-4981-B0FB-D6DDB30E22C5}" type="presParOf" srcId="{7271E8E7-9D9C-46C0-802F-0295F5E0C4C5}" destId="{ECB4019E-4BA0-463B-A330-D30763DB2B64}" srcOrd="1" destOrd="0" presId="urn:microsoft.com/office/officeart/2018/5/layout/IconCircleLabelList"/>
    <dgm:cxn modelId="{23763239-13F0-4688-9B87-5343119216EE}" type="presParOf" srcId="{7271E8E7-9D9C-46C0-802F-0295F5E0C4C5}" destId="{BFFC226C-A0A0-4EC6-B658-108749416121}" srcOrd="2" destOrd="0" presId="urn:microsoft.com/office/officeart/2018/5/layout/IconCircleLabelList"/>
    <dgm:cxn modelId="{676D9B71-80BC-40C0-A13C-2E052EE80EDD}" type="presParOf" srcId="{7271E8E7-9D9C-46C0-802F-0295F5E0C4C5}" destId="{8F0815F4-8C0F-4F99-83AB-D8E58DE1E7E7}" srcOrd="3" destOrd="0" presId="urn:microsoft.com/office/officeart/2018/5/layout/IconCircleLabelList"/>
    <dgm:cxn modelId="{3230AD72-3916-4869-8449-2AAAF8CEE95A}" type="presParOf" srcId="{CAADEDCE-122A-4E5A-950B-FC1417F84DB8}" destId="{7BD28586-75C9-4462-8753-AE5C9F9887AB}" srcOrd="1" destOrd="0" presId="urn:microsoft.com/office/officeart/2018/5/layout/IconCircleLabelList"/>
    <dgm:cxn modelId="{12E4CB8F-DA25-45DC-A20D-251A9DDDC2A8}" type="presParOf" srcId="{CAADEDCE-122A-4E5A-950B-FC1417F84DB8}" destId="{8C2EC0AE-982E-4ACF-AE42-2EB0010EF226}" srcOrd="2" destOrd="0" presId="urn:microsoft.com/office/officeart/2018/5/layout/IconCircleLabelList"/>
    <dgm:cxn modelId="{5F0DF4E7-F6EC-4AE0-A33F-6CD609FF8CAA}" type="presParOf" srcId="{8C2EC0AE-982E-4ACF-AE42-2EB0010EF226}" destId="{9F36309B-58DC-4E44-AFCA-255F85013ECC}" srcOrd="0" destOrd="0" presId="urn:microsoft.com/office/officeart/2018/5/layout/IconCircleLabelList"/>
    <dgm:cxn modelId="{200ABD9E-C25B-475E-A82B-4E7B3479AE82}" type="presParOf" srcId="{8C2EC0AE-982E-4ACF-AE42-2EB0010EF226}" destId="{91CBD42B-5DCD-4AFC-8D41-CC64BA32E5AD}" srcOrd="1" destOrd="0" presId="urn:microsoft.com/office/officeart/2018/5/layout/IconCircleLabelList"/>
    <dgm:cxn modelId="{8561444D-EDA7-48FC-9ACE-4970E7515931}" type="presParOf" srcId="{8C2EC0AE-982E-4ACF-AE42-2EB0010EF226}" destId="{4A705978-4DDD-43EE-A8E9-23A82A8BB8A0}" srcOrd="2" destOrd="0" presId="urn:microsoft.com/office/officeart/2018/5/layout/IconCircleLabelList"/>
    <dgm:cxn modelId="{A87408EF-C140-4E38-A48C-59CCB9F8E494}" type="presParOf" srcId="{8C2EC0AE-982E-4ACF-AE42-2EB0010EF226}" destId="{7F7A840A-171D-4713-B26B-36E1FF6A9BC0}" srcOrd="3" destOrd="0" presId="urn:microsoft.com/office/officeart/2018/5/layout/IconCircleLabelList"/>
    <dgm:cxn modelId="{8BF3FD7F-818E-48AD-A859-89B48DCB6479}" type="presParOf" srcId="{CAADEDCE-122A-4E5A-950B-FC1417F84DB8}" destId="{90DA0484-B944-4BC7-9D11-903499F55429}" srcOrd="3" destOrd="0" presId="urn:microsoft.com/office/officeart/2018/5/layout/IconCircleLabelList"/>
    <dgm:cxn modelId="{F355A2CD-95FF-4B6F-ACC4-9CB2887E22CF}" type="presParOf" srcId="{CAADEDCE-122A-4E5A-950B-FC1417F84DB8}" destId="{EBC73C59-8489-4E7D-A61F-BBE1CC616E92}" srcOrd="4" destOrd="0" presId="urn:microsoft.com/office/officeart/2018/5/layout/IconCircleLabelList"/>
    <dgm:cxn modelId="{01782A65-8457-414A-A684-E085A7DE9221}" type="presParOf" srcId="{EBC73C59-8489-4E7D-A61F-BBE1CC616E92}" destId="{FD5464F4-4F8A-4436-963F-83A3B1A6472F}" srcOrd="0" destOrd="0" presId="urn:microsoft.com/office/officeart/2018/5/layout/IconCircleLabelList"/>
    <dgm:cxn modelId="{BB4F070A-E077-45E2-A9F0-CE4E59D8BABB}" type="presParOf" srcId="{EBC73C59-8489-4E7D-A61F-BBE1CC616E92}" destId="{21514808-C61A-4678-A2BB-E42E6F9ACAC0}" srcOrd="1" destOrd="0" presId="urn:microsoft.com/office/officeart/2018/5/layout/IconCircleLabelList"/>
    <dgm:cxn modelId="{E0BD7416-1E07-463A-B446-05021303968E}" type="presParOf" srcId="{EBC73C59-8489-4E7D-A61F-BBE1CC616E92}" destId="{7E60F9BA-A55D-4B84-BCAF-880115B860F1}" srcOrd="2" destOrd="0" presId="urn:microsoft.com/office/officeart/2018/5/layout/IconCircleLabelList"/>
    <dgm:cxn modelId="{CC7BDED3-0FF0-4F6B-A2AB-6F35EBC9578E}" type="presParOf" srcId="{EBC73C59-8489-4E7D-A61F-BBE1CC616E92}" destId="{DCF09FC0-151B-4974-AD3E-29F6B3950A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12ECB-6093-45B1-8B82-31602515C643}">
      <dsp:nvSpPr>
        <dsp:cNvPr id="0" name=""/>
        <dsp:cNvSpPr/>
      </dsp:nvSpPr>
      <dsp:spPr>
        <a:xfrm>
          <a:off x="0" y="210559"/>
          <a:ext cx="5000124" cy="1193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Exploratory Data Analysis on Space Missions</a:t>
          </a:r>
        </a:p>
      </dsp:txBody>
      <dsp:txXfrm>
        <a:off x="58257" y="268816"/>
        <a:ext cx="4883610" cy="1076886"/>
      </dsp:txXfrm>
    </dsp:sp>
    <dsp:sp modelId="{56AAC1FF-F532-48F1-80D6-436F8906A713}">
      <dsp:nvSpPr>
        <dsp:cNvPr id="0" name=""/>
        <dsp:cNvSpPr/>
      </dsp:nvSpPr>
      <dsp:spPr>
        <a:xfrm>
          <a:off x="0" y="1490359"/>
          <a:ext cx="5000124" cy="119340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K. Sai Kalyan Reddy | Reg. No: 12304905</a:t>
          </a:r>
        </a:p>
      </dsp:txBody>
      <dsp:txXfrm>
        <a:off x="58257" y="1548616"/>
        <a:ext cx="4883610" cy="1076886"/>
      </dsp:txXfrm>
    </dsp:sp>
    <dsp:sp modelId="{CF0F68AF-07C4-4E88-A72E-103F318D2E95}">
      <dsp:nvSpPr>
        <dsp:cNvPr id="0" name=""/>
        <dsp:cNvSpPr/>
      </dsp:nvSpPr>
      <dsp:spPr>
        <a:xfrm>
          <a:off x="0" y="2770159"/>
          <a:ext cx="5000124" cy="119340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Course Code: INT375 | Lovely Professional University</a:t>
          </a:r>
        </a:p>
      </dsp:txBody>
      <dsp:txXfrm>
        <a:off x="58257" y="2828416"/>
        <a:ext cx="4883610" cy="1076886"/>
      </dsp:txXfrm>
    </dsp:sp>
    <dsp:sp modelId="{9BEF4754-3B30-4043-AE85-494A8E7AA516}">
      <dsp:nvSpPr>
        <dsp:cNvPr id="0" name=""/>
        <dsp:cNvSpPr/>
      </dsp:nvSpPr>
      <dsp:spPr>
        <a:xfrm>
          <a:off x="0" y="4049960"/>
          <a:ext cx="5000124" cy="11934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Guide: Mrs. Aashima</a:t>
          </a:r>
        </a:p>
      </dsp:txBody>
      <dsp:txXfrm>
        <a:off x="58257" y="4108217"/>
        <a:ext cx="4883610" cy="10768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39C29-B6E2-44E3-BDA8-68A8F898D407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F8D5D-93E6-4D6F-96DB-6B2A3B7D5678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Top countries: USA, Russia, China</a:t>
          </a:r>
        </a:p>
      </dsp:txBody>
      <dsp:txXfrm>
        <a:off x="298991" y="1277365"/>
        <a:ext cx="2219346" cy="1377989"/>
      </dsp:txXfrm>
    </dsp:sp>
    <dsp:sp modelId="{5F443F3F-0AE0-4820-A321-6F187A480A83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5E133-77A3-4BDF-9621-FCB7DF27152F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Visualized via bar chart</a:t>
          </a:r>
        </a:p>
      </dsp:txBody>
      <dsp:txXfrm>
        <a:off x="3116322" y="1277365"/>
        <a:ext cx="2219346" cy="1377989"/>
      </dsp:txXfrm>
    </dsp:sp>
    <dsp:sp modelId="{DDCC2104-0DB4-4DDF-9729-E39146761371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05EC6-D41D-40EA-ACF7-E9A5325F90D4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Indicates global distribution of space infra</a:t>
          </a:r>
        </a:p>
      </dsp:txBody>
      <dsp:txXfrm>
        <a:off x="5933653" y="1277365"/>
        <a:ext cx="2219346" cy="13779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5C8F4-64F9-421E-919B-6798B4F0E8D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49104-E639-4985-BD75-72350BBB083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Boxplot reveals expensive missions</a:t>
          </a:r>
        </a:p>
      </dsp:txBody>
      <dsp:txXfrm>
        <a:off x="78583" y="2435142"/>
        <a:ext cx="2399612" cy="720000"/>
      </dsp:txXfrm>
    </dsp:sp>
    <dsp:sp modelId="{90C7E89F-434D-40CF-8373-93B57E3F9481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FFBB9-DB90-4AAE-8CFE-048AAC35DC74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Reflects mission scale, special tech</a:t>
          </a:r>
        </a:p>
      </dsp:txBody>
      <dsp:txXfrm>
        <a:off x="2898129" y="2435142"/>
        <a:ext cx="2399612" cy="720000"/>
      </dsp:txXfrm>
    </dsp:sp>
    <dsp:sp modelId="{1F58B452-603F-4D74-9419-0A2A6F4C2F5D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DD709-6498-4B97-9117-D4D0DB228948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Helps budget planning &amp; anomaly flagging</a:t>
          </a:r>
        </a:p>
      </dsp:txBody>
      <dsp:txXfrm>
        <a:off x="5717674" y="2435142"/>
        <a:ext cx="2399612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4FEC0-78CC-4369-A7A8-FEF642074928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0A7DC-6617-4A95-A57E-9CBBCC04A8A1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614A4-C372-4A1A-B43D-EBCEC09E4D1A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Bar chart of top 10 companies</a:t>
          </a:r>
        </a:p>
      </dsp:txBody>
      <dsp:txXfrm>
        <a:off x="1844034" y="682"/>
        <a:ext cx="2839914" cy="1596566"/>
      </dsp:txXfrm>
    </dsp:sp>
    <dsp:sp modelId="{23EC796A-25CA-4DDF-A643-1523FDADCE79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00C3A-9465-4C61-95FF-5E8A06259E49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AA13A-8E87-44BB-A299-C39356F49AE4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Shows market dominance</a:t>
          </a:r>
        </a:p>
      </dsp:txBody>
      <dsp:txXfrm>
        <a:off x="1844034" y="1996390"/>
        <a:ext cx="2839914" cy="1596566"/>
      </dsp:txXfrm>
    </dsp:sp>
    <dsp:sp modelId="{A24C865E-675F-4914-A1B5-39CA54B2D7A8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128BE-AD25-451C-BBF1-19406A81A71D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A7411-6C13-44E1-943D-3B573C01547A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Mix of government &amp; private agencies</a:t>
          </a:r>
        </a:p>
      </dsp:txBody>
      <dsp:txXfrm>
        <a:off x="1844034" y="3992098"/>
        <a:ext cx="2839914" cy="15965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92E77-39EF-463B-A870-8EAC571DDBC5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68401-114A-40B2-B190-ACDFE3AE3B87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Future Work: Predictive modeling, dashboards, geospatial analysis</a:t>
          </a:r>
        </a:p>
      </dsp:txBody>
      <dsp:txXfrm>
        <a:off x="729373" y="1314747"/>
        <a:ext cx="1488867" cy="595546"/>
      </dsp:txXfrm>
    </dsp:sp>
    <dsp:sp modelId="{CFFDCD4B-13B7-4FC7-B853-4468E62B6F04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0CAE9-1353-4FF5-A297-2374AD07718B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References:</a:t>
          </a:r>
        </a:p>
      </dsp:txBody>
      <dsp:txXfrm>
        <a:off x="2478792" y="1314747"/>
        <a:ext cx="1488867" cy="595546"/>
      </dsp:txXfrm>
    </dsp:sp>
    <dsp:sp modelId="{FE138458-95DE-44A6-9D2C-8DB243A096B7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BECBA-C04E-4360-9928-981BE8DB445E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Kaggle Dataset</a:t>
          </a:r>
        </a:p>
      </dsp:txBody>
      <dsp:txXfrm>
        <a:off x="4228211" y="1314747"/>
        <a:ext cx="1488867" cy="595546"/>
      </dsp:txXfrm>
    </dsp:sp>
    <dsp:sp modelId="{0FDD546A-5024-439E-8D8B-E901B57ACC1D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39C27-1C28-4094-88A8-B94038C5A9EC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Python Libraries</a:t>
          </a:r>
        </a:p>
      </dsp:txBody>
      <dsp:txXfrm>
        <a:off x="5977630" y="1314747"/>
        <a:ext cx="1488867" cy="595546"/>
      </dsp:txXfrm>
    </dsp:sp>
    <dsp:sp modelId="{4D86078E-2620-418C-9534-89F65D8820AE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D4C09-8E8F-4964-BD94-0A2D494F404E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Official space agency sources</a:t>
          </a:r>
        </a:p>
      </dsp:txBody>
      <dsp:txXfrm>
        <a:off x="3353501" y="3204069"/>
        <a:ext cx="1488867" cy="59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C6DA0-01D2-45B9-8C31-2D05A67A7BA0}">
      <dsp:nvSpPr>
        <dsp:cNvPr id="0" name=""/>
        <dsp:cNvSpPr/>
      </dsp:nvSpPr>
      <dsp:spPr>
        <a:xfrm>
          <a:off x="1368646" y="779191"/>
          <a:ext cx="109171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594B1-DCCB-43FD-B526-58976C177AFD}">
      <dsp:nvSpPr>
        <dsp:cNvPr id="0" name=""/>
        <dsp:cNvSpPr/>
      </dsp:nvSpPr>
      <dsp:spPr>
        <a:xfrm>
          <a:off x="2525864" y="687506"/>
          <a:ext cx="125547" cy="235453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628228"/>
            <a:satOff val="-547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628228"/>
              <a:satOff val="-547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80F3E-A219-4158-BBCF-D36D29281E8C}">
      <dsp:nvSpPr>
        <dsp:cNvPr id="0" name=""/>
        <dsp:cNvSpPr/>
      </dsp:nvSpPr>
      <dsp:spPr>
        <a:xfrm>
          <a:off x="659936" y="206982"/>
          <a:ext cx="1144490" cy="11444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13" tIns="44413" rIns="44413" bIns="4441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</a:t>
          </a:r>
        </a:p>
      </dsp:txBody>
      <dsp:txXfrm>
        <a:off x="827543" y="374589"/>
        <a:ext cx="809276" cy="809276"/>
      </dsp:txXfrm>
    </dsp:sp>
    <dsp:sp modelId="{39B82B6C-1B8B-4390-A2AF-715987672610}">
      <dsp:nvSpPr>
        <dsp:cNvPr id="0" name=""/>
        <dsp:cNvSpPr/>
      </dsp:nvSpPr>
      <dsp:spPr>
        <a:xfrm>
          <a:off x="4001" y="1517057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Focus: Analyze space missions using Python</a:t>
          </a:r>
        </a:p>
      </dsp:txBody>
      <dsp:txXfrm>
        <a:off x="4001" y="1910177"/>
        <a:ext cx="2456360" cy="1572480"/>
      </dsp:txXfrm>
    </dsp:sp>
    <dsp:sp modelId="{24A8C595-4693-46BD-9FBB-165230CEA195}">
      <dsp:nvSpPr>
        <dsp:cNvPr id="0" name=""/>
        <dsp:cNvSpPr/>
      </dsp:nvSpPr>
      <dsp:spPr>
        <a:xfrm>
          <a:off x="2733290" y="778957"/>
          <a:ext cx="2456360" cy="71"/>
        </a:xfrm>
        <a:prstGeom prst="rect">
          <a:avLst/>
        </a:prstGeom>
        <a:solidFill>
          <a:schemeClr val="accent2">
            <a:tint val="40000"/>
            <a:alpha val="90000"/>
            <a:hueOff val="1884683"/>
            <a:satOff val="-1642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884683"/>
              <a:satOff val="-1642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0CA69-5D31-4A98-AE1C-48873F7790E8}">
      <dsp:nvSpPr>
        <dsp:cNvPr id="0" name=""/>
        <dsp:cNvSpPr/>
      </dsp:nvSpPr>
      <dsp:spPr>
        <a:xfrm>
          <a:off x="5255154" y="687288"/>
          <a:ext cx="125547" cy="23576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05B20-3805-41D2-9F92-F6592F373202}">
      <dsp:nvSpPr>
        <dsp:cNvPr id="0" name=""/>
        <dsp:cNvSpPr/>
      </dsp:nvSpPr>
      <dsp:spPr>
        <a:xfrm>
          <a:off x="3389225" y="206747"/>
          <a:ext cx="1144490" cy="1144490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13" tIns="44413" rIns="44413" bIns="4441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</a:t>
          </a:r>
        </a:p>
      </dsp:txBody>
      <dsp:txXfrm>
        <a:off x="3556832" y="374354"/>
        <a:ext cx="809276" cy="809276"/>
      </dsp:txXfrm>
    </dsp:sp>
    <dsp:sp modelId="{0C45E6B5-A417-4F03-8A2D-B0C98BA8C5D3}">
      <dsp:nvSpPr>
        <dsp:cNvPr id="0" name=""/>
        <dsp:cNvSpPr/>
      </dsp:nvSpPr>
      <dsp:spPr>
        <a:xfrm>
          <a:off x="2733290" y="1516806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141138"/>
            <a:satOff val="-2736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141138"/>
              <a:satOff val="-2736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Goal: Extract insights through Exploratory Data Analysis (EDA)</a:t>
          </a:r>
        </a:p>
      </dsp:txBody>
      <dsp:txXfrm>
        <a:off x="2733290" y="1909926"/>
        <a:ext cx="2456360" cy="1572480"/>
      </dsp:txXfrm>
    </dsp:sp>
    <dsp:sp modelId="{8F43AE6C-B71C-4C38-8D97-F00A3EE14EA2}">
      <dsp:nvSpPr>
        <dsp:cNvPr id="0" name=""/>
        <dsp:cNvSpPr/>
      </dsp:nvSpPr>
      <dsp:spPr>
        <a:xfrm>
          <a:off x="5462580" y="779066"/>
          <a:ext cx="1228180" cy="72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DCE32-0665-4E14-82FC-661F762F283A}">
      <dsp:nvSpPr>
        <dsp:cNvPr id="0" name=""/>
        <dsp:cNvSpPr/>
      </dsp:nvSpPr>
      <dsp:spPr>
        <a:xfrm>
          <a:off x="6118514" y="206857"/>
          <a:ext cx="1144490" cy="1144490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13" tIns="44413" rIns="44413" bIns="44413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</a:t>
          </a:r>
        </a:p>
      </dsp:txBody>
      <dsp:txXfrm>
        <a:off x="6286121" y="374464"/>
        <a:ext cx="809276" cy="809276"/>
      </dsp:txXfrm>
    </dsp:sp>
    <dsp:sp modelId="{82C9CCEA-BA56-4E9A-82B8-B2A8293D9788}">
      <dsp:nvSpPr>
        <dsp:cNvPr id="0" name=""/>
        <dsp:cNvSpPr/>
      </dsp:nvSpPr>
      <dsp:spPr>
        <a:xfrm>
          <a:off x="5462580" y="1517057"/>
          <a:ext cx="24563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760" tIns="165100" rIns="193760" bIns="1651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Outcome: Understand trends, costs, geography, and mission success</a:t>
          </a:r>
        </a:p>
      </dsp:txBody>
      <dsp:txXfrm>
        <a:off x="5462580" y="1910177"/>
        <a:ext cx="2456360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C73DE-A6A1-4250-A6A8-5E60E24A455F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Analyze trends in space launches</a:t>
          </a:r>
        </a:p>
      </dsp:txBody>
      <dsp:txXfrm>
        <a:off x="0" y="573683"/>
        <a:ext cx="2464593" cy="1478756"/>
      </dsp:txXfrm>
    </dsp:sp>
    <dsp:sp modelId="{C05457D1-2549-4B6F-A7DE-59EA381250B4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Examine geographic distribution</a:t>
          </a:r>
        </a:p>
      </dsp:txBody>
      <dsp:txXfrm>
        <a:off x="2711053" y="573683"/>
        <a:ext cx="2464593" cy="1478756"/>
      </dsp:txXfrm>
    </dsp:sp>
    <dsp:sp modelId="{04088AB7-1CE4-4280-BC7C-0C406400A523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Study cost fluctuations</a:t>
          </a:r>
        </a:p>
      </dsp:txBody>
      <dsp:txXfrm>
        <a:off x="5422106" y="573683"/>
        <a:ext cx="2464593" cy="1478756"/>
      </dsp:txXfrm>
    </dsp:sp>
    <dsp:sp modelId="{7C61A7A5-A5D2-4D38-B668-BC60A62FE1B4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Evaluate company performance</a:t>
          </a:r>
        </a:p>
      </dsp:txBody>
      <dsp:txXfrm>
        <a:off x="1355526" y="2298898"/>
        <a:ext cx="2464593" cy="1478756"/>
      </dsp:txXfrm>
    </dsp:sp>
    <dsp:sp modelId="{DFE908AB-700A-46A9-AABA-C023C361D553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Use Python for data wrangling &amp; visualization</a:t>
          </a:r>
        </a:p>
      </dsp:txBody>
      <dsp:txXfrm>
        <a:off x="4066579" y="2298898"/>
        <a:ext cx="2464593" cy="1478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91B88-61CF-40AE-8F52-18E5BAF36C07}">
      <dsp:nvSpPr>
        <dsp:cNvPr id="0" name=""/>
        <dsp:cNvSpPr/>
      </dsp:nvSpPr>
      <dsp:spPr>
        <a:xfrm>
          <a:off x="0" y="236862"/>
          <a:ext cx="4988440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Source: Kaggle (space_missions.csv)</a:t>
          </a:r>
        </a:p>
      </dsp:txBody>
      <dsp:txXfrm>
        <a:off x="56315" y="293177"/>
        <a:ext cx="4875810" cy="1040990"/>
      </dsp:txXfrm>
    </dsp:sp>
    <dsp:sp modelId="{A5B96FE8-F817-4A14-8AA6-0C83C0A92AB9}">
      <dsp:nvSpPr>
        <dsp:cNvPr id="0" name=""/>
        <dsp:cNvSpPr/>
      </dsp:nvSpPr>
      <dsp:spPr>
        <a:xfrm>
          <a:off x="0" y="1474002"/>
          <a:ext cx="4988440" cy="115362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Fields: Date, Company, Location, Mission, Status, Price</a:t>
          </a:r>
        </a:p>
      </dsp:txBody>
      <dsp:txXfrm>
        <a:off x="56315" y="1530317"/>
        <a:ext cx="4875810" cy="1040990"/>
      </dsp:txXfrm>
    </dsp:sp>
    <dsp:sp modelId="{F492A040-7775-4DBB-82C7-D7183C7F4854}">
      <dsp:nvSpPr>
        <dsp:cNvPr id="0" name=""/>
        <dsp:cNvSpPr/>
      </dsp:nvSpPr>
      <dsp:spPr>
        <a:xfrm>
          <a:off x="0" y="2711142"/>
          <a:ext cx="4988440" cy="115362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Encoding: Latin-1</a:t>
          </a:r>
        </a:p>
      </dsp:txBody>
      <dsp:txXfrm>
        <a:off x="56315" y="2767457"/>
        <a:ext cx="4875810" cy="1040990"/>
      </dsp:txXfrm>
    </dsp:sp>
    <dsp:sp modelId="{6A8FB7E8-1C21-4BB5-A5DF-58B503227E1A}">
      <dsp:nvSpPr>
        <dsp:cNvPr id="0" name=""/>
        <dsp:cNvSpPr/>
      </dsp:nvSpPr>
      <dsp:spPr>
        <a:xfrm>
          <a:off x="0" y="3948282"/>
          <a:ext cx="4988440" cy="11536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Rich in temporal &amp; categorical data</a:t>
          </a:r>
        </a:p>
      </dsp:txBody>
      <dsp:txXfrm>
        <a:off x="56315" y="4004597"/>
        <a:ext cx="4875810" cy="10409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596DB-3631-41FF-9F54-F3741B1CC746}">
      <dsp:nvSpPr>
        <dsp:cNvPr id="0" name=""/>
        <dsp:cNvSpPr/>
      </dsp:nvSpPr>
      <dsp:spPr>
        <a:xfrm>
          <a:off x="0" y="403478"/>
          <a:ext cx="4697730" cy="469773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B10E8-6052-422C-A7A6-A970F4CBB496}">
      <dsp:nvSpPr>
        <dsp:cNvPr id="0" name=""/>
        <dsp:cNvSpPr/>
      </dsp:nvSpPr>
      <dsp:spPr>
        <a:xfrm>
          <a:off x="446284" y="849763"/>
          <a:ext cx="1832114" cy="1832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Pandas &amp; NumPy – data manipulation</a:t>
          </a:r>
        </a:p>
      </dsp:txBody>
      <dsp:txXfrm>
        <a:off x="535720" y="939199"/>
        <a:ext cx="1653242" cy="1653242"/>
      </dsp:txXfrm>
    </dsp:sp>
    <dsp:sp modelId="{C733B4DB-78E7-47F7-AA20-7D360A51558C}">
      <dsp:nvSpPr>
        <dsp:cNvPr id="0" name=""/>
        <dsp:cNvSpPr/>
      </dsp:nvSpPr>
      <dsp:spPr>
        <a:xfrm>
          <a:off x="2419330" y="849763"/>
          <a:ext cx="1832114" cy="183211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Matplotlib &amp; Seaborn – visualization</a:t>
          </a:r>
        </a:p>
      </dsp:txBody>
      <dsp:txXfrm>
        <a:off x="2508766" y="939199"/>
        <a:ext cx="1653242" cy="1653242"/>
      </dsp:txXfrm>
    </dsp:sp>
    <dsp:sp modelId="{8817B242-FCD7-4F58-A7B3-D8734184CA0C}">
      <dsp:nvSpPr>
        <dsp:cNvPr id="0" name=""/>
        <dsp:cNvSpPr/>
      </dsp:nvSpPr>
      <dsp:spPr>
        <a:xfrm>
          <a:off x="446284" y="2822809"/>
          <a:ext cx="1832114" cy="183211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Plotly (optional) – interactive dashboards</a:t>
          </a:r>
        </a:p>
      </dsp:txBody>
      <dsp:txXfrm>
        <a:off x="535720" y="2912245"/>
        <a:ext cx="1653242" cy="1653242"/>
      </dsp:txXfrm>
    </dsp:sp>
    <dsp:sp modelId="{00A3EF30-E278-4E29-8360-72FF657EFC7E}">
      <dsp:nvSpPr>
        <dsp:cNvPr id="0" name=""/>
        <dsp:cNvSpPr/>
      </dsp:nvSpPr>
      <dsp:spPr>
        <a:xfrm>
          <a:off x="2419330" y="2822809"/>
          <a:ext cx="1832114" cy="183211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Jupyter Notebook – environment</a:t>
          </a:r>
        </a:p>
      </dsp:txBody>
      <dsp:txXfrm>
        <a:off x="2508766" y="2912245"/>
        <a:ext cx="1653242" cy="16532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58A2D-E610-4E73-9A76-E2DCDAFA984C}">
      <dsp:nvSpPr>
        <dsp:cNvPr id="0" name=""/>
        <dsp:cNvSpPr/>
      </dsp:nvSpPr>
      <dsp:spPr>
        <a:xfrm>
          <a:off x="0" y="449784"/>
          <a:ext cx="469773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415C0-7E54-4BE1-B52B-CE7312E42090}">
      <dsp:nvSpPr>
        <dsp:cNvPr id="0" name=""/>
        <dsp:cNvSpPr/>
      </dsp:nvSpPr>
      <dsp:spPr>
        <a:xfrm>
          <a:off x="234886" y="95544"/>
          <a:ext cx="328841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Data Cleaning</a:t>
          </a:r>
        </a:p>
      </dsp:txBody>
      <dsp:txXfrm>
        <a:off x="269471" y="130129"/>
        <a:ext cx="3219241" cy="639310"/>
      </dsp:txXfrm>
    </dsp:sp>
    <dsp:sp modelId="{7E17B96D-ECBD-4F46-AA08-2193F8529B7F}">
      <dsp:nvSpPr>
        <dsp:cNvPr id="0" name=""/>
        <dsp:cNvSpPr/>
      </dsp:nvSpPr>
      <dsp:spPr>
        <a:xfrm>
          <a:off x="0" y="1538424"/>
          <a:ext cx="469773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59A2C-A376-4E7B-9ABC-6C09D90582E2}">
      <dsp:nvSpPr>
        <dsp:cNvPr id="0" name=""/>
        <dsp:cNvSpPr/>
      </dsp:nvSpPr>
      <dsp:spPr>
        <a:xfrm>
          <a:off x="234886" y="1184184"/>
          <a:ext cx="3288411" cy="70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Feature Engineering</a:t>
          </a:r>
        </a:p>
      </dsp:txBody>
      <dsp:txXfrm>
        <a:off x="269471" y="1218769"/>
        <a:ext cx="3219241" cy="639310"/>
      </dsp:txXfrm>
    </dsp:sp>
    <dsp:sp modelId="{35101123-F21C-4C4D-9A18-793527118188}">
      <dsp:nvSpPr>
        <dsp:cNvPr id="0" name=""/>
        <dsp:cNvSpPr/>
      </dsp:nvSpPr>
      <dsp:spPr>
        <a:xfrm>
          <a:off x="0" y="2627064"/>
          <a:ext cx="469773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7106C-2625-4C47-9B18-F8A187B653A8}">
      <dsp:nvSpPr>
        <dsp:cNvPr id="0" name=""/>
        <dsp:cNvSpPr/>
      </dsp:nvSpPr>
      <dsp:spPr>
        <a:xfrm>
          <a:off x="234886" y="2272824"/>
          <a:ext cx="3288411" cy="7084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Visualization</a:t>
          </a:r>
        </a:p>
      </dsp:txBody>
      <dsp:txXfrm>
        <a:off x="269471" y="2307409"/>
        <a:ext cx="3219241" cy="639310"/>
      </dsp:txXfrm>
    </dsp:sp>
    <dsp:sp modelId="{E2DC7CCC-C436-4A48-85F8-B31184343CB2}">
      <dsp:nvSpPr>
        <dsp:cNvPr id="0" name=""/>
        <dsp:cNvSpPr/>
      </dsp:nvSpPr>
      <dsp:spPr>
        <a:xfrm>
          <a:off x="0" y="3715703"/>
          <a:ext cx="469773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8FDFF-7E05-4D6B-87BE-16C9860F7528}">
      <dsp:nvSpPr>
        <dsp:cNvPr id="0" name=""/>
        <dsp:cNvSpPr/>
      </dsp:nvSpPr>
      <dsp:spPr>
        <a:xfrm>
          <a:off x="234886" y="3361464"/>
          <a:ext cx="3288411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Statistical Analysis</a:t>
          </a:r>
        </a:p>
      </dsp:txBody>
      <dsp:txXfrm>
        <a:off x="269471" y="3396049"/>
        <a:ext cx="3219241" cy="639310"/>
      </dsp:txXfrm>
    </dsp:sp>
    <dsp:sp modelId="{19D856A6-E91F-4062-8A6E-A495F003525E}">
      <dsp:nvSpPr>
        <dsp:cNvPr id="0" name=""/>
        <dsp:cNvSpPr/>
      </dsp:nvSpPr>
      <dsp:spPr>
        <a:xfrm>
          <a:off x="0" y="4804343"/>
          <a:ext cx="469773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E9398-F468-44D3-9C4C-824F5C64A596}">
      <dsp:nvSpPr>
        <dsp:cNvPr id="0" name=""/>
        <dsp:cNvSpPr/>
      </dsp:nvSpPr>
      <dsp:spPr>
        <a:xfrm>
          <a:off x="234886" y="4450103"/>
          <a:ext cx="3288411" cy="7084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Outlier Detection</a:t>
          </a:r>
        </a:p>
      </dsp:txBody>
      <dsp:txXfrm>
        <a:off x="269471" y="4484688"/>
        <a:ext cx="3219241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1344E-4D92-4150-ADCB-4436220E8D3F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EB974-F221-4581-AD52-A81F77923CC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662E1-CCEE-4745-AD19-7B7B749CB859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Grouped bar chart: Companies vs Mission Status</a:t>
          </a:r>
        </a:p>
      </dsp:txBody>
      <dsp:txXfrm>
        <a:off x="1939533" y="717"/>
        <a:ext cx="2786667" cy="1679249"/>
      </dsp:txXfrm>
    </dsp:sp>
    <dsp:sp modelId="{DED9E1A1-31FC-4FAB-A2BC-EA94F264917A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D585B-BCC1-453B-85E2-5B5A0E4891C1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662F8-510F-4261-9E4C-B0CB9ED64F1D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Highlights top performers</a:t>
          </a:r>
        </a:p>
      </dsp:txBody>
      <dsp:txXfrm>
        <a:off x="1939533" y="2099779"/>
        <a:ext cx="2786667" cy="1679249"/>
      </dsp:txXfrm>
    </dsp:sp>
    <dsp:sp modelId="{0ADE2428-3E62-45BB-99B7-81553B7A6C38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7D252-6201-4C3A-951A-DEB6EEDC389B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E4945-62C1-4EED-A2C8-F4BFB78C6674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Identifies high failure rates</a:t>
          </a:r>
        </a:p>
      </dsp:txBody>
      <dsp:txXfrm>
        <a:off x="1939533" y="4198841"/>
        <a:ext cx="2786667" cy="16792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08E1C-21D2-43BC-A7D2-2F0E0C5DE00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567C6-463A-4B18-BCB0-987D078E8E19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Classified as Communication vs Other</a:t>
          </a:r>
        </a:p>
      </dsp:txBody>
      <dsp:txXfrm>
        <a:off x="78583" y="2435142"/>
        <a:ext cx="2399612" cy="720000"/>
      </dsp:txXfrm>
    </dsp:sp>
    <dsp:sp modelId="{0AAFC1DC-663C-4C4E-AB0D-C2091FF66AA2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502EF-39B2-45AA-A99D-090645BA68A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Communication missions are dominant</a:t>
          </a:r>
        </a:p>
      </dsp:txBody>
      <dsp:txXfrm>
        <a:off x="2898129" y="2435142"/>
        <a:ext cx="2399612" cy="720000"/>
      </dsp:txXfrm>
    </dsp:sp>
    <dsp:sp modelId="{01690F19-E367-49CD-88A4-B85E6E337E20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99C53-FD5D-48E8-9BEF-8C7E8F4B20F6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Others: research, navigation, defense</a:t>
          </a:r>
        </a:p>
      </dsp:txBody>
      <dsp:txXfrm>
        <a:off x="5717674" y="2435142"/>
        <a:ext cx="239961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78BA-7AC4-452C-A96E-8A64C7C2F79F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4019E-4BA0-463B-A330-D30763DB2B6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815F4-8C0F-4F99-83AB-D8E58DE1E7E7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Average cost per year plotted</a:t>
          </a:r>
        </a:p>
      </dsp:txBody>
      <dsp:txXfrm>
        <a:off x="46529" y="2703902"/>
        <a:ext cx="2418750" cy="720000"/>
      </dsp:txXfrm>
    </dsp:sp>
    <dsp:sp modelId="{9F36309B-58DC-4E44-AFCA-255F85013ECC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BD42B-5DCD-4AFC-8D41-CC64BA32E5AD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A840A-171D-4713-B26B-36E1FF6A9BC0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Fluctuations due to tech, inflation, mission complexity</a:t>
          </a:r>
        </a:p>
      </dsp:txBody>
      <dsp:txXfrm>
        <a:off x="2888560" y="2703902"/>
        <a:ext cx="2418750" cy="720000"/>
      </dsp:txXfrm>
    </dsp:sp>
    <dsp:sp modelId="{FD5464F4-4F8A-4436-963F-83A3B1A6472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14808-C61A-4678-A2BB-E42E6F9ACAC0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09FC0-151B-4974-AD3E-29F6B3950A4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High-profile missions spike costs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 sz="3000">
                <a:solidFill>
                  <a:srgbClr val="FFFFFF"/>
                </a:solidFill>
              </a:rPr>
              <a:t>Data Science Toolbox – Python Programming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D6C13E-DAB0-FAFC-A682-28F9551E9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85332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Cost Analysis Over the Years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372D96-F4A3-7D01-D535-6F32AA8B7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89089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Launches by Country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027A10-35C5-3954-1F84-E4FCFAD9E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91859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Correlation Analysis</a:t>
            </a:r>
          </a:p>
        </p:txBody>
      </p:sp>
      <p:pic>
        <p:nvPicPr>
          <p:cNvPr id="13" name="Picture 12" descr="Magnifying glass showing decling performance">
            <a:extLst>
              <a:ext uri="{FF2B5EF4-FFF2-40B4-BE49-F238E27FC236}">
                <a16:creationId xmlns:a16="http://schemas.microsoft.com/office/drawing/2014/main" id="{5A791F65-CBE8-C2C3-4FDA-EF572175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68" r="43031" b="-1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• Used pairplot &amp; heatmap</a:t>
            </a:r>
          </a:p>
          <a:p>
            <a:r>
              <a:rPr lang="en-US" sz="1700"/>
              <a:t>• Weak correlation between cost &amp; year</a:t>
            </a:r>
          </a:p>
          <a:p>
            <a:r>
              <a:rPr lang="en-US" sz="1700"/>
              <a:t>• No major multicollinearity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Price Outlier Detection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A46C02-F780-651F-79A5-4B14DCF73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8920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t>Top Launching Companies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EBC3A3-FDCE-6D3F-2446-64C761A1A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55649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nected lines and dots on a purple and orange gradient background">
            <a:extLst>
              <a:ext uri="{FF2B5EF4-FFF2-40B4-BE49-F238E27FC236}">
                <a16:creationId xmlns:a16="http://schemas.microsoft.com/office/drawing/2014/main" id="{D2B40CEB-9DE3-D905-BDEC-DC9FEA85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55" r="19557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r>
              <a:rPr lang="en-US" sz="1700"/>
              <a:t>• Space activity on the rise</a:t>
            </a:r>
          </a:p>
          <a:p>
            <a:r>
              <a:rPr lang="en-US" sz="1700"/>
              <a:t>• Private sector involvement growing</a:t>
            </a:r>
          </a:p>
          <a:p>
            <a:r>
              <a:rPr lang="en-US" sz="1700"/>
              <a:t>• Diverse mission types and global participation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Future Scope &amp; 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1D3707-F156-1AAB-8293-6A3C30235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739379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Project 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1C907F-6C45-08CC-012C-07A2A60C6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13168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6969949-7284-990A-9736-CB54714CE0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FA2692-B35F-F7C9-567D-07BAA9338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687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A609E5-90F2-75C6-603D-14E8BCE237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360210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4500"/>
              <a:t>Tools &amp; Libraries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341329-E552-ED89-77DD-3386900D5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708832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4500"/>
              <a:t>EDA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29CD74-6BB6-573E-5DA5-C20F24FF8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552512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C84B623-C57A-243D-9E66-AA3F0F2F5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21" r="22587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IN" sz="3500"/>
              <a:t>Launch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r>
              <a:rPr lang="en-US" sz="1700"/>
              <a:t>• Line graph: Launches per year</a:t>
            </a:r>
          </a:p>
          <a:p>
            <a:r>
              <a:rPr lang="en-US" sz="1700"/>
              <a:t>• Shows rise and dip in space activity</a:t>
            </a:r>
          </a:p>
          <a:p>
            <a:r>
              <a:rPr lang="en-US" sz="1700"/>
              <a:t>• Reflects tech advancements and global interests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chemeClr val="bg1"/>
                </a:solidFill>
              </a:rPr>
              <a:t>Company-wise Mission Success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5ABFC-6F08-2276-FF43-570402B45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81900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Mission Type Distribution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93383F-4114-2923-794B-7A4730BA9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9002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414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Data Science Toolbox – Python Programming</vt:lpstr>
      <vt:lpstr>Project Introduction</vt:lpstr>
      <vt:lpstr>Project Objectives</vt:lpstr>
      <vt:lpstr>Dataset Overview</vt:lpstr>
      <vt:lpstr>Tools &amp; Libraries Used</vt:lpstr>
      <vt:lpstr>EDA Workflow</vt:lpstr>
      <vt:lpstr>Launch Trends Over Time</vt:lpstr>
      <vt:lpstr>Company-wise Mission Success</vt:lpstr>
      <vt:lpstr>Mission Type Distribution</vt:lpstr>
      <vt:lpstr>Cost Analysis Over the Years</vt:lpstr>
      <vt:lpstr>Launches by Country</vt:lpstr>
      <vt:lpstr>Correlation Analysis</vt:lpstr>
      <vt:lpstr>Price Outlier Detection</vt:lpstr>
      <vt:lpstr>Top Launching Companies</vt:lpstr>
      <vt:lpstr>Conclusion</vt:lpstr>
      <vt:lpstr>Future Scope &amp;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hasith mutha</dc:creator>
  <cp:keywords/>
  <dc:description>generated using python-pptx</dc:description>
  <cp:lastModifiedBy>hasith mutha</cp:lastModifiedBy>
  <cp:revision>2</cp:revision>
  <dcterms:created xsi:type="dcterms:W3CDTF">2013-01-27T09:14:16Z</dcterms:created>
  <dcterms:modified xsi:type="dcterms:W3CDTF">2025-04-12T16:22:40Z</dcterms:modified>
  <cp:category/>
</cp:coreProperties>
</file>