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sldIdLst>
    <p:sldId id="2147478402" r:id="rId3"/>
    <p:sldId id="2147478409" r:id="rId4"/>
    <p:sldId id="2147478418" r:id="rId5"/>
    <p:sldId id="2147478408" r:id="rId6"/>
    <p:sldId id="2147478410" r:id="rId7"/>
    <p:sldId id="2147478411" r:id="rId8"/>
    <p:sldId id="2147478412" r:id="rId9"/>
    <p:sldId id="2147478413" r:id="rId10"/>
    <p:sldId id="2147478414" r:id="rId11"/>
    <p:sldId id="2147478417" r:id="rId12"/>
    <p:sldId id="2147478415" r:id="rId13"/>
    <p:sldId id="2147478416" r:id="rId14"/>
    <p:sldId id="2147478419" r:id="rId15"/>
    <p:sldId id="2147473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31B0C-9206-8B96-837E-7CEB97EC49C4}" v="87" dt="2025-02-24T05:00:33.149"/>
    <p1510:client id="{200D10AA-E275-A8C7-DBAE-4F6A525A036A}" v="254" dt="2025-02-24T05:15:19.943"/>
    <p1510:client id="{4698DC7C-C8BC-8884-3578-C115B69101DE}" v="119" dt="2025-02-24T09:52:58.783"/>
    <p1510:client id="{6E893219-2C65-1E75-ACA5-E392881A8D9E}" v="193" dt="2025-02-24T05:30:40.763"/>
    <p1510:client id="{77B47228-EC56-68E8-DE7E-7701CB6E1DBB}" v="73" dt="2025-02-24T05:09:04.540"/>
    <p1510:client id="{A484649B-5354-36EF-7128-7AF0BF2A2783}" v="13" dt="2025-02-24T05:25:51.788"/>
    <p1510:client id="{CF0ECFE7-1E86-6870-16E5-C1B8E85CF1E0}" v="3" dt="2025-02-24T05:27:36.506"/>
    <p1510:client id="{CF61FD5C-A821-B20E-366B-002854862D4D}" v="442" dt="2025-02-23T17:30:50.123"/>
    <p1510:client id="{DB6EDC5B-D75C-F8DE-2216-B20FC6BD8367}" v="158" dt="2025-02-24T05:16:56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lakshmi Ramakrishnan" userId="S::deepalakshmi.ramakrishnan@agilisium.com::eb2b2d0d-bf8b-4023-93d9-8d6e4e44d881" providerId="AD" clId="Web-{0B731B0C-9206-8B96-837E-7CEB97EC49C4}"/>
    <pc:docChg chg="addSld modSld">
      <pc:chgData name="Deepalakshmi Ramakrishnan" userId="S::deepalakshmi.ramakrishnan@agilisium.com::eb2b2d0d-bf8b-4023-93d9-8d6e4e44d881" providerId="AD" clId="Web-{0B731B0C-9206-8B96-837E-7CEB97EC49C4}" dt="2025-02-24T04:59:01.320" v="54" actId="20577"/>
      <pc:docMkLst>
        <pc:docMk/>
      </pc:docMkLst>
      <pc:sldChg chg="modSp">
        <pc:chgData name="Deepalakshmi Ramakrishnan" userId="S::deepalakshmi.ramakrishnan@agilisium.com::eb2b2d0d-bf8b-4023-93d9-8d6e4e44d881" providerId="AD" clId="Web-{0B731B0C-9206-8B96-837E-7CEB97EC49C4}" dt="2025-02-24T04:53:25.518" v="1" actId="20577"/>
        <pc:sldMkLst>
          <pc:docMk/>
          <pc:sldMk cId="354024858" sldId="2147478408"/>
        </pc:sldMkLst>
        <pc:spChg chg="mod">
          <ac:chgData name="Deepalakshmi Ramakrishnan" userId="S::deepalakshmi.ramakrishnan@agilisium.com::eb2b2d0d-bf8b-4023-93d9-8d6e4e44d881" providerId="AD" clId="Web-{0B731B0C-9206-8B96-837E-7CEB97EC49C4}" dt="2025-02-24T04:53:25.518" v="1" actId="20577"/>
          <ac:spMkLst>
            <pc:docMk/>
            <pc:sldMk cId="354024858" sldId="2147478408"/>
            <ac:spMk id="2" creationId="{B588FAF6-1E66-5AF8-213C-7D97900754AF}"/>
          </ac:spMkLst>
        </pc:spChg>
      </pc:sldChg>
      <pc:sldChg chg="modSp">
        <pc:chgData name="Deepalakshmi Ramakrishnan" userId="S::deepalakshmi.ramakrishnan@agilisium.com::eb2b2d0d-bf8b-4023-93d9-8d6e4e44d881" providerId="AD" clId="Web-{0B731B0C-9206-8B96-837E-7CEB97EC49C4}" dt="2025-02-24T04:53:32.972" v="4" actId="20577"/>
        <pc:sldMkLst>
          <pc:docMk/>
          <pc:sldMk cId="3574196396" sldId="2147478410"/>
        </pc:sldMkLst>
        <pc:spChg chg="mod">
          <ac:chgData name="Deepalakshmi Ramakrishnan" userId="S::deepalakshmi.ramakrishnan@agilisium.com::eb2b2d0d-bf8b-4023-93d9-8d6e4e44d881" providerId="AD" clId="Web-{0B731B0C-9206-8B96-837E-7CEB97EC49C4}" dt="2025-02-24T04:53:32.972" v="4" actId="20577"/>
          <ac:spMkLst>
            <pc:docMk/>
            <pc:sldMk cId="3574196396" sldId="2147478410"/>
            <ac:spMk id="2" creationId="{1BF6AB50-C77A-8D6E-9D90-78A8D412E986}"/>
          </ac:spMkLst>
        </pc:spChg>
      </pc:sldChg>
      <pc:sldChg chg="modSp">
        <pc:chgData name="Deepalakshmi Ramakrishnan" userId="S::deepalakshmi.ramakrishnan@agilisium.com::eb2b2d0d-bf8b-4023-93d9-8d6e4e44d881" providerId="AD" clId="Web-{0B731B0C-9206-8B96-837E-7CEB97EC49C4}" dt="2025-02-24T04:53:41.050" v="7" actId="20577"/>
        <pc:sldMkLst>
          <pc:docMk/>
          <pc:sldMk cId="903714757" sldId="2147478411"/>
        </pc:sldMkLst>
        <pc:spChg chg="mod">
          <ac:chgData name="Deepalakshmi Ramakrishnan" userId="S::deepalakshmi.ramakrishnan@agilisium.com::eb2b2d0d-bf8b-4023-93d9-8d6e4e44d881" providerId="AD" clId="Web-{0B731B0C-9206-8B96-837E-7CEB97EC49C4}" dt="2025-02-24T04:53:41.050" v="7" actId="20577"/>
          <ac:spMkLst>
            <pc:docMk/>
            <pc:sldMk cId="903714757" sldId="2147478411"/>
            <ac:spMk id="2" creationId="{1CB27BBB-93D6-6AFC-B3A8-E12979A470BA}"/>
          </ac:spMkLst>
        </pc:spChg>
      </pc:sldChg>
      <pc:sldChg chg="modSp">
        <pc:chgData name="Deepalakshmi Ramakrishnan" userId="S::deepalakshmi.ramakrishnan@agilisium.com::eb2b2d0d-bf8b-4023-93d9-8d6e4e44d881" providerId="AD" clId="Web-{0B731B0C-9206-8B96-837E-7CEB97EC49C4}" dt="2025-02-24T04:54:15.660" v="10" actId="20577"/>
        <pc:sldMkLst>
          <pc:docMk/>
          <pc:sldMk cId="1390081803" sldId="2147478412"/>
        </pc:sldMkLst>
        <pc:spChg chg="mod">
          <ac:chgData name="Deepalakshmi Ramakrishnan" userId="S::deepalakshmi.ramakrishnan@agilisium.com::eb2b2d0d-bf8b-4023-93d9-8d6e4e44d881" providerId="AD" clId="Web-{0B731B0C-9206-8B96-837E-7CEB97EC49C4}" dt="2025-02-24T04:54:15.660" v="10" actId="20577"/>
          <ac:spMkLst>
            <pc:docMk/>
            <pc:sldMk cId="1390081803" sldId="2147478412"/>
            <ac:spMk id="2" creationId="{CBEE18CF-B217-65B4-BD8F-485AEED79530}"/>
          </ac:spMkLst>
        </pc:spChg>
      </pc:sldChg>
      <pc:sldChg chg="modSp">
        <pc:chgData name="Deepalakshmi Ramakrishnan" userId="S::deepalakshmi.ramakrishnan@agilisium.com::eb2b2d0d-bf8b-4023-93d9-8d6e4e44d881" providerId="AD" clId="Web-{0B731B0C-9206-8B96-837E-7CEB97EC49C4}" dt="2025-02-24T04:54:23.363" v="12" actId="20577"/>
        <pc:sldMkLst>
          <pc:docMk/>
          <pc:sldMk cId="1397361111" sldId="2147478413"/>
        </pc:sldMkLst>
        <pc:spChg chg="mod">
          <ac:chgData name="Deepalakshmi Ramakrishnan" userId="S::deepalakshmi.ramakrishnan@agilisium.com::eb2b2d0d-bf8b-4023-93d9-8d6e4e44d881" providerId="AD" clId="Web-{0B731B0C-9206-8B96-837E-7CEB97EC49C4}" dt="2025-02-24T04:54:23.363" v="12" actId="20577"/>
          <ac:spMkLst>
            <pc:docMk/>
            <pc:sldMk cId="1397361111" sldId="2147478413"/>
            <ac:spMk id="2" creationId="{C837541F-85E2-B14D-A3D8-76AF4EA553DA}"/>
          </ac:spMkLst>
        </pc:spChg>
      </pc:sldChg>
      <pc:sldChg chg="modSp">
        <pc:chgData name="Deepalakshmi Ramakrishnan" userId="S::deepalakshmi.ramakrishnan@agilisium.com::eb2b2d0d-bf8b-4023-93d9-8d6e4e44d881" providerId="AD" clId="Web-{0B731B0C-9206-8B96-837E-7CEB97EC49C4}" dt="2025-02-24T04:54:51.816" v="26" actId="20577"/>
        <pc:sldMkLst>
          <pc:docMk/>
          <pc:sldMk cId="3638658405" sldId="2147478414"/>
        </pc:sldMkLst>
        <pc:spChg chg="mod">
          <ac:chgData name="Deepalakshmi Ramakrishnan" userId="S::deepalakshmi.ramakrishnan@agilisium.com::eb2b2d0d-bf8b-4023-93d9-8d6e4e44d881" providerId="AD" clId="Web-{0B731B0C-9206-8B96-837E-7CEB97EC49C4}" dt="2025-02-24T04:54:51.816" v="26" actId="20577"/>
          <ac:spMkLst>
            <pc:docMk/>
            <pc:sldMk cId="3638658405" sldId="2147478414"/>
            <ac:spMk id="2" creationId="{5C8EEED6-4A91-FFB5-FC6E-E345741139A1}"/>
          </ac:spMkLst>
        </pc:spChg>
      </pc:sldChg>
      <pc:sldChg chg="modSp">
        <pc:chgData name="Deepalakshmi Ramakrishnan" userId="S::deepalakshmi.ramakrishnan@agilisium.com::eb2b2d0d-bf8b-4023-93d9-8d6e4e44d881" providerId="AD" clId="Web-{0B731B0C-9206-8B96-837E-7CEB97EC49C4}" dt="2025-02-24T04:54:58.942" v="29" actId="20577"/>
        <pc:sldMkLst>
          <pc:docMk/>
          <pc:sldMk cId="3932041927" sldId="2147478415"/>
        </pc:sldMkLst>
        <pc:spChg chg="mod">
          <ac:chgData name="Deepalakshmi Ramakrishnan" userId="S::deepalakshmi.ramakrishnan@agilisium.com::eb2b2d0d-bf8b-4023-93d9-8d6e4e44d881" providerId="AD" clId="Web-{0B731B0C-9206-8B96-837E-7CEB97EC49C4}" dt="2025-02-24T04:54:58.942" v="29" actId="20577"/>
          <ac:spMkLst>
            <pc:docMk/>
            <pc:sldMk cId="3932041927" sldId="2147478415"/>
            <ac:spMk id="2" creationId="{DE289E04-376D-D604-CB40-F6904504B549}"/>
          </ac:spMkLst>
        </pc:spChg>
      </pc:sldChg>
      <pc:sldChg chg="modSp add replId">
        <pc:chgData name="Deepalakshmi Ramakrishnan" userId="S::deepalakshmi.ramakrishnan@agilisium.com::eb2b2d0d-bf8b-4023-93d9-8d6e4e44d881" providerId="AD" clId="Web-{0B731B0C-9206-8B96-837E-7CEB97EC49C4}" dt="2025-02-24T04:54:45.316" v="21" actId="20577"/>
        <pc:sldMkLst>
          <pc:docMk/>
          <pc:sldMk cId="691436016" sldId="2147478417"/>
        </pc:sldMkLst>
        <pc:spChg chg="mod">
          <ac:chgData name="Deepalakshmi Ramakrishnan" userId="S::deepalakshmi.ramakrishnan@agilisium.com::eb2b2d0d-bf8b-4023-93d9-8d6e4e44d881" providerId="AD" clId="Web-{0B731B0C-9206-8B96-837E-7CEB97EC49C4}" dt="2025-02-24T04:54:45.316" v="21" actId="20577"/>
          <ac:spMkLst>
            <pc:docMk/>
            <pc:sldMk cId="691436016" sldId="2147478417"/>
            <ac:spMk id="2" creationId="{DBE23618-37BA-F5C4-21D6-34C655A8642D}"/>
          </ac:spMkLst>
        </pc:spChg>
      </pc:sldChg>
      <pc:sldChg chg="addSp modSp add replId">
        <pc:chgData name="Deepalakshmi Ramakrishnan" userId="S::deepalakshmi.ramakrishnan@agilisium.com::eb2b2d0d-bf8b-4023-93d9-8d6e4e44d881" providerId="AD" clId="Web-{0B731B0C-9206-8B96-837E-7CEB97EC49C4}" dt="2025-02-24T04:59:01.320" v="54" actId="20577"/>
        <pc:sldMkLst>
          <pc:docMk/>
          <pc:sldMk cId="4079243996" sldId="2147478418"/>
        </pc:sldMkLst>
        <pc:spChg chg="add mod">
          <ac:chgData name="Deepalakshmi Ramakrishnan" userId="S::deepalakshmi.ramakrishnan@agilisium.com::eb2b2d0d-bf8b-4023-93d9-8d6e4e44d881" providerId="AD" clId="Web-{0B731B0C-9206-8B96-837E-7CEB97EC49C4}" dt="2025-02-24T04:59:01.320" v="54" actId="20577"/>
          <ac:spMkLst>
            <pc:docMk/>
            <pc:sldMk cId="4079243996" sldId="2147478418"/>
            <ac:spMk id="2" creationId="{53B63CA1-ED8A-231F-AC90-8221470F5AD8}"/>
          </ac:spMkLst>
        </pc:spChg>
      </pc:sldChg>
    </pc:docChg>
  </pc:docChgLst>
  <pc:docChgLst>
    <pc:chgData name="Deepalakshmi Ramakrishnan" userId="S::deepalakshmi.ramakrishnan@agilisium.com::eb2b2d0d-bf8b-4023-93d9-8d6e4e44d881" providerId="AD" clId="Web-{77B47228-EC56-68E8-DE7E-7701CB6E1DBB}"/>
    <pc:docChg chg="addSld delSld modSld">
      <pc:chgData name="Deepalakshmi Ramakrishnan" userId="S::deepalakshmi.ramakrishnan@agilisium.com::eb2b2d0d-bf8b-4023-93d9-8d6e4e44d881" providerId="AD" clId="Web-{77B47228-EC56-68E8-DE7E-7701CB6E1DBB}" dt="2025-02-24T05:09:04.540" v="58" actId="1076"/>
      <pc:docMkLst>
        <pc:docMk/>
      </pc:docMkLst>
      <pc:sldChg chg="modTransition">
        <pc:chgData name="Deepalakshmi Ramakrishnan" userId="S::deepalakshmi.ramakrishnan@agilisium.com::eb2b2d0d-bf8b-4023-93d9-8d6e4e44d881" providerId="AD" clId="Web-{77B47228-EC56-68E8-DE7E-7701CB6E1DBB}" dt="2025-02-24T05:05:53.927" v="3"/>
        <pc:sldMkLst>
          <pc:docMk/>
          <pc:sldMk cId="3136390715" sldId="2147478402"/>
        </pc:sldMkLst>
      </pc:sldChg>
      <pc:sldChg chg="modTransition">
        <pc:chgData name="Deepalakshmi Ramakrishnan" userId="S::deepalakshmi.ramakrishnan@agilisium.com::eb2b2d0d-bf8b-4023-93d9-8d6e4e44d881" providerId="AD" clId="Web-{77B47228-EC56-68E8-DE7E-7701CB6E1DBB}" dt="2025-02-24T05:05:52.677" v="2"/>
        <pc:sldMkLst>
          <pc:docMk/>
          <pc:sldMk cId="2004078510" sldId="2147478409"/>
        </pc:sldMkLst>
      </pc:sldChg>
      <pc:sldChg chg="addSp delSp modSp">
        <pc:chgData name="Deepalakshmi Ramakrishnan" userId="S::deepalakshmi.ramakrishnan@agilisium.com::eb2b2d0d-bf8b-4023-93d9-8d6e4e44d881" providerId="AD" clId="Web-{77B47228-EC56-68E8-DE7E-7701CB6E1DBB}" dt="2025-02-24T05:09:04.540" v="58" actId="1076"/>
        <pc:sldMkLst>
          <pc:docMk/>
          <pc:sldMk cId="4079243996" sldId="2147478418"/>
        </pc:sldMkLst>
        <pc:spChg chg="del mod">
          <ac:chgData name="Deepalakshmi Ramakrishnan" userId="S::deepalakshmi.ramakrishnan@agilisium.com::eb2b2d0d-bf8b-4023-93d9-8d6e4e44d881" providerId="AD" clId="Web-{77B47228-EC56-68E8-DE7E-7701CB6E1DBB}" dt="2025-02-24T05:08:43.961" v="44"/>
          <ac:spMkLst>
            <pc:docMk/>
            <pc:sldMk cId="4079243996" sldId="2147478418"/>
            <ac:spMk id="2" creationId="{53B63CA1-ED8A-231F-AC90-8221470F5AD8}"/>
          </ac:spMkLst>
        </pc:spChg>
        <pc:spChg chg="add del mod ord">
          <ac:chgData name="Deepalakshmi Ramakrishnan" userId="S::deepalakshmi.ramakrishnan@agilisium.com::eb2b2d0d-bf8b-4023-93d9-8d6e4e44d881" providerId="AD" clId="Web-{77B47228-EC56-68E8-DE7E-7701CB6E1DBB}" dt="2025-02-24T05:07:41.992" v="12"/>
          <ac:spMkLst>
            <pc:docMk/>
            <pc:sldMk cId="4079243996" sldId="2147478418"/>
            <ac:spMk id="3" creationId="{AD0D97AC-B936-FD52-8D29-0537298C0388}"/>
          </ac:spMkLst>
        </pc:spChg>
        <pc:spChg chg="add mod">
          <ac:chgData name="Deepalakshmi Ramakrishnan" userId="S::deepalakshmi.ramakrishnan@agilisium.com::eb2b2d0d-bf8b-4023-93d9-8d6e4e44d881" providerId="AD" clId="Web-{77B47228-EC56-68E8-DE7E-7701CB6E1DBB}" dt="2025-02-24T05:09:04.540" v="58" actId="1076"/>
          <ac:spMkLst>
            <pc:docMk/>
            <pc:sldMk cId="4079243996" sldId="2147478418"/>
            <ac:spMk id="4" creationId="{42EA1AEA-7AF1-3A66-D4A4-FDFD54DB18F3}"/>
          </ac:spMkLst>
        </pc:spChg>
      </pc:sldChg>
      <pc:sldChg chg="new del">
        <pc:chgData name="Deepalakshmi Ramakrishnan" userId="S::deepalakshmi.ramakrishnan@agilisium.com::eb2b2d0d-bf8b-4023-93d9-8d6e4e44d881" providerId="AD" clId="Web-{77B47228-EC56-68E8-DE7E-7701CB6E1DBB}" dt="2025-02-24T05:08:39.680" v="43"/>
        <pc:sldMkLst>
          <pc:docMk/>
          <pc:sldMk cId="1255284940" sldId="2147478419"/>
        </pc:sldMkLst>
      </pc:sldChg>
    </pc:docChg>
  </pc:docChgLst>
  <pc:docChgLst>
    <pc:chgData name="Deepalakshmi Ramakrishnan" userId="S::deepalakshmi.ramakrishnan@agilisium.com::eb2b2d0d-bf8b-4023-93d9-8d6e4e44d881" providerId="AD" clId="Web-{4698DC7C-C8BC-8884-3578-C115B69101DE}"/>
    <pc:docChg chg="addSld delSld modSld">
      <pc:chgData name="Deepalakshmi Ramakrishnan" userId="S::deepalakshmi.ramakrishnan@agilisium.com::eb2b2d0d-bf8b-4023-93d9-8d6e4e44d881" providerId="AD" clId="Web-{4698DC7C-C8BC-8884-3578-C115B69101DE}" dt="2025-02-24T09:52:57.315" v="82" actId="20577"/>
      <pc:docMkLst>
        <pc:docMk/>
      </pc:docMkLst>
      <pc:sldChg chg="modSp">
        <pc:chgData name="Deepalakshmi Ramakrishnan" userId="S::deepalakshmi.ramakrishnan@agilisium.com::eb2b2d0d-bf8b-4023-93d9-8d6e4e44d881" providerId="AD" clId="Web-{4698DC7C-C8BC-8884-3578-C115B69101DE}" dt="2025-02-24T09:52:45.362" v="78" actId="1076"/>
        <pc:sldMkLst>
          <pc:docMk/>
          <pc:sldMk cId="1397361111" sldId="2147478413"/>
        </pc:sldMkLst>
        <pc:spChg chg="mod">
          <ac:chgData name="Deepalakshmi Ramakrishnan" userId="S::deepalakshmi.ramakrishnan@agilisium.com::eb2b2d0d-bf8b-4023-93d9-8d6e4e44d881" providerId="AD" clId="Web-{4698DC7C-C8BC-8884-3578-C115B69101DE}" dt="2025-02-24T09:52:45.362" v="78" actId="1076"/>
          <ac:spMkLst>
            <pc:docMk/>
            <pc:sldMk cId="1397361111" sldId="2147478413"/>
            <ac:spMk id="2" creationId="{C837541F-85E2-B14D-A3D8-76AF4EA553DA}"/>
          </ac:spMkLst>
        </pc:spChg>
      </pc:sldChg>
      <pc:sldChg chg="modSp">
        <pc:chgData name="Deepalakshmi Ramakrishnan" userId="S::deepalakshmi.ramakrishnan@agilisium.com::eb2b2d0d-bf8b-4023-93d9-8d6e4e44d881" providerId="AD" clId="Web-{4698DC7C-C8BC-8884-3578-C115B69101DE}" dt="2025-02-24T09:52:10.033" v="70" actId="20577"/>
        <pc:sldMkLst>
          <pc:docMk/>
          <pc:sldMk cId="3638658405" sldId="2147478414"/>
        </pc:sldMkLst>
        <pc:spChg chg="mod">
          <ac:chgData name="Deepalakshmi Ramakrishnan" userId="S::deepalakshmi.ramakrishnan@agilisium.com::eb2b2d0d-bf8b-4023-93d9-8d6e4e44d881" providerId="AD" clId="Web-{4698DC7C-C8BC-8884-3578-C115B69101DE}" dt="2025-02-24T09:52:10.033" v="70" actId="20577"/>
          <ac:spMkLst>
            <pc:docMk/>
            <pc:sldMk cId="3638658405" sldId="2147478414"/>
            <ac:spMk id="2" creationId="{5C8EEED6-4A91-FFB5-FC6E-E345741139A1}"/>
          </ac:spMkLst>
        </pc:spChg>
      </pc:sldChg>
      <pc:sldChg chg="modSp">
        <pc:chgData name="Deepalakshmi Ramakrishnan" userId="S::deepalakshmi.ramakrishnan@agilisium.com::eb2b2d0d-bf8b-4023-93d9-8d6e4e44d881" providerId="AD" clId="Web-{4698DC7C-C8BC-8884-3578-C115B69101DE}" dt="2025-02-24T09:52:57.315" v="82" actId="20577"/>
        <pc:sldMkLst>
          <pc:docMk/>
          <pc:sldMk cId="3932041927" sldId="2147478415"/>
        </pc:sldMkLst>
        <pc:spChg chg="mod">
          <ac:chgData name="Deepalakshmi Ramakrishnan" userId="S::deepalakshmi.ramakrishnan@agilisium.com::eb2b2d0d-bf8b-4023-93d9-8d6e4e44d881" providerId="AD" clId="Web-{4698DC7C-C8BC-8884-3578-C115B69101DE}" dt="2025-02-24T09:52:57.315" v="82" actId="20577"/>
          <ac:spMkLst>
            <pc:docMk/>
            <pc:sldMk cId="3932041927" sldId="2147478415"/>
            <ac:spMk id="2" creationId="{DE289E04-376D-D604-CB40-F6904504B549}"/>
          </ac:spMkLst>
        </pc:spChg>
      </pc:sldChg>
      <pc:sldChg chg="modSp">
        <pc:chgData name="Deepalakshmi Ramakrishnan" userId="S::deepalakshmi.ramakrishnan@agilisium.com::eb2b2d0d-bf8b-4023-93d9-8d6e4e44d881" providerId="AD" clId="Web-{4698DC7C-C8BC-8884-3578-C115B69101DE}" dt="2025-02-24T09:51:37.704" v="62" actId="20577"/>
        <pc:sldMkLst>
          <pc:docMk/>
          <pc:sldMk cId="546513560" sldId="2147478416"/>
        </pc:sldMkLst>
        <pc:spChg chg="mod">
          <ac:chgData name="Deepalakshmi Ramakrishnan" userId="S::deepalakshmi.ramakrishnan@agilisium.com::eb2b2d0d-bf8b-4023-93d9-8d6e4e44d881" providerId="AD" clId="Web-{4698DC7C-C8BC-8884-3578-C115B69101DE}" dt="2025-02-24T09:51:37.704" v="62" actId="20577"/>
          <ac:spMkLst>
            <pc:docMk/>
            <pc:sldMk cId="546513560" sldId="2147478416"/>
            <ac:spMk id="6" creationId="{815402A0-23FD-440A-07E5-2000ECB8B298}"/>
          </ac:spMkLst>
        </pc:spChg>
      </pc:sldChg>
      <pc:sldChg chg="modSp">
        <pc:chgData name="Deepalakshmi Ramakrishnan" userId="S::deepalakshmi.ramakrishnan@agilisium.com::eb2b2d0d-bf8b-4023-93d9-8d6e4e44d881" providerId="AD" clId="Web-{4698DC7C-C8BC-8884-3578-C115B69101DE}" dt="2025-02-24T09:52:14.501" v="72" actId="20577"/>
        <pc:sldMkLst>
          <pc:docMk/>
          <pc:sldMk cId="691436016" sldId="2147478417"/>
        </pc:sldMkLst>
        <pc:spChg chg="mod">
          <ac:chgData name="Deepalakshmi Ramakrishnan" userId="S::deepalakshmi.ramakrishnan@agilisium.com::eb2b2d0d-bf8b-4023-93d9-8d6e4e44d881" providerId="AD" clId="Web-{4698DC7C-C8BC-8884-3578-C115B69101DE}" dt="2025-02-24T09:52:14.501" v="72" actId="20577"/>
          <ac:spMkLst>
            <pc:docMk/>
            <pc:sldMk cId="691436016" sldId="2147478417"/>
            <ac:spMk id="2" creationId="{DBE23618-37BA-F5C4-21D6-34C655A8642D}"/>
          </ac:spMkLst>
        </pc:spChg>
      </pc:sldChg>
      <pc:sldChg chg="addSp delSp modSp new del">
        <pc:chgData name="Deepalakshmi Ramakrishnan" userId="S::deepalakshmi.ramakrishnan@agilisium.com::eb2b2d0d-bf8b-4023-93d9-8d6e4e44d881" providerId="AD" clId="Web-{4698DC7C-C8BC-8884-3578-C115B69101DE}" dt="2025-02-24T09:51:24.954" v="46"/>
        <pc:sldMkLst>
          <pc:docMk/>
          <pc:sldMk cId="3966669841" sldId="2147478420"/>
        </pc:sldMkLst>
        <pc:spChg chg="del">
          <ac:chgData name="Deepalakshmi Ramakrishnan" userId="S::deepalakshmi.ramakrishnan@agilisium.com::eb2b2d0d-bf8b-4023-93d9-8d6e4e44d881" providerId="AD" clId="Web-{4698DC7C-C8BC-8884-3578-C115B69101DE}" dt="2025-02-24T09:50:43.453" v="2"/>
          <ac:spMkLst>
            <pc:docMk/>
            <pc:sldMk cId="3966669841" sldId="2147478420"/>
            <ac:spMk id="2" creationId="{89007A23-E189-31B0-77B6-D0961E333D1F}"/>
          </ac:spMkLst>
        </pc:spChg>
        <pc:spChg chg="del">
          <ac:chgData name="Deepalakshmi Ramakrishnan" userId="S::deepalakshmi.ramakrishnan@agilisium.com::eb2b2d0d-bf8b-4023-93d9-8d6e4e44d881" providerId="AD" clId="Web-{4698DC7C-C8BC-8884-3578-C115B69101DE}" dt="2025-02-24T09:50:43.453" v="1"/>
          <ac:spMkLst>
            <pc:docMk/>
            <pc:sldMk cId="3966669841" sldId="2147478420"/>
            <ac:spMk id="3" creationId="{68EE57BA-E3F5-10BD-499A-4CC5A0598455}"/>
          </ac:spMkLst>
        </pc:spChg>
        <pc:spChg chg="add mod">
          <ac:chgData name="Deepalakshmi Ramakrishnan" userId="S::deepalakshmi.ramakrishnan@agilisium.com::eb2b2d0d-bf8b-4023-93d9-8d6e4e44d881" providerId="AD" clId="Web-{4698DC7C-C8BC-8884-3578-C115B69101DE}" dt="2025-02-24T09:51:21.954" v="45" actId="20577"/>
          <ac:spMkLst>
            <pc:docMk/>
            <pc:sldMk cId="3966669841" sldId="2147478420"/>
            <ac:spMk id="4" creationId="{CE13C399-8B09-73F4-FD4D-3A6D1433D90A}"/>
          </ac:spMkLst>
        </pc:spChg>
      </pc:sldChg>
    </pc:docChg>
  </pc:docChgLst>
  <pc:docChgLst>
    <pc:chgData name="Deepalakshmi Ramakrishnan" userId="S::deepalakshmi.ramakrishnan@agilisium.com::eb2b2d0d-bf8b-4023-93d9-8d6e4e44d881" providerId="AD" clId="Web-{DB6EDC5B-D75C-F8DE-2216-B20FC6BD8367}"/>
    <pc:docChg chg="modSld">
      <pc:chgData name="Deepalakshmi Ramakrishnan" userId="S::deepalakshmi.ramakrishnan@agilisium.com::eb2b2d0d-bf8b-4023-93d9-8d6e4e44d881" providerId="AD" clId="Web-{DB6EDC5B-D75C-F8DE-2216-B20FC6BD8367}" dt="2025-02-24T05:16:55.223" v="102" actId="20577"/>
      <pc:docMkLst>
        <pc:docMk/>
      </pc:docMkLst>
      <pc:sldChg chg="modSp modAnim">
        <pc:chgData name="Deepalakshmi Ramakrishnan" userId="S::deepalakshmi.ramakrishnan@agilisium.com::eb2b2d0d-bf8b-4023-93d9-8d6e4e44d881" providerId="AD" clId="Web-{DB6EDC5B-D75C-F8DE-2216-B20FC6BD8367}" dt="2025-02-24T05:13:51.985" v="39" actId="20577"/>
        <pc:sldMkLst>
          <pc:docMk/>
          <pc:sldMk cId="3574196396" sldId="2147478410"/>
        </pc:sldMkLst>
        <pc:spChg chg="mod">
          <ac:chgData name="Deepalakshmi Ramakrishnan" userId="S::deepalakshmi.ramakrishnan@agilisium.com::eb2b2d0d-bf8b-4023-93d9-8d6e4e44d881" providerId="AD" clId="Web-{DB6EDC5B-D75C-F8DE-2216-B20FC6BD8367}" dt="2025-02-24T05:13:51.985" v="39" actId="20577"/>
          <ac:spMkLst>
            <pc:docMk/>
            <pc:sldMk cId="3574196396" sldId="2147478410"/>
            <ac:spMk id="2" creationId="{1BF6AB50-C77A-8D6E-9D90-78A8D412E986}"/>
          </ac:spMkLst>
        </pc:spChg>
        <pc:spChg chg="mod">
          <ac:chgData name="Deepalakshmi Ramakrishnan" userId="S::deepalakshmi.ramakrishnan@agilisium.com::eb2b2d0d-bf8b-4023-93d9-8d6e4e44d881" providerId="AD" clId="Web-{DB6EDC5B-D75C-F8DE-2216-B20FC6BD8367}" dt="2025-02-24T05:13:47.485" v="35" actId="20577"/>
          <ac:spMkLst>
            <pc:docMk/>
            <pc:sldMk cId="3574196396" sldId="2147478410"/>
            <ac:spMk id="3" creationId="{2D3345E5-726D-805E-A730-587CF265266B}"/>
          </ac:spMkLst>
        </pc:spChg>
      </pc:sldChg>
      <pc:sldChg chg="modSp">
        <pc:chgData name="Deepalakshmi Ramakrishnan" userId="S::deepalakshmi.ramakrishnan@agilisium.com::eb2b2d0d-bf8b-4023-93d9-8d6e4e44d881" providerId="AD" clId="Web-{DB6EDC5B-D75C-F8DE-2216-B20FC6BD8367}" dt="2025-02-24T05:14:54.408" v="64" actId="20577"/>
        <pc:sldMkLst>
          <pc:docMk/>
          <pc:sldMk cId="903714757" sldId="2147478411"/>
        </pc:sldMkLst>
        <pc:spChg chg="mod">
          <ac:chgData name="Deepalakshmi Ramakrishnan" userId="S::deepalakshmi.ramakrishnan@agilisium.com::eb2b2d0d-bf8b-4023-93d9-8d6e4e44d881" providerId="AD" clId="Web-{DB6EDC5B-D75C-F8DE-2216-B20FC6BD8367}" dt="2025-02-24T05:14:54.408" v="64" actId="20577"/>
          <ac:spMkLst>
            <pc:docMk/>
            <pc:sldMk cId="903714757" sldId="2147478411"/>
            <ac:spMk id="2" creationId="{1CB27BBB-93D6-6AFC-B3A8-E12979A470BA}"/>
          </ac:spMkLst>
        </pc:spChg>
        <pc:spChg chg="mod">
          <ac:chgData name="Deepalakshmi Ramakrishnan" userId="S::deepalakshmi.ramakrishnan@agilisium.com::eb2b2d0d-bf8b-4023-93d9-8d6e4e44d881" providerId="AD" clId="Web-{DB6EDC5B-D75C-F8DE-2216-B20FC6BD8367}" dt="2025-02-24T05:14:51.127" v="60" actId="20577"/>
          <ac:spMkLst>
            <pc:docMk/>
            <pc:sldMk cId="903714757" sldId="2147478411"/>
            <ac:spMk id="5" creationId="{979BCA48-9376-355C-2B40-A7D460A91609}"/>
          </ac:spMkLst>
        </pc:spChg>
      </pc:sldChg>
      <pc:sldChg chg="modSp">
        <pc:chgData name="Deepalakshmi Ramakrishnan" userId="S::deepalakshmi.ramakrishnan@agilisium.com::eb2b2d0d-bf8b-4023-93d9-8d6e4e44d881" providerId="AD" clId="Web-{DB6EDC5B-D75C-F8DE-2216-B20FC6BD8367}" dt="2025-02-24T05:15:23.424" v="72" actId="20577"/>
        <pc:sldMkLst>
          <pc:docMk/>
          <pc:sldMk cId="1397361111" sldId="2147478413"/>
        </pc:sldMkLst>
        <pc:spChg chg="mod">
          <ac:chgData name="Deepalakshmi Ramakrishnan" userId="S::deepalakshmi.ramakrishnan@agilisium.com::eb2b2d0d-bf8b-4023-93d9-8d6e4e44d881" providerId="AD" clId="Web-{DB6EDC5B-D75C-F8DE-2216-B20FC6BD8367}" dt="2025-02-24T05:15:23.424" v="72" actId="20577"/>
          <ac:spMkLst>
            <pc:docMk/>
            <pc:sldMk cId="1397361111" sldId="2147478413"/>
            <ac:spMk id="2" creationId="{C837541F-85E2-B14D-A3D8-76AF4EA553DA}"/>
          </ac:spMkLst>
        </pc:spChg>
      </pc:sldChg>
      <pc:sldChg chg="modSp addAnim delAnim">
        <pc:chgData name="Deepalakshmi Ramakrishnan" userId="S::deepalakshmi.ramakrishnan@agilisium.com::eb2b2d0d-bf8b-4023-93d9-8d6e4e44d881" providerId="AD" clId="Web-{DB6EDC5B-D75C-F8DE-2216-B20FC6BD8367}" dt="2025-02-24T05:16:55.223" v="102" actId="20577"/>
        <pc:sldMkLst>
          <pc:docMk/>
          <pc:sldMk cId="546513560" sldId="2147478416"/>
        </pc:sldMkLst>
        <pc:spChg chg="mod">
          <ac:chgData name="Deepalakshmi Ramakrishnan" userId="S::deepalakshmi.ramakrishnan@agilisium.com::eb2b2d0d-bf8b-4023-93d9-8d6e4e44d881" providerId="AD" clId="Web-{DB6EDC5B-D75C-F8DE-2216-B20FC6BD8367}" dt="2025-02-24T05:16:55.223" v="102" actId="20577"/>
          <ac:spMkLst>
            <pc:docMk/>
            <pc:sldMk cId="546513560" sldId="2147478416"/>
            <ac:spMk id="5" creationId="{C25267A5-2E6B-AAA6-B290-8C4B809D2383}"/>
          </ac:spMkLst>
        </pc:spChg>
      </pc:sldChg>
    </pc:docChg>
  </pc:docChgLst>
  <pc:docChgLst>
    <pc:chgData name="Yazhini Selvakumar" userId="S::yazhini.selvakumar@agilisium.com::6e16d274-5dce-45a4-8cc9-087113725a97" providerId="AD" clId="Web-{CF0ECFE7-1E86-6870-16E5-C1B8E85CF1E0}"/>
    <pc:docChg chg="modSld">
      <pc:chgData name="Yazhini Selvakumar" userId="S::yazhini.selvakumar@agilisium.com::6e16d274-5dce-45a4-8cc9-087113725a97" providerId="AD" clId="Web-{CF0ECFE7-1E86-6870-16E5-C1B8E85CF1E0}" dt="2025-02-24T05:27:36.506" v="2"/>
      <pc:docMkLst>
        <pc:docMk/>
      </pc:docMkLst>
      <pc:sldChg chg="addAnim delAnim">
        <pc:chgData name="Yazhini Selvakumar" userId="S::yazhini.selvakumar@agilisium.com::6e16d274-5dce-45a4-8cc9-087113725a97" providerId="AD" clId="Web-{CF0ECFE7-1E86-6870-16E5-C1B8E85CF1E0}" dt="2025-02-24T05:26:42.974" v="0"/>
        <pc:sldMkLst>
          <pc:docMk/>
          <pc:sldMk cId="546513560" sldId="2147478416"/>
        </pc:sldMkLst>
      </pc:sldChg>
      <pc:sldChg chg="addAnim modAnim">
        <pc:chgData name="Yazhini Selvakumar" userId="S::yazhini.selvakumar@agilisium.com::6e16d274-5dce-45a4-8cc9-087113725a97" providerId="AD" clId="Web-{CF0ECFE7-1E86-6870-16E5-C1B8E85CF1E0}" dt="2025-02-24T05:27:36.506" v="2"/>
        <pc:sldMkLst>
          <pc:docMk/>
          <pc:sldMk cId="3285276544" sldId="2147478419"/>
        </pc:sldMkLst>
      </pc:sldChg>
    </pc:docChg>
  </pc:docChgLst>
  <pc:docChgLst>
    <pc:chgData name="Yazhini Selvakumar" userId="S::yazhini.selvakumar@agilisium.com::6e16d274-5dce-45a4-8cc9-087113725a97" providerId="AD" clId="Web-{CF61FD5C-A821-B20E-366B-002854862D4D}"/>
    <pc:docChg chg="addSld delSld modSld sldOrd addMainMaster modMainMaster">
      <pc:chgData name="Yazhini Selvakumar" userId="S::yazhini.selvakumar@agilisium.com::6e16d274-5dce-45a4-8cc9-087113725a97" providerId="AD" clId="Web-{CF61FD5C-A821-B20E-366B-002854862D4D}" dt="2025-02-23T17:30:50.123" v="288"/>
      <pc:docMkLst>
        <pc:docMk/>
      </pc:docMkLst>
      <pc:sldChg chg="del">
        <pc:chgData name="Yazhini Selvakumar" userId="S::yazhini.selvakumar@agilisium.com::6e16d274-5dce-45a4-8cc9-087113725a97" providerId="AD" clId="Web-{CF61FD5C-A821-B20E-366B-002854862D4D}" dt="2025-02-23T14:10:08.485" v="1"/>
        <pc:sldMkLst>
          <pc:docMk/>
          <pc:sldMk cId="109857222" sldId="256"/>
        </pc:sldMkLst>
      </pc:sldChg>
      <pc:sldChg chg="add">
        <pc:chgData name="Yazhini Selvakumar" userId="S::yazhini.selvakumar@agilisium.com::6e16d274-5dce-45a4-8cc9-087113725a97" providerId="AD" clId="Web-{CF61FD5C-A821-B20E-366B-002854862D4D}" dt="2025-02-23T14:10:57.596" v="5"/>
        <pc:sldMkLst>
          <pc:docMk/>
          <pc:sldMk cId="4043161721" sldId="2147473281"/>
        </pc:sldMkLst>
      </pc:sldChg>
      <pc:sldChg chg="modSp add">
        <pc:chgData name="Yazhini Selvakumar" userId="S::yazhini.selvakumar@agilisium.com::6e16d274-5dce-45a4-8cc9-087113725a97" providerId="AD" clId="Web-{CF61FD5C-A821-B20E-366B-002854862D4D}" dt="2025-02-23T14:15:24.289" v="90" actId="20577"/>
        <pc:sldMkLst>
          <pc:docMk/>
          <pc:sldMk cId="3136390715" sldId="2147478402"/>
        </pc:sldMkLst>
        <pc:spChg chg="mod">
          <ac:chgData name="Yazhini Selvakumar" userId="S::yazhini.selvakumar@agilisium.com::6e16d274-5dce-45a4-8cc9-087113725a97" providerId="AD" clId="Web-{CF61FD5C-A821-B20E-366B-002854862D4D}" dt="2025-02-23T14:15:24.289" v="90" actId="20577"/>
          <ac:spMkLst>
            <pc:docMk/>
            <pc:sldMk cId="3136390715" sldId="2147478402"/>
            <ac:spMk id="9" creationId="{2BF7C502-A300-7853-44F4-902B2E7EF5F7}"/>
          </ac:spMkLst>
        </pc:spChg>
      </pc:sldChg>
      <pc:sldChg chg="addSp delSp modSp add del ord">
        <pc:chgData name="Yazhini Selvakumar" userId="S::yazhini.selvakumar@agilisium.com::6e16d274-5dce-45a4-8cc9-087113725a97" providerId="AD" clId="Web-{CF61FD5C-A821-B20E-366B-002854862D4D}" dt="2025-02-23T17:24:32.758" v="204" actId="20577"/>
        <pc:sldMkLst>
          <pc:docMk/>
          <pc:sldMk cId="354024858" sldId="2147478408"/>
        </pc:sldMkLst>
        <pc:spChg chg="add del">
          <ac:chgData name="Yazhini Selvakumar" userId="S::yazhini.selvakumar@agilisium.com::6e16d274-5dce-45a4-8cc9-087113725a97" providerId="AD" clId="Web-{CF61FD5C-A821-B20E-366B-002854862D4D}" dt="2025-02-23T16:53:03.579" v="112"/>
          <ac:spMkLst>
            <pc:docMk/>
            <pc:sldMk cId="354024858" sldId="2147478408"/>
            <ac:spMk id="2" creationId="{52BDF75F-BB26-C35A-58C3-DFEE1DB38E50}"/>
          </ac:spMkLst>
        </pc:spChg>
        <pc:spChg chg="add mod">
          <ac:chgData name="Yazhini Selvakumar" userId="S::yazhini.selvakumar@agilisium.com::6e16d274-5dce-45a4-8cc9-087113725a97" providerId="AD" clId="Web-{CF61FD5C-A821-B20E-366B-002854862D4D}" dt="2025-02-23T17:24:32.758" v="204" actId="20577"/>
          <ac:spMkLst>
            <pc:docMk/>
            <pc:sldMk cId="354024858" sldId="2147478408"/>
            <ac:spMk id="2" creationId="{B588FAF6-1E66-5AF8-213C-7D97900754AF}"/>
          </ac:spMkLst>
        </pc:spChg>
        <pc:spChg chg="add del mod">
          <ac:chgData name="Yazhini Selvakumar" userId="S::yazhini.selvakumar@agilisium.com::6e16d274-5dce-45a4-8cc9-087113725a97" providerId="AD" clId="Web-{CF61FD5C-A821-B20E-366B-002854862D4D}" dt="2025-02-23T16:53:55.252" v="124"/>
          <ac:spMkLst>
            <pc:docMk/>
            <pc:sldMk cId="354024858" sldId="2147478408"/>
            <ac:spMk id="3" creationId="{24CEB5A3-A141-6192-E8AD-7061AA3088D2}"/>
          </ac:spMkLst>
        </pc:spChg>
        <pc:spChg chg="add">
          <ac:chgData name="Yazhini Selvakumar" userId="S::yazhini.selvakumar@agilisium.com::6e16d274-5dce-45a4-8cc9-087113725a97" providerId="AD" clId="Web-{CF61FD5C-A821-B20E-366B-002854862D4D}" dt="2025-02-23T16:54:05.815" v="125"/>
          <ac:spMkLst>
            <pc:docMk/>
            <pc:sldMk cId="354024858" sldId="2147478408"/>
            <ac:spMk id="4" creationId="{2FB07978-E6B3-ABA7-A49C-B751BF707A44}"/>
          </ac:spMkLst>
        </pc:spChg>
        <pc:spChg chg="mod">
          <ac:chgData name="Yazhini Selvakumar" userId="S::yazhini.selvakumar@agilisium.com::6e16d274-5dce-45a4-8cc9-087113725a97" providerId="AD" clId="Web-{CF61FD5C-A821-B20E-366B-002854862D4D}" dt="2025-02-23T14:15:41.383" v="101" actId="20577"/>
          <ac:spMkLst>
            <pc:docMk/>
            <pc:sldMk cId="354024858" sldId="2147478408"/>
            <ac:spMk id="6" creationId="{44C07134-DEE3-BFF9-9550-1C9A5D9CB17B}"/>
          </ac:spMkLst>
        </pc:spChg>
      </pc:sldChg>
      <pc:sldChg chg="addSp delSp modSp add mod replId setBg">
        <pc:chgData name="Yazhini Selvakumar" userId="S::yazhini.selvakumar@agilisium.com::6e16d274-5dce-45a4-8cc9-087113725a97" providerId="AD" clId="Web-{CF61FD5C-A821-B20E-366B-002854862D4D}" dt="2025-02-23T17:30:50.123" v="288"/>
        <pc:sldMkLst>
          <pc:docMk/>
          <pc:sldMk cId="2004078510" sldId="2147478409"/>
        </pc:sldMkLst>
        <pc:spChg chg="add mod">
          <ac:chgData name="Yazhini Selvakumar" userId="S::yazhini.selvakumar@agilisium.com::6e16d274-5dce-45a4-8cc9-087113725a97" providerId="AD" clId="Web-{CF61FD5C-A821-B20E-366B-002854862D4D}" dt="2025-02-23T17:28:13.652" v="278" actId="20577"/>
          <ac:spMkLst>
            <pc:docMk/>
            <pc:sldMk cId="2004078510" sldId="2147478409"/>
            <ac:spMk id="2" creationId="{EB9DD879-A344-6C67-FB5C-BB02E03A3219}"/>
          </ac:spMkLst>
        </pc:spChg>
        <pc:picChg chg="add del mod">
          <ac:chgData name="Yazhini Selvakumar" userId="S::yazhini.selvakumar@agilisium.com::6e16d274-5dce-45a4-8cc9-087113725a97" providerId="AD" clId="Web-{CF61FD5C-A821-B20E-366B-002854862D4D}" dt="2025-02-23T17:29:56.169" v="284"/>
          <ac:picMkLst>
            <pc:docMk/>
            <pc:sldMk cId="2004078510" sldId="2147478409"/>
            <ac:picMk id="3" creationId="{DEAE1180-5BCC-A48D-0115-0B59D6AEA9C3}"/>
          </ac:picMkLst>
        </pc:picChg>
        <pc:picChg chg="add del mod">
          <ac:chgData name="Yazhini Selvakumar" userId="S::yazhini.selvakumar@agilisium.com::6e16d274-5dce-45a4-8cc9-087113725a97" providerId="AD" clId="Web-{CF61FD5C-A821-B20E-366B-002854862D4D}" dt="2025-02-23T17:29:53.372" v="283"/>
          <ac:picMkLst>
            <pc:docMk/>
            <pc:sldMk cId="2004078510" sldId="2147478409"/>
            <ac:picMk id="4" creationId="{EBD57445-E882-EDC8-E2F1-F5280DDC8E5F}"/>
          </ac:picMkLst>
        </pc:picChg>
        <pc:picChg chg="add del mod">
          <ac:chgData name="Yazhini Selvakumar" userId="S::yazhini.selvakumar@agilisium.com::6e16d274-5dce-45a4-8cc9-087113725a97" providerId="AD" clId="Web-{CF61FD5C-A821-B20E-366B-002854862D4D}" dt="2025-02-23T17:30:50.123" v="288"/>
          <ac:picMkLst>
            <pc:docMk/>
            <pc:sldMk cId="2004078510" sldId="2147478409"/>
            <ac:picMk id="5" creationId="{5F762C57-8679-6798-302D-D9DCFFC82ED4}"/>
          </ac:picMkLst>
        </pc:picChg>
      </pc:sldChg>
      <pc:sldChg chg="addSp modSp add replId">
        <pc:chgData name="Yazhini Selvakumar" userId="S::yazhini.selvakumar@agilisium.com::6e16d274-5dce-45a4-8cc9-087113725a97" providerId="AD" clId="Web-{CF61FD5C-A821-B20E-366B-002854862D4D}" dt="2025-02-23T17:24:15.586" v="202" actId="20577"/>
        <pc:sldMkLst>
          <pc:docMk/>
          <pc:sldMk cId="3574196396" sldId="2147478410"/>
        </pc:sldMkLst>
        <pc:spChg chg="add mod">
          <ac:chgData name="Yazhini Selvakumar" userId="S::yazhini.selvakumar@agilisium.com::6e16d274-5dce-45a4-8cc9-087113725a97" providerId="AD" clId="Web-{CF61FD5C-A821-B20E-366B-002854862D4D}" dt="2025-02-23T17:24:15.586" v="202" actId="20577"/>
          <ac:spMkLst>
            <pc:docMk/>
            <pc:sldMk cId="3574196396" sldId="2147478410"/>
            <ac:spMk id="2" creationId="{1BF6AB50-C77A-8D6E-9D90-78A8D412E986}"/>
          </ac:spMkLst>
        </pc:spChg>
        <pc:spChg chg="mod">
          <ac:chgData name="Yazhini Selvakumar" userId="S::yazhini.selvakumar@agilisium.com::6e16d274-5dce-45a4-8cc9-087113725a97" providerId="AD" clId="Web-{CF61FD5C-A821-B20E-366B-002854862D4D}" dt="2025-02-23T17:21:51.771" v="178" actId="1076"/>
          <ac:spMkLst>
            <pc:docMk/>
            <pc:sldMk cId="3574196396" sldId="2147478410"/>
            <ac:spMk id="6" creationId="{05AF5F52-33E7-D84F-604B-0CA6F2A89367}"/>
          </ac:spMkLst>
        </pc:spChg>
      </pc:sldChg>
      <pc:sldChg chg="addSp modSp add replId">
        <pc:chgData name="Yazhini Selvakumar" userId="S::yazhini.selvakumar@agilisium.com::6e16d274-5dce-45a4-8cc9-087113725a97" providerId="AD" clId="Web-{CF61FD5C-A821-B20E-366B-002854862D4D}" dt="2025-02-23T17:25:11.383" v="222" actId="20577"/>
        <pc:sldMkLst>
          <pc:docMk/>
          <pc:sldMk cId="903714757" sldId="2147478411"/>
        </pc:sldMkLst>
        <pc:spChg chg="add mod">
          <ac:chgData name="Yazhini Selvakumar" userId="S::yazhini.selvakumar@agilisium.com::6e16d274-5dce-45a4-8cc9-087113725a97" providerId="AD" clId="Web-{CF61FD5C-A821-B20E-366B-002854862D4D}" dt="2025-02-23T17:25:11.383" v="222" actId="20577"/>
          <ac:spMkLst>
            <pc:docMk/>
            <pc:sldMk cId="903714757" sldId="2147478411"/>
            <ac:spMk id="2" creationId="{1CB27BBB-93D6-6AFC-B3A8-E12979A470BA}"/>
          </ac:spMkLst>
        </pc:spChg>
      </pc:sldChg>
      <pc:sldChg chg="addSp modSp add replId">
        <pc:chgData name="Yazhini Selvakumar" userId="S::yazhini.selvakumar@agilisium.com::6e16d274-5dce-45a4-8cc9-087113725a97" providerId="AD" clId="Web-{CF61FD5C-A821-B20E-366B-002854862D4D}" dt="2025-02-23T17:26:19.400" v="247" actId="20577"/>
        <pc:sldMkLst>
          <pc:docMk/>
          <pc:sldMk cId="1390081803" sldId="2147478412"/>
        </pc:sldMkLst>
        <pc:spChg chg="add mod">
          <ac:chgData name="Yazhini Selvakumar" userId="S::yazhini.selvakumar@agilisium.com::6e16d274-5dce-45a4-8cc9-087113725a97" providerId="AD" clId="Web-{CF61FD5C-A821-B20E-366B-002854862D4D}" dt="2025-02-23T17:26:19.400" v="247" actId="20577"/>
          <ac:spMkLst>
            <pc:docMk/>
            <pc:sldMk cId="1390081803" sldId="2147478412"/>
            <ac:spMk id="2" creationId="{CBEE18CF-B217-65B4-BD8F-485AEED79530}"/>
          </ac:spMkLst>
        </pc:spChg>
      </pc:sldChg>
      <pc:sldChg chg="addSp modSp add replId">
        <pc:chgData name="Yazhini Selvakumar" userId="S::yazhini.selvakumar@agilisium.com::6e16d274-5dce-45a4-8cc9-087113725a97" providerId="AD" clId="Web-{CF61FD5C-A821-B20E-366B-002854862D4D}" dt="2025-02-23T17:27:12.885" v="269" actId="20577"/>
        <pc:sldMkLst>
          <pc:docMk/>
          <pc:sldMk cId="1397361111" sldId="2147478413"/>
        </pc:sldMkLst>
        <pc:spChg chg="add mod">
          <ac:chgData name="Yazhini Selvakumar" userId="S::yazhini.selvakumar@agilisium.com::6e16d274-5dce-45a4-8cc9-087113725a97" providerId="AD" clId="Web-{CF61FD5C-A821-B20E-366B-002854862D4D}" dt="2025-02-23T17:27:12.885" v="269" actId="20577"/>
          <ac:spMkLst>
            <pc:docMk/>
            <pc:sldMk cId="1397361111" sldId="2147478413"/>
            <ac:spMk id="2" creationId="{C837541F-85E2-B14D-A3D8-76AF4EA553DA}"/>
          </ac:spMkLst>
        </pc:spChg>
      </pc:sldChg>
      <pc:sldChg chg="addSp modSp add replId">
        <pc:chgData name="Yazhini Selvakumar" userId="S::yazhini.selvakumar@agilisium.com::6e16d274-5dce-45a4-8cc9-087113725a97" providerId="AD" clId="Web-{CF61FD5C-A821-B20E-366B-002854862D4D}" dt="2025-02-23T17:27:34.214" v="274" actId="20577"/>
        <pc:sldMkLst>
          <pc:docMk/>
          <pc:sldMk cId="3638658405" sldId="2147478414"/>
        </pc:sldMkLst>
        <pc:spChg chg="add mod">
          <ac:chgData name="Yazhini Selvakumar" userId="S::yazhini.selvakumar@agilisium.com::6e16d274-5dce-45a4-8cc9-087113725a97" providerId="AD" clId="Web-{CF61FD5C-A821-B20E-366B-002854862D4D}" dt="2025-02-23T17:27:34.214" v="274" actId="20577"/>
          <ac:spMkLst>
            <pc:docMk/>
            <pc:sldMk cId="3638658405" sldId="2147478414"/>
            <ac:spMk id="2" creationId="{5C8EEED6-4A91-FFB5-FC6E-E345741139A1}"/>
          </ac:spMkLst>
        </pc:spChg>
      </pc:sldChg>
      <pc:sldChg chg="addSp modSp add replId">
        <pc:chgData name="Yazhini Selvakumar" userId="S::yazhini.selvakumar@agilisium.com::6e16d274-5dce-45a4-8cc9-087113725a97" providerId="AD" clId="Web-{CF61FD5C-A821-B20E-366B-002854862D4D}" dt="2025-02-23T17:27:56.745" v="276" actId="20577"/>
        <pc:sldMkLst>
          <pc:docMk/>
          <pc:sldMk cId="3932041927" sldId="2147478415"/>
        </pc:sldMkLst>
        <pc:spChg chg="add mod">
          <ac:chgData name="Yazhini Selvakumar" userId="S::yazhini.selvakumar@agilisium.com::6e16d274-5dce-45a4-8cc9-087113725a97" providerId="AD" clId="Web-{CF61FD5C-A821-B20E-366B-002854862D4D}" dt="2025-02-23T17:27:56.745" v="276" actId="20577"/>
          <ac:spMkLst>
            <pc:docMk/>
            <pc:sldMk cId="3932041927" sldId="2147478415"/>
            <ac:spMk id="2" creationId="{DE289E04-376D-D604-CB40-F6904504B549}"/>
          </ac:spMkLst>
        </pc:spChg>
      </pc:sldChg>
      <pc:sldChg chg="new del">
        <pc:chgData name="Yazhini Selvakumar" userId="S::yazhini.selvakumar@agilisium.com::6e16d274-5dce-45a4-8cc9-087113725a97" providerId="AD" clId="Web-{CF61FD5C-A821-B20E-366B-002854862D4D}" dt="2025-02-23T16:53:49.393" v="119"/>
        <pc:sldMkLst>
          <pc:docMk/>
          <pc:sldMk cId="257180251" sldId="2147478416"/>
        </pc:sldMkLst>
      </pc:sldChg>
      <pc:sldChg chg="new del">
        <pc:chgData name="Yazhini Selvakumar" userId="S::yazhini.selvakumar@agilisium.com::6e16d274-5dce-45a4-8cc9-087113725a97" providerId="AD" clId="Web-{CF61FD5C-A821-B20E-366B-002854862D4D}" dt="2025-02-23T16:52:51.470" v="110"/>
        <pc:sldMkLst>
          <pc:docMk/>
          <pc:sldMk cId="1758232957" sldId="2147478416"/>
        </pc:sldMkLst>
      </pc:sldChg>
      <pc:sldChg chg="modSp add del addAnim delAnim">
        <pc:chgData name="Yazhini Selvakumar" userId="S::yazhini.selvakumar@agilisium.com::6e16d274-5dce-45a4-8cc9-087113725a97" providerId="AD" clId="Web-{CF61FD5C-A821-B20E-366B-002854862D4D}" dt="2025-02-23T14:13:26.693" v="80"/>
        <pc:sldMkLst>
          <pc:docMk/>
          <pc:sldMk cId="1484176921" sldId="2147478436"/>
        </pc:sldMkLst>
        <pc:spChg chg="mod">
          <ac:chgData name="Yazhini Selvakumar" userId="S::yazhini.selvakumar@agilisium.com::6e16d274-5dce-45a4-8cc9-087113725a97" providerId="AD" clId="Web-{CF61FD5C-A821-B20E-366B-002854862D4D}" dt="2025-02-23T14:11:46.988" v="19" actId="20577"/>
          <ac:spMkLst>
            <pc:docMk/>
            <pc:sldMk cId="1484176921" sldId="2147478436"/>
            <ac:spMk id="4" creationId="{6750E643-FF79-0B9E-1A5B-743519A65350}"/>
          </ac:spMkLst>
        </pc:spChg>
        <pc:spChg chg="mod">
          <ac:chgData name="Yazhini Selvakumar" userId="S::yazhini.selvakumar@agilisium.com::6e16d274-5dce-45a4-8cc9-087113725a97" providerId="AD" clId="Web-{CF61FD5C-A821-B20E-366B-002854862D4D}" dt="2025-02-23T14:13:18.849" v="79" actId="20577"/>
          <ac:spMkLst>
            <pc:docMk/>
            <pc:sldMk cId="1484176921" sldId="2147478436"/>
            <ac:spMk id="9" creationId="{A366E5CC-FD95-FF17-8B1A-DB99BF714EBC}"/>
          </ac:spMkLst>
        </pc:spChg>
      </pc:sldChg>
      <pc:sldChg chg="add del replId">
        <pc:chgData name="Yazhini Selvakumar" userId="S::yazhini.selvakumar@agilisium.com::6e16d274-5dce-45a4-8cc9-087113725a97" providerId="AD" clId="Web-{CF61FD5C-A821-B20E-366B-002854862D4D}" dt="2025-02-23T14:13:16.333" v="64"/>
        <pc:sldMkLst>
          <pc:docMk/>
          <pc:sldMk cId="2339238980" sldId="2147478437"/>
        </pc:sldMkLst>
      </pc:sldChg>
      <pc:sldChg chg="add del replId">
        <pc:chgData name="Yazhini Selvakumar" userId="S::yazhini.selvakumar@agilisium.com::6e16d274-5dce-45a4-8cc9-087113725a97" providerId="AD" clId="Web-{CF61FD5C-A821-B20E-366B-002854862D4D}" dt="2025-02-23T14:13:15.349" v="63"/>
        <pc:sldMkLst>
          <pc:docMk/>
          <pc:sldMk cId="1573936712" sldId="2147478438"/>
        </pc:sldMkLst>
      </pc:sldChg>
      <pc:sldChg chg="add del replId">
        <pc:chgData name="Yazhini Selvakumar" userId="S::yazhini.selvakumar@agilisium.com::6e16d274-5dce-45a4-8cc9-087113725a97" providerId="AD" clId="Web-{CF61FD5C-A821-B20E-366B-002854862D4D}" dt="2025-02-23T14:13:14.318" v="62"/>
        <pc:sldMkLst>
          <pc:docMk/>
          <pc:sldMk cId="545400601" sldId="2147478439"/>
        </pc:sldMkLst>
      </pc:sldChg>
      <pc:sldChg chg="add del replId">
        <pc:chgData name="Yazhini Selvakumar" userId="S::yazhini.selvakumar@agilisium.com::6e16d274-5dce-45a4-8cc9-087113725a97" providerId="AD" clId="Web-{CF61FD5C-A821-B20E-366B-002854862D4D}" dt="2025-02-23T14:13:12.677" v="61"/>
        <pc:sldMkLst>
          <pc:docMk/>
          <pc:sldMk cId="1204983221" sldId="2147478440"/>
        </pc:sldMkLst>
      </pc:sldChg>
      <pc:sldChg chg="add del replId">
        <pc:chgData name="Yazhini Selvakumar" userId="S::yazhini.selvakumar@agilisium.com::6e16d274-5dce-45a4-8cc9-087113725a97" providerId="AD" clId="Web-{CF61FD5C-A821-B20E-366B-002854862D4D}" dt="2025-02-23T14:13:09.411" v="60"/>
        <pc:sldMkLst>
          <pc:docMk/>
          <pc:sldMk cId="2503988796" sldId="2147478441"/>
        </pc:sldMkLst>
      </pc:sldChg>
      <pc:sldChg chg="add del replId">
        <pc:chgData name="Yazhini Selvakumar" userId="S::yazhini.selvakumar@agilisium.com::6e16d274-5dce-45a4-8cc9-087113725a97" providerId="AD" clId="Web-{CF61FD5C-A821-B20E-366B-002854862D4D}" dt="2025-02-23T14:13:08.442" v="59"/>
        <pc:sldMkLst>
          <pc:docMk/>
          <pc:sldMk cId="1496276542" sldId="2147478442"/>
        </pc:sldMkLst>
      </pc:sldChg>
      <pc:sldChg chg="add del replId">
        <pc:chgData name="Yazhini Selvakumar" userId="S::yazhini.selvakumar@agilisium.com::6e16d274-5dce-45a4-8cc9-087113725a97" providerId="AD" clId="Web-{CF61FD5C-A821-B20E-366B-002854862D4D}" dt="2025-02-23T14:13:06.349" v="58"/>
        <pc:sldMkLst>
          <pc:docMk/>
          <pc:sldMk cId="605177481" sldId="2147478443"/>
        </pc:sldMkLst>
      </pc:sldChg>
      <pc:sldMasterChg chg="add addSldLayout">
        <pc:chgData name="Yazhini Selvakumar" userId="S::yazhini.selvakumar@agilisium.com::6e16d274-5dce-45a4-8cc9-087113725a97" providerId="AD" clId="Web-{CF61FD5C-A821-B20E-366B-002854862D4D}" dt="2025-02-23T14:10:33.705" v="4"/>
        <pc:sldMasterMkLst>
          <pc:docMk/>
          <pc:sldMasterMk cId="1824205202" sldId="2147483648"/>
        </pc:sldMasterMkLst>
        <pc:sldLayoutChg chg="add">
          <pc:chgData name="Yazhini Selvakumar" userId="S::yazhini.selvakumar@agilisium.com::6e16d274-5dce-45a4-8cc9-087113725a97" providerId="AD" clId="Web-{CF61FD5C-A821-B20E-366B-002854862D4D}" dt="2025-02-23T14:10:33.705" v="4"/>
          <pc:sldLayoutMkLst>
            <pc:docMk/>
            <pc:sldMasterMk cId="1824205202" sldId="2147483648"/>
            <pc:sldLayoutMk cId="81714874" sldId="2147483649"/>
          </pc:sldLayoutMkLst>
        </pc:sldLayoutChg>
        <pc:sldLayoutChg chg="add">
          <pc:chgData name="Yazhini Selvakumar" userId="S::yazhini.selvakumar@agilisium.com::6e16d274-5dce-45a4-8cc9-087113725a97" providerId="AD" clId="Web-{CF61FD5C-A821-B20E-366B-002854862D4D}" dt="2025-02-23T14:10:33.705" v="4"/>
          <pc:sldLayoutMkLst>
            <pc:docMk/>
            <pc:sldMasterMk cId="1824205202" sldId="2147483648"/>
            <pc:sldLayoutMk cId="836733543" sldId="2147483650"/>
          </pc:sldLayoutMkLst>
        </pc:sldLayoutChg>
        <pc:sldLayoutChg chg="add">
          <pc:chgData name="Yazhini Selvakumar" userId="S::yazhini.selvakumar@agilisium.com::6e16d274-5dce-45a4-8cc9-087113725a97" providerId="AD" clId="Web-{CF61FD5C-A821-B20E-366B-002854862D4D}" dt="2025-02-23T14:10:33.705" v="4"/>
          <pc:sldLayoutMkLst>
            <pc:docMk/>
            <pc:sldMasterMk cId="1824205202" sldId="2147483648"/>
            <pc:sldLayoutMk cId="2799176093" sldId="2147483651"/>
          </pc:sldLayoutMkLst>
        </pc:sldLayoutChg>
        <pc:sldLayoutChg chg="add">
          <pc:chgData name="Yazhini Selvakumar" userId="S::yazhini.selvakumar@agilisium.com::6e16d274-5dce-45a4-8cc9-087113725a97" providerId="AD" clId="Web-{CF61FD5C-A821-B20E-366B-002854862D4D}" dt="2025-02-23T14:10:33.705" v="4"/>
          <pc:sldLayoutMkLst>
            <pc:docMk/>
            <pc:sldMasterMk cId="1824205202" sldId="2147483648"/>
            <pc:sldLayoutMk cId="1402126801" sldId="2147483652"/>
          </pc:sldLayoutMkLst>
        </pc:sldLayoutChg>
        <pc:sldLayoutChg chg="add">
          <pc:chgData name="Yazhini Selvakumar" userId="S::yazhini.selvakumar@agilisium.com::6e16d274-5dce-45a4-8cc9-087113725a97" providerId="AD" clId="Web-{CF61FD5C-A821-B20E-366B-002854862D4D}" dt="2025-02-23T14:10:33.705" v="4"/>
          <pc:sldLayoutMkLst>
            <pc:docMk/>
            <pc:sldMasterMk cId="1824205202" sldId="2147483648"/>
            <pc:sldLayoutMk cId="1457721123" sldId="2147483653"/>
          </pc:sldLayoutMkLst>
        </pc:sldLayoutChg>
        <pc:sldLayoutChg chg="add">
          <pc:chgData name="Yazhini Selvakumar" userId="S::yazhini.selvakumar@agilisium.com::6e16d274-5dce-45a4-8cc9-087113725a97" providerId="AD" clId="Web-{CF61FD5C-A821-B20E-366B-002854862D4D}" dt="2025-02-23T14:10:33.705" v="4"/>
          <pc:sldLayoutMkLst>
            <pc:docMk/>
            <pc:sldMasterMk cId="1824205202" sldId="2147483648"/>
            <pc:sldLayoutMk cId="2540355748" sldId="2147483654"/>
          </pc:sldLayoutMkLst>
        </pc:sldLayoutChg>
        <pc:sldLayoutChg chg="add">
          <pc:chgData name="Yazhini Selvakumar" userId="S::yazhini.selvakumar@agilisium.com::6e16d274-5dce-45a4-8cc9-087113725a97" providerId="AD" clId="Web-{CF61FD5C-A821-B20E-366B-002854862D4D}" dt="2025-02-23T14:10:33.705" v="4"/>
          <pc:sldLayoutMkLst>
            <pc:docMk/>
            <pc:sldMasterMk cId="1824205202" sldId="2147483648"/>
            <pc:sldLayoutMk cId="3302383067" sldId="2147483655"/>
          </pc:sldLayoutMkLst>
        </pc:sldLayoutChg>
        <pc:sldLayoutChg chg="add">
          <pc:chgData name="Yazhini Selvakumar" userId="S::yazhini.selvakumar@agilisium.com::6e16d274-5dce-45a4-8cc9-087113725a97" providerId="AD" clId="Web-{CF61FD5C-A821-B20E-366B-002854862D4D}" dt="2025-02-23T14:10:33.705" v="4"/>
          <pc:sldLayoutMkLst>
            <pc:docMk/>
            <pc:sldMasterMk cId="1824205202" sldId="2147483648"/>
            <pc:sldLayoutMk cId="2568811564" sldId="2147483656"/>
          </pc:sldLayoutMkLst>
        </pc:sldLayoutChg>
        <pc:sldLayoutChg chg="add">
          <pc:chgData name="Yazhini Selvakumar" userId="S::yazhini.selvakumar@agilisium.com::6e16d274-5dce-45a4-8cc9-087113725a97" providerId="AD" clId="Web-{CF61FD5C-A821-B20E-366B-002854862D4D}" dt="2025-02-23T14:10:33.705" v="4"/>
          <pc:sldLayoutMkLst>
            <pc:docMk/>
            <pc:sldMasterMk cId="1824205202" sldId="2147483648"/>
            <pc:sldLayoutMk cId="1944626886" sldId="2147483657"/>
          </pc:sldLayoutMkLst>
        </pc:sldLayoutChg>
        <pc:sldLayoutChg chg="add">
          <pc:chgData name="Yazhini Selvakumar" userId="S::yazhini.selvakumar@agilisium.com::6e16d274-5dce-45a4-8cc9-087113725a97" providerId="AD" clId="Web-{CF61FD5C-A821-B20E-366B-002854862D4D}" dt="2025-02-23T14:10:33.705" v="4"/>
          <pc:sldLayoutMkLst>
            <pc:docMk/>
            <pc:sldMasterMk cId="1824205202" sldId="2147483648"/>
            <pc:sldLayoutMk cId="2372890262" sldId="2147483658"/>
          </pc:sldLayoutMkLst>
        </pc:sldLayoutChg>
        <pc:sldLayoutChg chg="add">
          <pc:chgData name="Yazhini Selvakumar" userId="S::yazhini.selvakumar@agilisium.com::6e16d274-5dce-45a4-8cc9-087113725a97" providerId="AD" clId="Web-{CF61FD5C-A821-B20E-366B-002854862D4D}" dt="2025-02-23T14:10:33.705" v="4"/>
          <pc:sldLayoutMkLst>
            <pc:docMk/>
            <pc:sldMasterMk cId="1824205202" sldId="2147483648"/>
            <pc:sldLayoutMk cId="3497766417" sldId="2147483659"/>
          </pc:sldLayoutMkLst>
        </pc:sldLayoutChg>
        <pc:sldLayoutChg chg="add">
          <pc:chgData name="Yazhini Selvakumar" userId="S::yazhini.selvakumar@agilisium.com::6e16d274-5dce-45a4-8cc9-087113725a97" providerId="AD" clId="Web-{CF61FD5C-A821-B20E-366B-002854862D4D}" dt="2025-02-23T14:10:33.705" v="4"/>
          <pc:sldLayoutMkLst>
            <pc:docMk/>
            <pc:sldMasterMk cId="1824205202" sldId="2147483648"/>
            <pc:sldLayoutMk cId="232896615" sldId="2147483664"/>
          </pc:sldLayoutMkLst>
        </pc:sldLayoutChg>
      </pc:sldMasterChg>
      <pc:sldMasterChg chg="addSldLayout modSldLayout">
        <pc:chgData name="Yazhini Selvakumar" userId="S::yazhini.selvakumar@agilisium.com::6e16d274-5dce-45a4-8cc9-087113725a97" providerId="AD" clId="Web-{CF61FD5C-A821-B20E-366B-002854862D4D}" dt="2025-02-23T14:10:57.596" v="5"/>
        <pc:sldMasterMkLst>
          <pc:docMk/>
          <pc:sldMasterMk cId="2460954070" sldId="2147483660"/>
        </pc:sldMasterMkLst>
        <pc:sldLayoutChg chg="add">
          <pc:chgData name="Yazhini Selvakumar" userId="S::yazhini.selvakumar@agilisium.com::6e16d274-5dce-45a4-8cc9-087113725a97" providerId="AD" clId="Web-{CF61FD5C-A821-B20E-366B-002854862D4D}" dt="2025-02-23T14:10:04.189" v="0"/>
          <pc:sldLayoutMkLst>
            <pc:docMk/>
            <pc:sldMasterMk cId="2460954070" sldId="2147483660"/>
            <pc:sldLayoutMk cId="66506936" sldId="2147483672"/>
          </pc:sldLayoutMkLst>
        </pc:sldLayoutChg>
        <pc:sldLayoutChg chg="add">
          <pc:chgData name="Yazhini Selvakumar" userId="S::yazhini.selvakumar@agilisium.com::6e16d274-5dce-45a4-8cc9-087113725a97" providerId="AD" clId="Web-{CF61FD5C-A821-B20E-366B-002854862D4D}" dt="2025-02-23T14:10:57.596" v="5"/>
          <pc:sldLayoutMkLst>
            <pc:docMk/>
            <pc:sldMasterMk cId="2460954070" sldId="2147483660"/>
            <pc:sldLayoutMk cId="1270488484" sldId="2147483673"/>
          </pc:sldLayoutMkLst>
        </pc:sldLayoutChg>
        <pc:sldLayoutChg chg="replId">
          <pc:chgData name="Yazhini Selvakumar" userId="S::yazhini.selvakumar@agilisium.com::6e16d274-5dce-45a4-8cc9-087113725a97" providerId="AD" clId="Web-{CF61FD5C-A821-B20E-366B-002854862D4D}" dt="2025-02-23T14:10:57.596" v="5"/>
          <pc:sldLayoutMkLst>
            <pc:docMk/>
            <pc:sldMasterMk cId="2460954070" sldId="2147483660"/>
            <pc:sldLayoutMk cId="1203092039" sldId="2147483675"/>
          </pc:sldLayoutMkLst>
        </pc:sldLayoutChg>
      </pc:sldMasterChg>
      <pc:sldMasterChg chg="add addSldLayout">
        <pc:chgData name="Yazhini Selvakumar" userId="S::yazhini.selvakumar@agilisium.com::6e16d274-5dce-45a4-8cc9-087113725a97" providerId="AD" clId="Web-{CF61FD5C-A821-B20E-366B-002854862D4D}" dt="2025-02-23T14:14:51.476" v="83"/>
        <pc:sldMasterMkLst>
          <pc:docMk/>
          <pc:sldMasterMk cId="1824205202" sldId="2147483676"/>
        </pc:sldMasterMkLst>
        <pc:sldLayoutChg chg="add">
          <pc:chgData name="Yazhini Selvakumar" userId="S::yazhini.selvakumar@agilisium.com::6e16d274-5dce-45a4-8cc9-087113725a97" providerId="AD" clId="Web-{CF61FD5C-A821-B20E-366B-002854862D4D}" dt="2025-02-23T14:14:51.476" v="83"/>
          <pc:sldLayoutMkLst>
            <pc:docMk/>
            <pc:sldMasterMk cId="1824205202" sldId="2147483676"/>
            <pc:sldLayoutMk cId="81714874" sldId="2147483677"/>
          </pc:sldLayoutMkLst>
        </pc:sldLayoutChg>
        <pc:sldLayoutChg chg="add">
          <pc:chgData name="Yazhini Selvakumar" userId="S::yazhini.selvakumar@agilisium.com::6e16d274-5dce-45a4-8cc9-087113725a97" providerId="AD" clId="Web-{CF61FD5C-A821-B20E-366B-002854862D4D}" dt="2025-02-23T14:14:51.476" v="83"/>
          <pc:sldLayoutMkLst>
            <pc:docMk/>
            <pc:sldMasterMk cId="1824205202" sldId="2147483676"/>
            <pc:sldLayoutMk cId="836733543" sldId="2147483678"/>
          </pc:sldLayoutMkLst>
        </pc:sldLayoutChg>
        <pc:sldLayoutChg chg="add">
          <pc:chgData name="Yazhini Selvakumar" userId="S::yazhini.selvakumar@agilisium.com::6e16d274-5dce-45a4-8cc9-087113725a97" providerId="AD" clId="Web-{CF61FD5C-A821-B20E-366B-002854862D4D}" dt="2025-02-23T14:14:51.476" v="83"/>
          <pc:sldLayoutMkLst>
            <pc:docMk/>
            <pc:sldMasterMk cId="1824205202" sldId="2147483676"/>
            <pc:sldLayoutMk cId="2799176093" sldId="2147483679"/>
          </pc:sldLayoutMkLst>
        </pc:sldLayoutChg>
        <pc:sldLayoutChg chg="add">
          <pc:chgData name="Yazhini Selvakumar" userId="S::yazhini.selvakumar@agilisium.com::6e16d274-5dce-45a4-8cc9-087113725a97" providerId="AD" clId="Web-{CF61FD5C-A821-B20E-366B-002854862D4D}" dt="2025-02-23T14:14:51.476" v="83"/>
          <pc:sldLayoutMkLst>
            <pc:docMk/>
            <pc:sldMasterMk cId="1824205202" sldId="2147483676"/>
            <pc:sldLayoutMk cId="1402126801" sldId="2147483680"/>
          </pc:sldLayoutMkLst>
        </pc:sldLayoutChg>
        <pc:sldLayoutChg chg="add">
          <pc:chgData name="Yazhini Selvakumar" userId="S::yazhini.selvakumar@agilisium.com::6e16d274-5dce-45a4-8cc9-087113725a97" providerId="AD" clId="Web-{CF61FD5C-A821-B20E-366B-002854862D4D}" dt="2025-02-23T14:14:51.476" v="83"/>
          <pc:sldLayoutMkLst>
            <pc:docMk/>
            <pc:sldMasterMk cId="1824205202" sldId="2147483676"/>
            <pc:sldLayoutMk cId="1457721123" sldId="2147483681"/>
          </pc:sldLayoutMkLst>
        </pc:sldLayoutChg>
        <pc:sldLayoutChg chg="add">
          <pc:chgData name="Yazhini Selvakumar" userId="S::yazhini.selvakumar@agilisium.com::6e16d274-5dce-45a4-8cc9-087113725a97" providerId="AD" clId="Web-{CF61FD5C-A821-B20E-366B-002854862D4D}" dt="2025-02-23T14:14:51.476" v="83"/>
          <pc:sldLayoutMkLst>
            <pc:docMk/>
            <pc:sldMasterMk cId="1824205202" sldId="2147483676"/>
            <pc:sldLayoutMk cId="2540355748" sldId="2147483682"/>
          </pc:sldLayoutMkLst>
        </pc:sldLayoutChg>
        <pc:sldLayoutChg chg="add">
          <pc:chgData name="Yazhini Selvakumar" userId="S::yazhini.selvakumar@agilisium.com::6e16d274-5dce-45a4-8cc9-087113725a97" providerId="AD" clId="Web-{CF61FD5C-A821-B20E-366B-002854862D4D}" dt="2025-02-23T14:14:51.476" v="83"/>
          <pc:sldLayoutMkLst>
            <pc:docMk/>
            <pc:sldMasterMk cId="1824205202" sldId="2147483676"/>
            <pc:sldLayoutMk cId="3302383067" sldId="2147483683"/>
          </pc:sldLayoutMkLst>
        </pc:sldLayoutChg>
        <pc:sldLayoutChg chg="add">
          <pc:chgData name="Yazhini Selvakumar" userId="S::yazhini.selvakumar@agilisium.com::6e16d274-5dce-45a4-8cc9-087113725a97" providerId="AD" clId="Web-{CF61FD5C-A821-B20E-366B-002854862D4D}" dt="2025-02-23T14:14:51.476" v="83"/>
          <pc:sldLayoutMkLst>
            <pc:docMk/>
            <pc:sldMasterMk cId="1824205202" sldId="2147483676"/>
            <pc:sldLayoutMk cId="2568811564" sldId="2147483684"/>
          </pc:sldLayoutMkLst>
        </pc:sldLayoutChg>
        <pc:sldLayoutChg chg="add">
          <pc:chgData name="Yazhini Selvakumar" userId="S::yazhini.selvakumar@agilisium.com::6e16d274-5dce-45a4-8cc9-087113725a97" providerId="AD" clId="Web-{CF61FD5C-A821-B20E-366B-002854862D4D}" dt="2025-02-23T14:14:51.476" v="83"/>
          <pc:sldLayoutMkLst>
            <pc:docMk/>
            <pc:sldMasterMk cId="1824205202" sldId="2147483676"/>
            <pc:sldLayoutMk cId="1944626886" sldId="2147483685"/>
          </pc:sldLayoutMkLst>
        </pc:sldLayoutChg>
        <pc:sldLayoutChg chg="add">
          <pc:chgData name="Yazhini Selvakumar" userId="S::yazhini.selvakumar@agilisium.com::6e16d274-5dce-45a4-8cc9-087113725a97" providerId="AD" clId="Web-{CF61FD5C-A821-B20E-366B-002854862D4D}" dt="2025-02-23T14:14:51.476" v="83"/>
          <pc:sldLayoutMkLst>
            <pc:docMk/>
            <pc:sldMasterMk cId="1824205202" sldId="2147483676"/>
            <pc:sldLayoutMk cId="2372890262" sldId="2147483686"/>
          </pc:sldLayoutMkLst>
        </pc:sldLayoutChg>
        <pc:sldLayoutChg chg="add">
          <pc:chgData name="Yazhini Selvakumar" userId="S::yazhini.selvakumar@agilisium.com::6e16d274-5dce-45a4-8cc9-087113725a97" providerId="AD" clId="Web-{CF61FD5C-A821-B20E-366B-002854862D4D}" dt="2025-02-23T14:14:51.476" v="83"/>
          <pc:sldLayoutMkLst>
            <pc:docMk/>
            <pc:sldMasterMk cId="1824205202" sldId="2147483676"/>
            <pc:sldLayoutMk cId="3497766417" sldId="2147483687"/>
          </pc:sldLayoutMkLst>
        </pc:sldLayoutChg>
        <pc:sldLayoutChg chg="add">
          <pc:chgData name="Yazhini Selvakumar" userId="S::yazhini.selvakumar@agilisium.com::6e16d274-5dce-45a4-8cc9-087113725a97" providerId="AD" clId="Web-{CF61FD5C-A821-B20E-366B-002854862D4D}" dt="2025-02-23T14:14:51.476" v="83"/>
          <pc:sldLayoutMkLst>
            <pc:docMk/>
            <pc:sldMasterMk cId="1824205202" sldId="2147483676"/>
            <pc:sldLayoutMk cId="232896615" sldId="2147483688"/>
          </pc:sldLayoutMkLst>
        </pc:sldLayoutChg>
      </pc:sldMasterChg>
    </pc:docChg>
  </pc:docChgLst>
  <pc:docChgLst>
    <pc:chgData name="Yazhini Selvakumar" userId="S::yazhini.selvakumar@agilisium.com::6e16d274-5dce-45a4-8cc9-087113725a97" providerId="AD" clId="Web-{A484649B-5354-36EF-7128-7AF0BF2A2783}"/>
    <pc:docChg chg="modSld sldOrd">
      <pc:chgData name="Yazhini Selvakumar" userId="S::yazhini.selvakumar@agilisium.com::6e16d274-5dce-45a4-8cc9-087113725a97" providerId="AD" clId="Web-{A484649B-5354-36EF-7128-7AF0BF2A2783}" dt="2025-02-24T05:25:51.788" v="6"/>
      <pc:docMkLst>
        <pc:docMk/>
      </pc:docMkLst>
      <pc:sldChg chg="modSp ord">
        <pc:chgData name="Yazhini Selvakumar" userId="S::yazhini.selvakumar@agilisium.com::6e16d274-5dce-45a4-8cc9-087113725a97" providerId="AD" clId="Web-{A484649B-5354-36EF-7128-7AF0BF2A2783}" dt="2025-02-24T05:24:37.756" v="3"/>
        <pc:sldMkLst>
          <pc:docMk/>
          <pc:sldMk cId="354024858" sldId="2147478408"/>
        </pc:sldMkLst>
        <pc:spChg chg="mod">
          <ac:chgData name="Yazhini Selvakumar" userId="S::yazhini.selvakumar@agilisium.com::6e16d274-5dce-45a4-8cc9-087113725a97" providerId="AD" clId="Web-{A484649B-5354-36EF-7128-7AF0BF2A2783}" dt="2025-02-24T05:21:15.284" v="1" actId="20577"/>
          <ac:spMkLst>
            <pc:docMk/>
            <pc:sldMk cId="354024858" sldId="2147478408"/>
            <ac:spMk id="2" creationId="{B588FAF6-1E66-5AF8-213C-7D97900754AF}"/>
          </ac:spMkLst>
        </pc:spChg>
      </pc:sldChg>
      <pc:sldChg chg="modSp addAnim">
        <pc:chgData name="Yazhini Selvakumar" userId="S::yazhini.selvakumar@agilisium.com::6e16d274-5dce-45a4-8cc9-087113725a97" providerId="AD" clId="Web-{A484649B-5354-36EF-7128-7AF0BF2A2783}" dt="2025-02-24T05:25:51.788" v="6"/>
        <pc:sldMkLst>
          <pc:docMk/>
          <pc:sldMk cId="546513560" sldId="2147478416"/>
        </pc:sldMkLst>
        <pc:spChg chg="mod">
          <ac:chgData name="Yazhini Selvakumar" userId="S::yazhini.selvakumar@agilisium.com::6e16d274-5dce-45a4-8cc9-087113725a97" providerId="AD" clId="Web-{A484649B-5354-36EF-7128-7AF0BF2A2783}" dt="2025-02-24T05:25:42.022" v="5" actId="20577"/>
          <ac:spMkLst>
            <pc:docMk/>
            <pc:sldMk cId="546513560" sldId="2147478416"/>
            <ac:spMk id="2" creationId="{53549783-A57D-B0CB-BF9A-32F4F9772E9A}"/>
          </ac:spMkLst>
        </pc:spChg>
      </pc:sldChg>
    </pc:docChg>
  </pc:docChgLst>
  <pc:docChgLst>
    <pc:chgData name="Yazhini Selvakumar" userId="S::yazhini.selvakumar@agilisium.com::6e16d274-5dce-45a4-8cc9-087113725a97" providerId="AD" clId="Web-{200D10AA-E275-A8C7-DBAE-4F6A525A036A}"/>
    <pc:docChg chg="addSld modSld">
      <pc:chgData name="Yazhini Selvakumar" userId="S::yazhini.selvakumar@agilisium.com::6e16d274-5dce-45a4-8cc9-087113725a97" providerId="AD" clId="Web-{200D10AA-E275-A8C7-DBAE-4F6A525A036A}" dt="2025-02-24T05:15:19.943" v="170"/>
      <pc:docMkLst>
        <pc:docMk/>
      </pc:docMkLst>
      <pc:sldChg chg="modSp">
        <pc:chgData name="Yazhini Selvakumar" userId="S::yazhini.selvakumar@agilisium.com::6e16d274-5dce-45a4-8cc9-087113725a97" providerId="AD" clId="Web-{200D10AA-E275-A8C7-DBAE-4F6A525A036A}" dt="2025-02-24T04:19:02.688" v="3" actId="20577"/>
        <pc:sldMkLst>
          <pc:docMk/>
          <pc:sldMk cId="3136390715" sldId="2147478402"/>
        </pc:sldMkLst>
        <pc:spChg chg="mod">
          <ac:chgData name="Yazhini Selvakumar" userId="S::yazhini.selvakumar@agilisium.com::6e16d274-5dce-45a4-8cc9-087113725a97" providerId="AD" clId="Web-{200D10AA-E275-A8C7-DBAE-4F6A525A036A}" dt="2025-02-24T04:19:02.688" v="3" actId="20577"/>
          <ac:spMkLst>
            <pc:docMk/>
            <pc:sldMk cId="3136390715" sldId="2147478402"/>
            <ac:spMk id="9" creationId="{2BF7C502-A300-7853-44F4-902B2E7EF5F7}"/>
          </ac:spMkLst>
        </pc:spChg>
      </pc:sldChg>
      <pc:sldChg chg="modSp addAnim delAnim modAnim">
        <pc:chgData name="Yazhini Selvakumar" userId="S::yazhini.selvakumar@agilisium.com::6e16d274-5dce-45a4-8cc9-087113725a97" providerId="AD" clId="Web-{200D10AA-E275-A8C7-DBAE-4F6A525A036A}" dt="2025-02-24T05:06:31.531" v="55"/>
        <pc:sldMkLst>
          <pc:docMk/>
          <pc:sldMk cId="354024858" sldId="2147478408"/>
        </pc:sldMkLst>
        <pc:spChg chg="mod">
          <ac:chgData name="Yazhini Selvakumar" userId="S::yazhini.selvakumar@agilisium.com::6e16d274-5dce-45a4-8cc9-087113725a97" providerId="AD" clId="Web-{200D10AA-E275-A8C7-DBAE-4F6A525A036A}" dt="2025-02-24T04:25:42.567" v="10" actId="20577"/>
          <ac:spMkLst>
            <pc:docMk/>
            <pc:sldMk cId="354024858" sldId="2147478408"/>
            <ac:spMk id="6" creationId="{44C07134-DEE3-BFF9-9550-1C9A5D9CB17B}"/>
          </ac:spMkLst>
        </pc:spChg>
      </pc:sldChg>
      <pc:sldChg chg="addSp delSp modSp mod setBg">
        <pc:chgData name="Yazhini Selvakumar" userId="S::yazhini.selvakumar@agilisium.com::6e16d274-5dce-45a4-8cc9-087113725a97" providerId="AD" clId="Web-{200D10AA-E275-A8C7-DBAE-4F6A525A036A}" dt="2025-02-24T04:56:10.368" v="49"/>
        <pc:sldMkLst>
          <pc:docMk/>
          <pc:sldMk cId="2004078510" sldId="2147478409"/>
        </pc:sldMkLst>
        <pc:spChg chg="del mod">
          <ac:chgData name="Yazhini Selvakumar" userId="S::yazhini.selvakumar@agilisium.com::6e16d274-5dce-45a4-8cc9-087113725a97" providerId="AD" clId="Web-{200D10AA-E275-A8C7-DBAE-4F6A525A036A}" dt="2025-02-24T04:55:59.712" v="41"/>
          <ac:spMkLst>
            <pc:docMk/>
            <pc:sldMk cId="2004078510" sldId="2147478409"/>
            <ac:spMk id="2" creationId="{EB9DD879-A344-6C67-FB5C-BB02E03A3219}"/>
          </ac:spMkLst>
        </pc:spChg>
        <pc:spChg chg="del mod">
          <ac:chgData name="Yazhini Selvakumar" userId="S::yazhini.selvakumar@agilisium.com::6e16d274-5dce-45a4-8cc9-087113725a97" providerId="AD" clId="Web-{200D10AA-E275-A8C7-DBAE-4F6A525A036A}" dt="2025-02-24T04:56:10.368" v="49"/>
          <ac:spMkLst>
            <pc:docMk/>
            <pc:sldMk cId="2004078510" sldId="2147478409"/>
            <ac:spMk id="6" creationId="{5F8A8749-6654-0816-1DFB-AC51670EE246}"/>
          </ac:spMkLst>
        </pc:spChg>
        <pc:picChg chg="add del mod">
          <ac:chgData name="Yazhini Selvakumar" userId="S::yazhini.selvakumar@agilisium.com::6e16d274-5dce-45a4-8cc9-087113725a97" providerId="AD" clId="Web-{200D10AA-E275-A8C7-DBAE-4F6A525A036A}" dt="2025-02-24T04:47:44.988" v="28"/>
          <ac:picMkLst>
            <pc:docMk/>
            <pc:sldMk cId="2004078510" sldId="2147478409"/>
            <ac:picMk id="3" creationId="{1A309B49-C721-7C8F-6F60-C78AD3007587}"/>
          </ac:picMkLst>
        </pc:picChg>
      </pc:sldChg>
      <pc:sldChg chg="addSp modSp addAnim modAnim">
        <pc:chgData name="Yazhini Selvakumar" userId="S::yazhini.selvakumar@agilisium.com::6e16d274-5dce-45a4-8cc9-087113725a97" providerId="AD" clId="Web-{200D10AA-E275-A8C7-DBAE-4F6A525A036A}" dt="2025-02-24T05:11:52.879" v="134" actId="20577"/>
        <pc:sldMkLst>
          <pc:docMk/>
          <pc:sldMk cId="3574196396" sldId="2147478410"/>
        </pc:sldMkLst>
        <pc:spChg chg="mod">
          <ac:chgData name="Yazhini Selvakumar" userId="S::yazhini.selvakumar@agilisium.com::6e16d274-5dce-45a4-8cc9-087113725a97" providerId="AD" clId="Web-{200D10AA-E275-A8C7-DBAE-4F6A525A036A}" dt="2025-02-24T05:07:46.657" v="67" actId="20577"/>
          <ac:spMkLst>
            <pc:docMk/>
            <pc:sldMk cId="3574196396" sldId="2147478410"/>
            <ac:spMk id="2" creationId="{1BF6AB50-C77A-8D6E-9D90-78A8D412E986}"/>
          </ac:spMkLst>
        </pc:spChg>
        <pc:spChg chg="add mod">
          <ac:chgData name="Yazhini Selvakumar" userId="S::yazhini.selvakumar@agilisium.com::6e16d274-5dce-45a4-8cc9-087113725a97" providerId="AD" clId="Web-{200D10AA-E275-A8C7-DBAE-4F6A525A036A}" dt="2025-02-24T05:11:52.879" v="134" actId="20577"/>
          <ac:spMkLst>
            <pc:docMk/>
            <pc:sldMk cId="3574196396" sldId="2147478410"/>
            <ac:spMk id="3" creationId="{2D3345E5-726D-805E-A730-587CF265266B}"/>
          </ac:spMkLst>
        </pc:spChg>
        <pc:spChg chg="mod">
          <ac:chgData name="Yazhini Selvakumar" userId="S::yazhini.selvakumar@agilisium.com::6e16d274-5dce-45a4-8cc9-087113725a97" providerId="AD" clId="Web-{200D10AA-E275-A8C7-DBAE-4F6A525A036A}" dt="2025-02-24T04:25:58.505" v="12" actId="20577"/>
          <ac:spMkLst>
            <pc:docMk/>
            <pc:sldMk cId="3574196396" sldId="2147478410"/>
            <ac:spMk id="6" creationId="{05AF5F52-33E7-D84F-604B-0CA6F2A89367}"/>
          </ac:spMkLst>
        </pc:spChg>
      </pc:sldChg>
      <pc:sldChg chg="addSp delSp modSp addAnim modAnim">
        <pc:chgData name="Yazhini Selvakumar" userId="S::yazhini.selvakumar@agilisium.com::6e16d274-5dce-45a4-8cc9-087113725a97" providerId="AD" clId="Web-{200D10AA-E275-A8C7-DBAE-4F6A525A036A}" dt="2025-02-24T05:11:12.878" v="113" actId="20577"/>
        <pc:sldMkLst>
          <pc:docMk/>
          <pc:sldMk cId="903714757" sldId="2147478411"/>
        </pc:sldMkLst>
        <pc:spChg chg="mod">
          <ac:chgData name="Yazhini Selvakumar" userId="S::yazhini.selvakumar@agilisium.com::6e16d274-5dce-45a4-8cc9-087113725a97" providerId="AD" clId="Web-{200D10AA-E275-A8C7-DBAE-4F6A525A036A}" dt="2025-02-24T05:09:34.689" v="90" actId="20577"/>
          <ac:spMkLst>
            <pc:docMk/>
            <pc:sldMk cId="903714757" sldId="2147478411"/>
            <ac:spMk id="2" creationId="{1CB27BBB-93D6-6AFC-B3A8-E12979A470BA}"/>
          </ac:spMkLst>
        </pc:spChg>
        <pc:spChg chg="add del">
          <ac:chgData name="Yazhini Selvakumar" userId="S::yazhini.selvakumar@agilisium.com::6e16d274-5dce-45a4-8cc9-087113725a97" providerId="AD" clId="Web-{200D10AA-E275-A8C7-DBAE-4F6A525A036A}" dt="2025-02-24T05:09:38.377" v="92"/>
          <ac:spMkLst>
            <pc:docMk/>
            <pc:sldMk cId="903714757" sldId="2147478411"/>
            <ac:spMk id="3" creationId="{0893D355-3D05-6F63-1F5D-06381EE12BDA}"/>
          </ac:spMkLst>
        </pc:spChg>
        <pc:spChg chg="add del mod">
          <ac:chgData name="Yazhini Selvakumar" userId="S::yazhini.selvakumar@agilisium.com::6e16d274-5dce-45a4-8cc9-087113725a97" providerId="AD" clId="Web-{200D10AA-E275-A8C7-DBAE-4F6A525A036A}" dt="2025-02-24T05:09:57.237" v="104"/>
          <ac:spMkLst>
            <pc:docMk/>
            <pc:sldMk cId="903714757" sldId="2147478411"/>
            <ac:spMk id="4" creationId="{97842460-CB7A-1B02-8044-E52F912657A3}"/>
          </ac:spMkLst>
        </pc:spChg>
        <pc:spChg chg="add mod">
          <ac:chgData name="Yazhini Selvakumar" userId="S::yazhini.selvakumar@agilisium.com::6e16d274-5dce-45a4-8cc9-087113725a97" providerId="AD" clId="Web-{200D10AA-E275-A8C7-DBAE-4F6A525A036A}" dt="2025-02-24T05:11:12.878" v="113" actId="20577"/>
          <ac:spMkLst>
            <pc:docMk/>
            <pc:sldMk cId="903714757" sldId="2147478411"/>
            <ac:spMk id="5" creationId="{979BCA48-9376-355C-2B40-A7D460A91609}"/>
          </ac:spMkLst>
        </pc:spChg>
        <pc:spChg chg="mod">
          <ac:chgData name="Yazhini Selvakumar" userId="S::yazhini.selvakumar@agilisium.com::6e16d274-5dce-45a4-8cc9-087113725a97" providerId="AD" clId="Web-{200D10AA-E275-A8C7-DBAE-4F6A525A036A}" dt="2025-02-24T04:26:07.536" v="14" actId="20577"/>
          <ac:spMkLst>
            <pc:docMk/>
            <pc:sldMk cId="903714757" sldId="2147478411"/>
            <ac:spMk id="6" creationId="{49C9B931-68FA-3A8C-8DE4-780A34F9AC12}"/>
          </ac:spMkLst>
        </pc:spChg>
      </pc:sldChg>
      <pc:sldChg chg="modSp addAnim modAnim">
        <pc:chgData name="Yazhini Selvakumar" userId="S::yazhini.selvakumar@agilisium.com::6e16d274-5dce-45a4-8cc9-087113725a97" providerId="AD" clId="Web-{200D10AA-E275-A8C7-DBAE-4F6A525A036A}" dt="2025-02-24T05:12:28.269" v="136"/>
        <pc:sldMkLst>
          <pc:docMk/>
          <pc:sldMk cId="1390081803" sldId="2147478412"/>
        </pc:sldMkLst>
        <pc:spChg chg="mod">
          <ac:chgData name="Yazhini Selvakumar" userId="S::yazhini.selvakumar@agilisium.com::6e16d274-5dce-45a4-8cc9-087113725a97" providerId="AD" clId="Web-{200D10AA-E275-A8C7-DBAE-4F6A525A036A}" dt="2025-02-24T04:27:39.396" v="26" actId="20577"/>
          <ac:spMkLst>
            <pc:docMk/>
            <pc:sldMk cId="1390081803" sldId="2147478412"/>
            <ac:spMk id="2" creationId="{CBEE18CF-B217-65B4-BD8F-485AEED79530}"/>
          </ac:spMkLst>
        </pc:spChg>
        <pc:spChg chg="mod">
          <ac:chgData name="Yazhini Selvakumar" userId="S::yazhini.selvakumar@agilisium.com::6e16d274-5dce-45a4-8cc9-087113725a97" providerId="AD" clId="Web-{200D10AA-E275-A8C7-DBAE-4F6A525A036A}" dt="2025-02-24T04:26:18.005" v="16" actId="20577"/>
          <ac:spMkLst>
            <pc:docMk/>
            <pc:sldMk cId="1390081803" sldId="2147478412"/>
            <ac:spMk id="6" creationId="{8B904A47-A1E8-69FF-1A4E-5CB80E8B6341}"/>
          </ac:spMkLst>
        </pc:spChg>
      </pc:sldChg>
      <pc:sldChg chg="modSp addAnim modAnim">
        <pc:chgData name="Yazhini Selvakumar" userId="S::yazhini.selvakumar@agilisium.com::6e16d274-5dce-45a4-8cc9-087113725a97" providerId="AD" clId="Web-{200D10AA-E275-A8C7-DBAE-4F6A525A036A}" dt="2025-02-24T05:12:42.363" v="138"/>
        <pc:sldMkLst>
          <pc:docMk/>
          <pc:sldMk cId="1397361111" sldId="2147478413"/>
        </pc:sldMkLst>
        <pc:spChg chg="mod">
          <ac:chgData name="Yazhini Selvakumar" userId="S::yazhini.selvakumar@agilisium.com::6e16d274-5dce-45a4-8cc9-087113725a97" providerId="AD" clId="Web-{200D10AA-E275-A8C7-DBAE-4F6A525A036A}" dt="2025-02-24T04:26:25.474" v="17" actId="20577"/>
          <ac:spMkLst>
            <pc:docMk/>
            <pc:sldMk cId="1397361111" sldId="2147478413"/>
            <ac:spMk id="6" creationId="{FB49C99E-6333-DE92-2D63-932A83220071}"/>
          </ac:spMkLst>
        </pc:spChg>
      </pc:sldChg>
      <pc:sldChg chg="modSp addAnim modAnim">
        <pc:chgData name="Yazhini Selvakumar" userId="S::yazhini.selvakumar@agilisium.com::6e16d274-5dce-45a4-8cc9-087113725a97" providerId="AD" clId="Web-{200D10AA-E275-A8C7-DBAE-4F6A525A036A}" dt="2025-02-24T05:12:58.457" v="140"/>
        <pc:sldMkLst>
          <pc:docMk/>
          <pc:sldMk cId="3638658405" sldId="2147478414"/>
        </pc:sldMkLst>
        <pc:spChg chg="mod">
          <ac:chgData name="Yazhini Selvakumar" userId="S::yazhini.selvakumar@agilisium.com::6e16d274-5dce-45a4-8cc9-087113725a97" providerId="AD" clId="Web-{200D10AA-E275-A8C7-DBAE-4F6A525A036A}" dt="2025-02-24T04:26:48.458" v="21" actId="20577"/>
          <ac:spMkLst>
            <pc:docMk/>
            <pc:sldMk cId="3638658405" sldId="2147478414"/>
            <ac:spMk id="6" creationId="{2626B42A-DB75-6632-D236-BD768214A715}"/>
          </ac:spMkLst>
        </pc:spChg>
      </pc:sldChg>
      <pc:sldChg chg="modSp addAnim modAnim">
        <pc:chgData name="Yazhini Selvakumar" userId="S::yazhini.selvakumar@agilisium.com::6e16d274-5dce-45a4-8cc9-087113725a97" providerId="AD" clId="Web-{200D10AA-E275-A8C7-DBAE-4F6A525A036A}" dt="2025-02-24T05:13:51.692" v="157" actId="20577"/>
        <pc:sldMkLst>
          <pc:docMk/>
          <pc:sldMk cId="3932041927" sldId="2147478415"/>
        </pc:sldMkLst>
        <pc:spChg chg="mod">
          <ac:chgData name="Yazhini Selvakumar" userId="S::yazhini.selvakumar@agilisium.com::6e16d274-5dce-45a4-8cc9-087113725a97" providerId="AD" clId="Web-{200D10AA-E275-A8C7-DBAE-4F6A525A036A}" dt="2025-02-24T05:13:51.692" v="157" actId="20577"/>
          <ac:spMkLst>
            <pc:docMk/>
            <pc:sldMk cId="3932041927" sldId="2147478415"/>
            <ac:spMk id="2" creationId="{DE289E04-376D-D604-CB40-F6904504B549}"/>
          </ac:spMkLst>
        </pc:spChg>
        <pc:spChg chg="mod">
          <ac:chgData name="Yazhini Selvakumar" userId="S::yazhini.selvakumar@agilisium.com::6e16d274-5dce-45a4-8cc9-087113725a97" providerId="AD" clId="Web-{200D10AA-E275-A8C7-DBAE-4F6A525A036A}" dt="2025-02-24T04:26:56.630" v="25" actId="20577"/>
          <ac:spMkLst>
            <pc:docMk/>
            <pc:sldMk cId="3932041927" sldId="2147478415"/>
            <ac:spMk id="6" creationId="{635B06FC-1168-A94F-5E6C-FBC5D51FCB77}"/>
          </ac:spMkLst>
        </pc:spChg>
      </pc:sldChg>
      <pc:sldChg chg="addSp delSp modSp add replId addAnim modAnim">
        <pc:chgData name="Yazhini Selvakumar" userId="S::yazhini.selvakumar@agilisium.com::6e16d274-5dce-45a4-8cc9-087113725a97" providerId="AD" clId="Web-{200D10AA-E275-A8C7-DBAE-4F6A525A036A}" dt="2025-02-24T05:15:19.943" v="170"/>
        <pc:sldMkLst>
          <pc:docMk/>
          <pc:sldMk cId="546513560" sldId="2147478416"/>
        </pc:sldMkLst>
        <pc:spChg chg="del mod">
          <ac:chgData name="Yazhini Selvakumar" userId="S::yazhini.selvakumar@agilisium.com::6e16d274-5dce-45a4-8cc9-087113725a97" providerId="AD" clId="Web-{200D10AA-E275-A8C7-DBAE-4F6A525A036A}" dt="2025-02-24T04:50:50.318" v="36"/>
          <ac:spMkLst>
            <pc:docMk/>
            <pc:sldMk cId="546513560" sldId="2147478416"/>
            <ac:spMk id="2" creationId="{D08D89FB-034A-5091-0559-BABA5B279049}"/>
          </ac:spMkLst>
        </pc:spChg>
        <pc:spChg chg="add del">
          <ac:chgData name="Yazhini Selvakumar" userId="S::yazhini.selvakumar@agilisium.com::6e16d274-5dce-45a4-8cc9-087113725a97" providerId="AD" clId="Web-{200D10AA-E275-A8C7-DBAE-4F6A525A036A}" dt="2025-02-24T05:03:39.154" v="51"/>
          <ac:spMkLst>
            <pc:docMk/>
            <pc:sldMk cId="546513560" sldId="2147478416"/>
            <ac:spMk id="3" creationId="{CF896BD6-C70C-DE95-27D8-16B3CE4ECB17}"/>
          </ac:spMkLst>
        </pc:spChg>
        <pc:spChg chg="add del">
          <ac:chgData name="Yazhini Selvakumar" userId="S::yazhini.selvakumar@agilisium.com::6e16d274-5dce-45a4-8cc9-087113725a97" providerId="AD" clId="Web-{200D10AA-E275-A8C7-DBAE-4F6A525A036A}" dt="2025-02-24T05:14:12.849" v="159"/>
          <ac:spMkLst>
            <pc:docMk/>
            <pc:sldMk cId="546513560" sldId="2147478416"/>
            <ac:spMk id="4" creationId="{034F5FE9-0FF8-EB90-EE5A-EE9ECAB5F83E}"/>
          </ac:spMkLst>
        </pc:spChg>
        <pc:spChg chg="add mod">
          <ac:chgData name="Yazhini Selvakumar" userId="S::yazhini.selvakumar@agilisium.com::6e16d274-5dce-45a4-8cc9-087113725a97" providerId="AD" clId="Web-{200D10AA-E275-A8C7-DBAE-4F6A525A036A}" dt="2025-02-24T05:14:56.646" v="168" actId="20577"/>
          <ac:spMkLst>
            <pc:docMk/>
            <pc:sldMk cId="546513560" sldId="2147478416"/>
            <ac:spMk id="5" creationId="{C25267A5-2E6B-AAA6-B290-8C4B809D2383}"/>
          </ac:spMkLst>
        </pc:spChg>
      </pc:sldChg>
      <pc:sldChg chg="addAnim modAnim">
        <pc:chgData name="Yazhini Selvakumar" userId="S::yazhini.selvakumar@agilisium.com::6e16d274-5dce-45a4-8cc9-087113725a97" providerId="AD" clId="Web-{200D10AA-E275-A8C7-DBAE-4F6A525A036A}" dt="2025-02-24T05:13:15.723" v="142"/>
        <pc:sldMkLst>
          <pc:docMk/>
          <pc:sldMk cId="691436016" sldId="2147478417"/>
        </pc:sldMkLst>
      </pc:sldChg>
      <pc:sldChg chg="modTransition">
        <pc:chgData name="Yazhini Selvakumar" userId="S::yazhini.selvakumar@agilisium.com::6e16d274-5dce-45a4-8cc9-087113725a97" providerId="AD" clId="Web-{200D10AA-E275-A8C7-DBAE-4F6A525A036A}" dt="2025-02-24T05:05:01.155" v="52"/>
        <pc:sldMkLst>
          <pc:docMk/>
          <pc:sldMk cId="4079243996" sldId="2147478418"/>
        </pc:sldMkLst>
      </pc:sldChg>
    </pc:docChg>
  </pc:docChgLst>
  <pc:docChgLst>
    <pc:chgData name="Deepalakshmi Ramakrishnan" userId="S::deepalakshmi.ramakrishnan@agilisium.com::eb2b2d0d-bf8b-4023-93d9-8d6e4e44d881" providerId="AD" clId="Web-{6E893219-2C65-1E75-ACA5-E392881A8D9E}"/>
    <pc:docChg chg="addSld modSld">
      <pc:chgData name="Deepalakshmi Ramakrishnan" userId="S::deepalakshmi.ramakrishnan@agilisium.com::eb2b2d0d-bf8b-4023-93d9-8d6e4e44d881" providerId="AD" clId="Web-{6E893219-2C65-1E75-ACA5-E392881A8D9E}" dt="2025-02-24T05:30:40.763" v="123" actId="1076"/>
      <pc:docMkLst>
        <pc:docMk/>
      </pc:docMkLst>
      <pc:sldChg chg="addSp modSp addAnim modAnim">
        <pc:chgData name="Deepalakshmi Ramakrishnan" userId="S::deepalakshmi.ramakrishnan@agilisium.com::eb2b2d0d-bf8b-4023-93d9-8d6e4e44d881" providerId="AD" clId="Web-{6E893219-2C65-1E75-ACA5-E392881A8D9E}" dt="2025-02-24T05:30:40.763" v="123" actId="1076"/>
        <pc:sldMkLst>
          <pc:docMk/>
          <pc:sldMk cId="1390081803" sldId="2147478412"/>
        </pc:sldMkLst>
        <pc:spChg chg="mod">
          <ac:chgData name="Deepalakshmi Ramakrishnan" userId="S::deepalakshmi.ramakrishnan@agilisium.com::eb2b2d0d-bf8b-4023-93d9-8d6e4e44d881" providerId="AD" clId="Web-{6E893219-2C65-1E75-ACA5-E392881A8D9E}" dt="2025-02-24T05:29:54.340" v="114" actId="20577"/>
          <ac:spMkLst>
            <pc:docMk/>
            <pc:sldMk cId="1390081803" sldId="2147478412"/>
            <ac:spMk id="2" creationId="{CBEE18CF-B217-65B4-BD8F-485AEED79530}"/>
          </ac:spMkLst>
        </pc:spChg>
        <pc:spChg chg="add mod">
          <ac:chgData name="Deepalakshmi Ramakrishnan" userId="S::deepalakshmi.ramakrishnan@agilisium.com::eb2b2d0d-bf8b-4023-93d9-8d6e4e44d881" providerId="AD" clId="Web-{6E893219-2C65-1E75-ACA5-E392881A8D9E}" dt="2025-02-24T05:30:40.763" v="123" actId="1076"/>
          <ac:spMkLst>
            <pc:docMk/>
            <pc:sldMk cId="1390081803" sldId="2147478412"/>
            <ac:spMk id="3" creationId="{F0783C36-623B-B573-08D6-1DAA7D354DEE}"/>
          </ac:spMkLst>
        </pc:spChg>
      </pc:sldChg>
      <pc:sldChg chg="addSp modSp modAnim">
        <pc:chgData name="Deepalakshmi Ramakrishnan" userId="S::deepalakshmi.ramakrishnan@agilisium.com::eb2b2d0d-bf8b-4023-93d9-8d6e4e44d881" providerId="AD" clId="Web-{6E893219-2C65-1E75-ACA5-E392881A8D9E}" dt="2025-02-24T05:27:37.229" v="93"/>
        <pc:sldMkLst>
          <pc:docMk/>
          <pc:sldMk cId="546513560" sldId="2147478416"/>
        </pc:sldMkLst>
        <pc:spChg chg="add mod">
          <ac:chgData name="Deepalakshmi Ramakrishnan" userId="S::deepalakshmi.ramakrishnan@agilisium.com::eb2b2d0d-bf8b-4023-93d9-8d6e4e44d881" providerId="AD" clId="Web-{6E893219-2C65-1E75-ACA5-E392881A8D9E}" dt="2025-02-24T05:25:17.258" v="92" actId="1076"/>
          <ac:spMkLst>
            <pc:docMk/>
            <pc:sldMk cId="546513560" sldId="2147478416"/>
            <ac:spMk id="2" creationId="{53549783-A57D-B0CB-BF9A-32F4F9772E9A}"/>
          </ac:spMkLst>
        </pc:spChg>
        <pc:spChg chg="mod">
          <ac:chgData name="Deepalakshmi Ramakrishnan" userId="S::deepalakshmi.ramakrishnan@agilisium.com::eb2b2d0d-bf8b-4023-93d9-8d6e4e44d881" providerId="AD" clId="Web-{6E893219-2C65-1E75-ACA5-E392881A8D9E}" dt="2025-02-24T05:25:14.039" v="91" actId="1076"/>
          <ac:spMkLst>
            <pc:docMk/>
            <pc:sldMk cId="546513560" sldId="2147478416"/>
            <ac:spMk id="5" creationId="{C25267A5-2E6B-AAA6-B290-8C4B809D2383}"/>
          </ac:spMkLst>
        </pc:spChg>
      </pc:sldChg>
      <pc:sldChg chg="addSp delSp modSp new">
        <pc:chgData name="Deepalakshmi Ramakrishnan" userId="S::deepalakshmi.ramakrishnan@agilisium.com::eb2b2d0d-bf8b-4023-93d9-8d6e4e44d881" providerId="AD" clId="Web-{6E893219-2C65-1E75-ACA5-E392881A8D9E}" dt="2025-02-24T05:24:40.398" v="79" actId="20577"/>
        <pc:sldMkLst>
          <pc:docMk/>
          <pc:sldMk cId="3285276544" sldId="2147478419"/>
        </pc:sldMkLst>
        <pc:spChg chg="del">
          <ac:chgData name="Deepalakshmi Ramakrishnan" userId="S::deepalakshmi.ramakrishnan@agilisium.com::eb2b2d0d-bf8b-4023-93d9-8d6e4e44d881" providerId="AD" clId="Web-{6E893219-2C65-1E75-ACA5-E392881A8D9E}" dt="2025-02-24T05:18:30.189" v="35"/>
          <ac:spMkLst>
            <pc:docMk/>
            <pc:sldMk cId="3285276544" sldId="2147478419"/>
            <ac:spMk id="2" creationId="{952581B1-A42D-39A6-4F98-9A672257B836}"/>
          </ac:spMkLst>
        </pc:spChg>
        <pc:spChg chg="del">
          <ac:chgData name="Deepalakshmi Ramakrishnan" userId="S::deepalakshmi.ramakrishnan@agilisium.com::eb2b2d0d-bf8b-4023-93d9-8d6e4e44d881" providerId="AD" clId="Web-{6E893219-2C65-1E75-ACA5-E392881A8D9E}" dt="2025-02-24T05:18:30.189" v="34"/>
          <ac:spMkLst>
            <pc:docMk/>
            <pc:sldMk cId="3285276544" sldId="2147478419"/>
            <ac:spMk id="3" creationId="{72AACD80-B47D-314E-598F-97DB9B44C18F}"/>
          </ac:spMkLst>
        </pc:spChg>
        <pc:spChg chg="add mod">
          <ac:chgData name="Deepalakshmi Ramakrishnan" userId="S::deepalakshmi.ramakrishnan@agilisium.com::eb2b2d0d-bf8b-4023-93d9-8d6e4e44d881" providerId="AD" clId="Web-{6E893219-2C65-1E75-ACA5-E392881A8D9E}" dt="2025-02-24T05:24:40.398" v="79" actId="20577"/>
          <ac:spMkLst>
            <pc:docMk/>
            <pc:sldMk cId="3285276544" sldId="2147478419"/>
            <ac:spMk id="4" creationId="{DF8E3DE5-3952-AD0C-B107-FF19817C88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506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488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14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A016-D038-E9DD-58B0-28033C75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7B31-C89E-CBED-D094-37078069A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C49F4-9C44-000D-B4B8-3C3D9C8C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D29274-95A7-4D13-BDA6-AB71BD5083D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F882C-FB6A-8E71-54F2-E756795F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688F3-834B-81D2-A9F7-6235D2DC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882DB0-A54E-49D0-991B-29C7BD17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33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E12F-AC5A-F430-660B-22BE0D129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77F90-3838-26F9-9791-2D4B4DD7D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700D1-7AA9-A76C-9E51-BD07283CE8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D29274-95A7-4D13-BDA6-AB71BD5083D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58285-B648-1218-3523-BA540A44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FA421-81DA-F535-EE6B-42019940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882DB0-A54E-49D0-991B-29C7BD17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76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BD4D-F392-3A3F-60E2-029289EB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1767-B6F4-2042-5DCC-3C361E8FC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DE66-C6CB-D3C7-AA43-CCA7D0115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8503F-C3DA-D502-315A-3ECFD826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D29274-95A7-4D13-BDA6-AB71BD5083D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40194-7C8E-C293-BA09-D7D3F79FF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881CD-AE4D-7326-C061-8608FC75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882DB0-A54E-49D0-991B-29C7BD17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26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4D753-DD96-EA6F-600E-75DB9F242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52C24-38CD-3572-A927-0BCA26778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BE63D-F733-7DB0-4EF4-BBD1E6923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7FBD2E-8CED-62ED-BEFB-B0B9A9FF4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E0AF0-22C9-425B-F400-56BB53F36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FE01F-CD12-D959-8BB9-6D843969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D29274-95A7-4D13-BDA6-AB71BD5083D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F16184-7B6C-992E-33FD-6C645383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10ADB-C4A8-6F1F-6DE0-87954800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882DB0-A54E-49D0-991B-29C7BD17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21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E6E9D-32C1-4BA5-EC04-C98673FCC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F65589-694B-AC9C-4ECF-948800C3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D29274-95A7-4D13-BDA6-AB71BD5083D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FB5E0-47D3-D37F-AAF2-AFD93254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DF218-CB99-D6A9-5FC6-2006E5011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882DB0-A54E-49D0-991B-29C7BD17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5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28D66-1360-471C-7078-49E1A6FC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D29274-95A7-4D13-BDA6-AB71BD5083D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247114-9953-1449-FE1F-1BB632A2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FBA88-8781-3AD9-160A-2836DD4F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882DB0-A54E-49D0-991B-29C7BD17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83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6C4E-44CF-811F-FB7C-383439E9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677D-0B34-FBFF-2EED-2A5B671B1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9BA05-BF2F-8A43-807D-E5EEC0638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331E9-907B-9B59-F900-9FE26A98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D29274-95A7-4D13-BDA6-AB71BD5083D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B03B6-2197-19B0-5452-8A120E27C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F8FC6-163D-1685-CEF1-78B072D1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882DB0-A54E-49D0-991B-29C7BD17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115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9977-7366-C095-F623-C71148976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A8FAFA-16EC-B3A0-EE07-C00D6F36A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88CC9-5FEA-41D7-CDE7-CDC6DA593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0E2E3-DF6F-1C49-BCAB-E846908E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D29274-95A7-4D13-BDA6-AB71BD5083D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E4E91-91C2-F479-4186-9FB9D540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52216-45B5-2400-556F-BC3959BC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882DB0-A54E-49D0-991B-29C7BD17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268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C053-9B6C-F4BE-BFCA-44B1A767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E75D1-67EA-42BB-84BC-0387F4D59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82EE1-23BC-3243-8936-28A0E8BADF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D29274-95A7-4D13-BDA6-AB71BD5083D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C9C47-A4BC-C923-04EC-8090A07A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E5FB5-4B19-C555-8930-B120AFB2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882DB0-A54E-49D0-991B-29C7BD17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02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332C2-6D1E-033E-AED4-C6731BA30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B690A-DAFA-57E9-5394-E4C395463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5D2A3-85E9-CC47-A737-72F2F1A5C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D29274-95A7-4D13-BDA6-AB71BD5083D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D1262-7708-7C74-2C51-1E6BF70E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E0F86-9357-F4D0-AAB3-17EDE78D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882DB0-A54E-49D0-991B-29C7BD17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664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9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5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29">
            <a:extLst>
              <a:ext uri="{FF2B5EF4-FFF2-40B4-BE49-F238E27FC236}">
                <a16:creationId xmlns:a16="http://schemas.microsoft.com/office/drawing/2014/main" id="{E0C7B43A-8FED-2CFF-08C0-024FAF46AA84}"/>
              </a:ext>
            </a:extLst>
          </p:cNvPr>
          <p:cNvSpPr/>
          <p:nvPr userDrawn="1"/>
        </p:nvSpPr>
        <p:spPr>
          <a:xfrm>
            <a:off x="-4998" y="0"/>
            <a:ext cx="10505849" cy="810140"/>
          </a:xfrm>
          <a:custGeom>
            <a:avLst/>
            <a:gdLst>
              <a:gd name="connsiteX0" fmla="*/ 0 w 10613950"/>
              <a:gd name="connsiteY0" fmla="*/ 810140 h 810140"/>
              <a:gd name="connsiteX1" fmla="*/ 632954 w 10613950"/>
              <a:gd name="connsiteY1" fmla="*/ 0 h 810140"/>
              <a:gd name="connsiteX2" fmla="*/ 10613950 w 10613950"/>
              <a:gd name="connsiteY2" fmla="*/ 0 h 810140"/>
              <a:gd name="connsiteX3" fmla="*/ 9980996 w 10613950"/>
              <a:gd name="connsiteY3" fmla="*/ 810140 h 810140"/>
              <a:gd name="connsiteX4" fmla="*/ 0 w 10613950"/>
              <a:gd name="connsiteY4" fmla="*/ 810140 h 810140"/>
              <a:gd name="connsiteX0" fmla="*/ 15632 w 9980996"/>
              <a:gd name="connsiteY0" fmla="*/ 799507 h 810140"/>
              <a:gd name="connsiteX1" fmla="*/ 0 w 9980996"/>
              <a:gd name="connsiteY1" fmla="*/ 0 h 810140"/>
              <a:gd name="connsiteX2" fmla="*/ 9980996 w 9980996"/>
              <a:gd name="connsiteY2" fmla="*/ 0 h 810140"/>
              <a:gd name="connsiteX3" fmla="*/ 9348042 w 9980996"/>
              <a:gd name="connsiteY3" fmla="*/ 810140 h 810140"/>
              <a:gd name="connsiteX4" fmla="*/ 15632 w 9980996"/>
              <a:gd name="connsiteY4" fmla="*/ 799507 h 810140"/>
              <a:gd name="connsiteX0" fmla="*/ 8012 w 9980996"/>
              <a:gd name="connsiteY0" fmla="*/ 799507 h 810140"/>
              <a:gd name="connsiteX1" fmla="*/ 0 w 9980996"/>
              <a:gd name="connsiteY1" fmla="*/ 0 h 810140"/>
              <a:gd name="connsiteX2" fmla="*/ 9980996 w 9980996"/>
              <a:gd name="connsiteY2" fmla="*/ 0 h 810140"/>
              <a:gd name="connsiteX3" fmla="*/ 9348042 w 9980996"/>
              <a:gd name="connsiteY3" fmla="*/ 810140 h 810140"/>
              <a:gd name="connsiteX4" fmla="*/ 8012 w 9980996"/>
              <a:gd name="connsiteY4" fmla="*/ 799507 h 810140"/>
              <a:gd name="connsiteX0" fmla="*/ 3249 w 9980996"/>
              <a:gd name="connsiteY0" fmla="*/ 799507 h 810140"/>
              <a:gd name="connsiteX1" fmla="*/ 0 w 9980996"/>
              <a:gd name="connsiteY1" fmla="*/ 0 h 810140"/>
              <a:gd name="connsiteX2" fmla="*/ 9980996 w 9980996"/>
              <a:gd name="connsiteY2" fmla="*/ 0 h 810140"/>
              <a:gd name="connsiteX3" fmla="*/ 9348042 w 9980996"/>
              <a:gd name="connsiteY3" fmla="*/ 810140 h 810140"/>
              <a:gd name="connsiteX4" fmla="*/ 3249 w 9980996"/>
              <a:gd name="connsiteY4" fmla="*/ 799507 h 81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0996" h="810140">
                <a:moveTo>
                  <a:pt x="3249" y="799507"/>
                </a:moveTo>
                <a:cubicBezTo>
                  <a:pt x="578" y="533005"/>
                  <a:pt x="2671" y="266502"/>
                  <a:pt x="0" y="0"/>
                </a:cubicBezTo>
                <a:lnTo>
                  <a:pt x="9980996" y="0"/>
                </a:lnTo>
                <a:lnTo>
                  <a:pt x="9348042" y="810140"/>
                </a:lnTo>
                <a:lnTo>
                  <a:pt x="3249" y="799507"/>
                </a:lnTo>
                <a:close/>
              </a:path>
            </a:pathLst>
          </a:custGeom>
          <a:solidFill>
            <a:srgbClr val="407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logo with a triangle and a red and blue triangle&#10;&#10;Description automatically generated">
            <a:extLst>
              <a:ext uri="{FF2B5EF4-FFF2-40B4-BE49-F238E27FC236}">
                <a16:creationId xmlns:a16="http://schemas.microsoft.com/office/drawing/2014/main" id="{00804979-CBF3-B6E9-1493-0F9C887F799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653" y="-279889"/>
            <a:ext cx="1369917" cy="136991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0087BE1-4F62-7F24-1827-F6A230DC7428}"/>
              </a:ext>
            </a:extLst>
          </p:cNvPr>
          <p:cNvSpPr/>
          <p:nvPr userDrawn="1"/>
        </p:nvSpPr>
        <p:spPr>
          <a:xfrm>
            <a:off x="2992" y="6371246"/>
            <a:ext cx="12189008" cy="488035"/>
          </a:xfrm>
          <a:prstGeom prst="rect">
            <a:avLst/>
          </a:prstGeom>
          <a:solidFill>
            <a:srgbClr val="6234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E1E58381-030B-8CAD-3C8D-B55F19F6BC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04" b="14799"/>
          <a:stretch/>
        </p:blipFill>
        <p:spPr>
          <a:xfrm>
            <a:off x="2833089" y="6354093"/>
            <a:ext cx="6525822" cy="503907"/>
          </a:xfrm>
          <a:prstGeom prst="rect">
            <a:avLst/>
          </a:prstGeom>
        </p:spPr>
      </p:pic>
      <p:sp>
        <p:nvSpPr>
          <p:cNvPr id="44" name="Parallelogram 45">
            <a:extLst>
              <a:ext uri="{FF2B5EF4-FFF2-40B4-BE49-F238E27FC236}">
                <a16:creationId xmlns:a16="http://schemas.microsoft.com/office/drawing/2014/main" id="{5CB65BD0-B0B7-A140-E87F-4CB3DD2C91AC}"/>
              </a:ext>
            </a:extLst>
          </p:cNvPr>
          <p:cNvSpPr/>
          <p:nvPr userDrawn="1"/>
        </p:nvSpPr>
        <p:spPr>
          <a:xfrm>
            <a:off x="2992" y="870126"/>
            <a:ext cx="4771026" cy="45719"/>
          </a:xfrm>
          <a:custGeom>
            <a:avLst/>
            <a:gdLst>
              <a:gd name="connsiteX0" fmla="*/ 0 w 5156789"/>
              <a:gd name="connsiteY0" fmla="*/ 45719 h 45719"/>
              <a:gd name="connsiteX1" fmla="*/ 35720 w 5156789"/>
              <a:gd name="connsiteY1" fmla="*/ 0 h 45719"/>
              <a:gd name="connsiteX2" fmla="*/ 5156789 w 5156789"/>
              <a:gd name="connsiteY2" fmla="*/ 0 h 45719"/>
              <a:gd name="connsiteX3" fmla="*/ 5121069 w 5156789"/>
              <a:gd name="connsiteY3" fmla="*/ 45719 h 45719"/>
              <a:gd name="connsiteX4" fmla="*/ 0 w 5156789"/>
              <a:gd name="connsiteY4" fmla="*/ 45719 h 45719"/>
              <a:gd name="connsiteX0" fmla="*/ 0 w 5156789"/>
              <a:gd name="connsiteY0" fmla="*/ 48100 h 48100"/>
              <a:gd name="connsiteX1" fmla="*/ 388145 w 5156789"/>
              <a:gd name="connsiteY1" fmla="*/ 0 h 48100"/>
              <a:gd name="connsiteX2" fmla="*/ 5156789 w 5156789"/>
              <a:gd name="connsiteY2" fmla="*/ 2381 h 48100"/>
              <a:gd name="connsiteX3" fmla="*/ 5121069 w 5156789"/>
              <a:gd name="connsiteY3" fmla="*/ 48100 h 48100"/>
              <a:gd name="connsiteX4" fmla="*/ 0 w 5156789"/>
              <a:gd name="connsiteY4" fmla="*/ 48100 h 48100"/>
              <a:gd name="connsiteX0" fmla="*/ 0 w 4780551"/>
              <a:gd name="connsiteY0" fmla="*/ 45719 h 48100"/>
              <a:gd name="connsiteX1" fmla="*/ 11907 w 4780551"/>
              <a:gd name="connsiteY1" fmla="*/ 0 h 48100"/>
              <a:gd name="connsiteX2" fmla="*/ 4780551 w 4780551"/>
              <a:gd name="connsiteY2" fmla="*/ 2381 h 48100"/>
              <a:gd name="connsiteX3" fmla="*/ 4744831 w 4780551"/>
              <a:gd name="connsiteY3" fmla="*/ 48100 h 48100"/>
              <a:gd name="connsiteX4" fmla="*/ 0 w 4780551"/>
              <a:gd name="connsiteY4" fmla="*/ 45719 h 48100"/>
              <a:gd name="connsiteX0" fmla="*/ 7143 w 4787694"/>
              <a:gd name="connsiteY0" fmla="*/ 45719 h 48100"/>
              <a:gd name="connsiteX1" fmla="*/ 0 w 4787694"/>
              <a:gd name="connsiteY1" fmla="*/ 0 h 48100"/>
              <a:gd name="connsiteX2" fmla="*/ 4787694 w 4787694"/>
              <a:gd name="connsiteY2" fmla="*/ 2381 h 48100"/>
              <a:gd name="connsiteX3" fmla="*/ 4751974 w 4787694"/>
              <a:gd name="connsiteY3" fmla="*/ 48100 h 48100"/>
              <a:gd name="connsiteX4" fmla="*/ 7143 w 4787694"/>
              <a:gd name="connsiteY4" fmla="*/ 45719 h 48100"/>
              <a:gd name="connsiteX0" fmla="*/ 0 w 4780551"/>
              <a:gd name="connsiteY0" fmla="*/ 43338 h 45719"/>
              <a:gd name="connsiteX1" fmla="*/ 9525 w 4780551"/>
              <a:gd name="connsiteY1" fmla="*/ 0 h 45719"/>
              <a:gd name="connsiteX2" fmla="*/ 4780551 w 4780551"/>
              <a:gd name="connsiteY2" fmla="*/ 0 h 45719"/>
              <a:gd name="connsiteX3" fmla="*/ 4744831 w 4780551"/>
              <a:gd name="connsiteY3" fmla="*/ 45719 h 45719"/>
              <a:gd name="connsiteX4" fmla="*/ 0 w 4780551"/>
              <a:gd name="connsiteY4" fmla="*/ 43338 h 45719"/>
              <a:gd name="connsiteX0" fmla="*/ 0 w 4771026"/>
              <a:gd name="connsiteY0" fmla="*/ 43338 h 45719"/>
              <a:gd name="connsiteX1" fmla="*/ 0 w 4771026"/>
              <a:gd name="connsiteY1" fmla="*/ 0 h 45719"/>
              <a:gd name="connsiteX2" fmla="*/ 4771026 w 4771026"/>
              <a:gd name="connsiteY2" fmla="*/ 0 h 45719"/>
              <a:gd name="connsiteX3" fmla="*/ 4735306 w 4771026"/>
              <a:gd name="connsiteY3" fmla="*/ 45719 h 45719"/>
              <a:gd name="connsiteX4" fmla="*/ 0 w 4771026"/>
              <a:gd name="connsiteY4" fmla="*/ 43338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1026" h="45719">
                <a:moveTo>
                  <a:pt x="0" y="43338"/>
                </a:moveTo>
                <a:lnTo>
                  <a:pt x="0" y="0"/>
                </a:lnTo>
                <a:lnTo>
                  <a:pt x="4771026" y="0"/>
                </a:lnTo>
                <a:lnTo>
                  <a:pt x="4735306" y="45719"/>
                </a:lnTo>
                <a:lnTo>
                  <a:pt x="0" y="43338"/>
                </a:lnTo>
                <a:close/>
              </a:path>
            </a:pathLst>
          </a:custGeom>
          <a:solidFill>
            <a:srgbClr val="C9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arallelogram 43">
            <a:extLst>
              <a:ext uri="{FF2B5EF4-FFF2-40B4-BE49-F238E27FC236}">
                <a16:creationId xmlns:a16="http://schemas.microsoft.com/office/drawing/2014/main" id="{E1998539-3881-E2A9-E03F-ECFF2CC55EDF}"/>
              </a:ext>
            </a:extLst>
          </p:cNvPr>
          <p:cNvSpPr/>
          <p:nvPr userDrawn="1"/>
        </p:nvSpPr>
        <p:spPr>
          <a:xfrm flipH="1">
            <a:off x="10737404" y="-1281"/>
            <a:ext cx="900442" cy="800191"/>
          </a:xfrm>
          <a:custGeom>
            <a:avLst/>
            <a:gdLst>
              <a:gd name="connsiteX0" fmla="*/ 0 w 1445419"/>
              <a:gd name="connsiteY0" fmla="*/ 800191 h 800191"/>
              <a:gd name="connsiteX1" fmla="*/ 625181 w 1445419"/>
              <a:gd name="connsiteY1" fmla="*/ 0 h 800191"/>
              <a:gd name="connsiteX2" fmla="*/ 1445419 w 1445419"/>
              <a:gd name="connsiteY2" fmla="*/ 0 h 800191"/>
              <a:gd name="connsiteX3" fmla="*/ 820238 w 1445419"/>
              <a:gd name="connsiteY3" fmla="*/ 800191 h 800191"/>
              <a:gd name="connsiteX4" fmla="*/ 0 w 1445419"/>
              <a:gd name="connsiteY4" fmla="*/ 800191 h 800191"/>
              <a:gd name="connsiteX0" fmla="*/ 1087 w 820238"/>
              <a:gd name="connsiteY0" fmla="*/ 800191 h 800191"/>
              <a:gd name="connsiteX1" fmla="*/ 0 w 820238"/>
              <a:gd name="connsiteY1" fmla="*/ 0 h 800191"/>
              <a:gd name="connsiteX2" fmla="*/ 820238 w 820238"/>
              <a:gd name="connsiteY2" fmla="*/ 0 h 800191"/>
              <a:gd name="connsiteX3" fmla="*/ 195057 w 820238"/>
              <a:gd name="connsiteY3" fmla="*/ 800191 h 800191"/>
              <a:gd name="connsiteX4" fmla="*/ 1087 w 820238"/>
              <a:gd name="connsiteY4" fmla="*/ 800191 h 800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0238" h="800191">
                <a:moveTo>
                  <a:pt x="1087" y="800191"/>
                </a:moveTo>
                <a:cubicBezTo>
                  <a:pt x="725" y="533461"/>
                  <a:pt x="362" y="266730"/>
                  <a:pt x="0" y="0"/>
                </a:cubicBezTo>
                <a:lnTo>
                  <a:pt x="820238" y="0"/>
                </a:lnTo>
                <a:lnTo>
                  <a:pt x="195057" y="800191"/>
                </a:lnTo>
                <a:lnTo>
                  <a:pt x="1087" y="800191"/>
                </a:lnTo>
                <a:close/>
              </a:path>
            </a:pathLst>
          </a:custGeom>
          <a:solidFill>
            <a:srgbClr val="D02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FE2E365-AE5B-3D42-A3F0-CC762A8A3979}"/>
              </a:ext>
            </a:extLst>
          </p:cNvPr>
          <p:cNvSpPr/>
          <p:nvPr userDrawn="1"/>
        </p:nvSpPr>
        <p:spPr>
          <a:xfrm>
            <a:off x="11430000" y="0"/>
            <a:ext cx="787400" cy="798910"/>
          </a:xfrm>
          <a:prstGeom prst="rect">
            <a:avLst/>
          </a:prstGeom>
          <a:solidFill>
            <a:srgbClr val="D02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58716CE-2C20-5752-2F33-40E888C3EE8B}"/>
              </a:ext>
            </a:extLst>
          </p:cNvPr>
          <p:cNvSpPr txBox="1"/>
          <p:nvPr userDrawn="1"/>
        </p:nvSpPr>
        <p:spPr>
          <a:xfrm>
            <a:off x="8865629" y="6495400"/>
            <a:ext cx="26553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2"/>
                </a:solidFill>
                <a:latin typeface="Cambria" panose="02040503050406030204" pitchFamily="18" charset="0"/>
              </a:rPr>
              <a:t>2025  - https://www.agilisium.com</a:t>
            </a:r>
            <a:endParaRPr lang="en-US" sz="1200"/>
          </a:p>
        </p:txBody>
      </p:sp>
      <p:sp>
        <p:nvSpPr>
          <p:cNvPr id="63" name="Arrow: Pentagon 62">
            <a:extLst>
              <a:ext uri="{FF2B5EF4-FFF2-40B4-BE49-F238E27FC236}">
                <a16:creationId xmlns:a16="http://schemas.microsoft.com/office/drawing/2014/main" id="{28FCD861-1835-F012-7C9F-89762B104C64}"/>
              </a:ext>
            </a:extLst>
          </p:cNvPr>
          <p:cNvSpPr/>
          <p:nvPr userDrawn="1"/>
        </p:nvSpPr>
        <p:spPr>
          <a:xfrm>
            <a:off x="-30398" y="-19385"/>
            <a:ext cx="644926" cy="824921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Arrow: Pentagon 1024">
            <a:extLst>
              <a:ext uri="{FF2B5EF4-FFF2-40B4-BE49-F238E27FC236}">
                <a16:creationId xmlns:a16="http://schemas.microsoft.com/office/drawing/2014/main" id="{40D55250-F6BB-269C-4BE7-2D3C71A86BD3}"/>
              </a:ext>
            </a:extLst>
          </p:cNvPr>
          <p:cNvSpPr/>
          <p:nvPr userDrawn="1"/>
        </p:nvSpPr>
        <p:spPr>
          <a:xfrm flipH="1">
            <a:off x="11372832" y="6371246"/>
            <a:ext cx="819168" cy="503907"/>
          </a:xfrm>
          <a:prstGeom prst="homePlate">
            <a:avLst/>
          </a:prstGeom>
          <a:solidFill>
            <a:srgbClr val="4074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3EA77DC2-6617-A4EA-3830-79D89277361E}"/>
              </a:ext>
            </a:extLst>
          </p:cNvPr>
          <p:cNvGrpSpPr/>
          <p:nvPr userDrawn="1"/>
        </p:nvGrpSpPr>
        <p:grpSpPr>
          <a:xfrm>
            <a:off x="0" y="6371246"/>
            <a:ext cx="978408" cy="506139"/>
            <a:chOff x="-318480" y="6371246"/>
            <a:chExt cx="1296888" cy="506139"/>
          </a:xfrm>
        </p:grpSpPr>
        <p:sp>
          <p:nvSpPr>
            <p:cNvPr id="1024" name="Arrow: Pentagon 1023">
              <a:extLst>
                <a:ext uri="{FF2B5EF4-FFF2-40B4-BE49-F238E27FC236}">
                  <a16:creationId xmlns:a16="http://schemas.microsoft.com/office/drawing/2014/main" id="{DCABC408-2172-D8A7-4BC8-E6DE420385D5}"/>
                </a:ext>
              </a:extLst>
            </p:cNvPr>
            <p:cNvSpPr/>
            <p:nvPr userDrawn="1"/>
          </p:nvSpPr>
          <p:spPr>
            <a:xfrm>
              <a:off x="0" y="6371246"/>
              <a:ext cx="978408" cy="503907"/>
            </a:xfrm>
            <a:prstGeom prst="homePlate">
              <a:avLst/>
            </a:prstGeom>
            <a:solidFill>
              <a:srgbClr val="D026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7" name="Arrow: Pentagon 1026">
              <a:extLst>
                <a:ext uri="{FF2B5EF4-FFF2-40B4-BE49-F238E27FC236}">
                  <a16:creationId xmlns:a16="http://schemas.microsoft.com/office/drawing/2014/main" id="{E48B7C1D-BB47-FC2D-5090-6BF520ACEA1E}"/>
                </a:ext>
              </a:extLst>
            </p:cNvPr>
            <p:cNvSpPr/>
            <p:nvPr userDrawn="1"/>
          </p:nvSpPr>
          <p:spPr>
            <a:xfrm>
              <a:off x="-159240" y="6373478"/>
              <a:ext cx="978408" cy="503907"/>
            </a:xfrm>
            <a:prstGeom prst="homePlate">
              <a:avLst/>
            </a:prstGeom>
            <a:solidFill>
              <a:srgbClr val="62343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Arrow: Pentagon 1027">
              <a:extLst>
                <a:ext uri="{FF2B5EF4-FFF2-40B4-BE49-F238E27FC236}">
                  <a16:creationId xmlns:a16="http://schemas.microsoft.com/office/drawing/2014/main" id="{DE7ABDCC-316B-8655-8300-ED97C4A643D8}"/>
                </a:ext>
              </a:extLst>
            </p:cNvPr>
            <p:cNvSpPr/>
            <p:nvPr userDrawn="1"/>
          </p:nvSpPr>
          <p:spPr>
            <a:xfrm>
              <a:off x="-318480" y="6373478"/>
              <a:ext cx="978408" cy="503907"/>
            </a:xfrm>
            <a:prstGeom prst="homePlate">
              <a:avLst/>
            </a:prstGeom>
            <a:solidFill>
              <a:srgbClr val="4074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0" name="Arrow: Pentagon 1029">
            <a:extLst>
              <a:ext uri="{FF2B5EF4-FFF2-40B4-BE49-F238E27FC236}">
                <a16:creationId xmlns:a16="http://schemas.microsoft.com/office/drawing/2014/main" id="{4FDED046-DE3A-6E18-196F-B0CEC5D416A4}"/>
              </a:ext>
            </a:extLst>
          </p:cNvPr>
          <p:cNvSpPr/>
          <p:nvPr userDrawn="1"/>
        </p:nvSpPr>
        <p:spPr>
          <a:xfrm flipH="1">
            <a:off x="11520947" y="6381945"/>
            <a:ext cx="671053" cy="503907"/>
          </a:xfrm>
          <a:prstGeom prst="homePlate">
            <a:avLst/>
          </a:prstGeom>
          <a:solidFill>
            <a:srgbClr val="6234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Arrow: Pentagon 1030">
            <a:extLst>
              <a:ext uri="{FF2B5EF4-FFF2-40B4-BE49-F238E27FC236}">
                <a16:creationId xmlns:a16="http://schemas.microsoft.com/office/drawing/2014/main" id="{5F601B80-6C61-4D19-646B-73FB101D2095}"/>
              </a:ext>
            </a:extLst>
          </p:cNvPr>
          <p:cNvSpPr/>
          <p:nvPr userDrawn="1"/>
        </p:nvSpPr>
        <p:spPr>
          <a:xfrm flipH="1">
            <a:off x="11669062" y="6371246"/>
            <a:ext cx="519946" cy="503907"/>
          </a:xfrm>
          <a:prstGeom prst="homePlate">
            <a:avLst/>
          </a:prstGeom>
          <a:solidFill>
            <a:srgbClr val="D02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0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rson in black suit jacket holding white tablet computer">
            <a:extLst>
              <a:ext uri="{FF2B5EF4-FFF2-40B4-BE49-F238E27FC236}">
                <a16:creationId xmlns:a16="http://schemas.microsoft.com/office/drawing/2014/main" id="{F04158E4-32AA-EDFD-81A8-C0E24D8FCDA6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244" t="7823" r="16244" b="7823"/>
          <a:stretch/>
        </p:blipFill>
        <p:spPr bwMode="auto">
          <a:xfrm>
            <a:off x="1524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666B67-EB8E-11C8-D3E0-A18DA620F3EC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99000">
                <a:schemeClr val="bg1">
                  <a:alpha val="0"/>
                </a:schemeClr>
              </a:gs>
              <a:gs pos="38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itchFamily="2" charset="0"/>
              <a:ea typeface="+mn-ea"/>
              <a:cs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F7C502-A300-7853-44F4-902B2E7EF5F7}"/>
              </a:ext>
            </a:extLst>
          </p:cNvPr>
          <p:cNvSpPr txBox="1"/>
          <p:nvPr/>
        </p:nvSpPr>
        <p:spPr>
          <a:xfrm>
            <a:off x="38581" y="4467854"/>
            <a:ext cx="7055181" cy="769441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>
              <a:defRPr/>
            </a:pPr>
            <a:r>
              <a:rPr lang="en-US" sz="4400" b="1">
                <a:solidFill>
                  <a:srgbClr val="4074BA"/>
                </a:solidFill>
                <a:latin typeface="Helvetica"/>
                <a:cs typeface="Helvetica"/>
              </a:rPr>
              <a:t>CLINICAL TRIAL</a:t>
            </a:r>
          </a:p>
        </p:txBody>
      </p:sp>
      <p:pic>
        <p:nvPicPr>
          <p:cNvPr id="3" name="Picture 2" descr="A blue and grey logo&#10;&#10;Description automatically generated">
            <a:extLst>
              <a:ext uri="{FF2B5EF4-FFF2-40B4-BE49-F238E27FC236}">
                <a16:creationId xmlns:a16="http://schemas.microsoft.com/office/drawing/2014/main" id="{0681C19E-570F-0812-7C96-608371323A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31" y="1140887"/>
            <a:ext cx="3654053" cy="100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90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F3C67-47D9-8646-4BE0-CDECF8650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02930EE-A270-4D87-2A42-057454AD7915}"/>
              </a:ext>
            </a:extLst>
          </p:cNvPr>
          <p:cNvSpPr txBox="1">
            <a:spLocks/>
          </p:cNvSpPr>
          <p:nvPr/>
        </p:nvSpPr>
        <p:spPr>
          <a:xfrm>
            <a:off x="704250" y="125977"/>
            <a:ext cx="7291434" cy="56886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DFEBF7"/>
                </a:solidFill>
                <a:latin typeface="Aptos Narrow"/>
              </a:rPr>
              <a:t>&lt;CLINICAL TRIAL&gt;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E23618-37BA-F5C4-21D6-34C655A8642D}"/>
              </a:ext>
            </a:extLst>
          </p:cNvPr>
          <p:cNvSpPr txBox="1"/>
          <p:nvPr/>
        </p:nvSpPr>
        <p:spPr>
          <a:xfrm>
            <a:off x="537881" y="1419412"/>
            <a:ext cx="11190941" cy="33541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>
                <a:ea typeface="+mn-lt"/>
                <a:cs typeface="+mn-lt"/>
              </a:rPr>
              <a:t> </a:t>
            </a:r>
            <a:r>
              <a:rPr lang="en-US" sz="3200" b="1">
                <a:ea typeface="+mn-lt"/>
                <a:cs typeface="+mn-lt"/>
              </a:rPr>
              <a:t>Risks:</a:t>
            </a:r>
            <a:endParaRPr lang="en-US" sz="320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Possible side effects.</a:t>
            </a:r>
            <a:endParaRPr lang="en-US" sz="280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Treatment may not work.</a:t>
            </a:r>
            <a:endParaRPr lang="en-US" sz="280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Requires frequent checkups and monitoring.</a:t>
            </a:r>
            <a:endParaRPr lang="en-US" sz="2800"/>
          </a:p>
          <a:p>
            <a:pPr algn="l">
              <a:lnSpc>
                <a:spcPct val="150000"/>
              </a:lnSpc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9143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020FD-91EE-3887-CEFE-C7BA350BD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35B06FC-1168-A94F-5E6C-FBC5D51FCB77}"/>
              </a:ext>
            </a:extLst>
          </p:cNvPr>
          <p:cNvSpPr txBox="1">
            <a:spLocks/>
          </p:cNvSpPr>
          <p:nvPr/>
        </p:nvSpPr>
        <p:spPr>
          <a:xfrm>
            <a:off x="704250" y="125977"/>
            <a:ext cx="7291434" cy="56886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DFEBF7"/>
                </a:solidFill>
                <a:latin typeface="Aptos Narrow"/>
              </a:rPr>
              <a:t>&lt;CLINICAL TRIAL&gt;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289E04-376D-D604-CB40-F6904504B549}"/>
              </a:ext>
            </a:extLst>
          </p:cNvPr>
          <p:cNvSpPr txBox="1"/>
          <p:nvPr/>
        </p:nvSpPr>
        <p:spPr>
          <a:xfrm>
            <a:off x="403412" y="1195293"/>
            <a:ext cx="11340352" cy="45545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COVID-19 vaccines went through </a:t>
            </a:r>
            <a:r>
              <a:rPr lang="en-US" sz="2800" b="1">
                <a:ea typeface="+mn-lt"/>
                <a:cs typeface="+mn-lt"/>
              </a:rPr>
              <a:t>fast-track clinical trials</a:t>
            </a:r>
            <a:r>
              <a:rPr lang="en-US" sz="2800">
                <a:ea typeface="+mn-lt"/>
                <a:cs typeface="+mn-lt"/>
              </a:rPr>
              <a:t> with thousands of volunteers.</a:t>
            </a:r>
            <a:endParaRPr lang="en-US" sz="280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Scientists studied their effects carefully before public distribution.</a:t>
            </a:r>
          </a:p>
          <a:p>
            <a:pPr>
              <a:lnSpc>
                <a:spcPct val="150000"/>
              </a:lnSpc>
            </a:pPr>
            <a:br>
              <a:rPr lang="en-US" sz="2800" b="1">
                <a:ea typeface="+mn-lt"/>
                <a:cs typeface="+mn-lt"/>
              </a:rPr>
            </a:br>
            <a:r>
              <a:rPr lang="en-US" sz="2800" b="1">
                <a:ea typeface="+mn-lt"/>
                <a:cs typeface="+mn-lt"/>
              </a:rPr>
              <a:t>This is proof that clinical trials save lives</a:t>
            </a:r>
            <a:r>
              <a:rPr lang="en-US" sz="2800">
                <a:ea typeface="+mn-lt"/>
                <a:cs typeface="+mn-lt"/>
              </a:rPr>
              <a:t>! Without them, we wouldn’t have quick, safe responses to global health emergencies.</a:t>
            </a:r>
            <a:endParaRPr lang="en-US" sz="2800"/>
          </a:p>
          <a:p>
            <a:pPr algn="l">
              <a:lnSpc>
                <a:spcPct val="150000"/>
              </a:lnSpc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3204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66DA6-B352-A178-3995-7F710978F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15402A0-23FD-440A-07E5-2000ECB8B298}"/>
              </a:ext>
            </a:extLst>
          </p:cNvPr>
          <p:cNvSpPr txBox="1">
            <a:spLocks/>
          </p:cNvSpPr>
          <p:nvPr/>
        </p:nvSpPr>
        <p:spPr>
          <a:xfrm>
            <a:off x="704250" y="125977"/>
            <a:ext cx="7291434" cy="56886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DFEBF7"/>
                </a:solidFill>
                <a:latin typeface="Aptos Narrow"/>
              </a:rPr>
              <a:t>&lt;FUN FACT&gt;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5267A5-2E6B-AAA6-B290-8C4B809D2383}"/>
              </a:ext>
            </a:extLst>
          </p:cNvPr>
          <p:cNvSpPr txBox="1"/>
          <p:nvPr/>
        </p:nvSpPr>
        <p:spPr>
          <a:xfrm>
            <a:off x="1040632" y="1993515"/>
            <a:ext cx="10598725" cy="39081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>
                <a:ea typeface="+mn-lt"/>
                <a:cs typeface="+mn-lt"/>
              </a:rPr>
              <a:t>Which famous soft drink was originally developed as part of a clinical trial for nerve disorders?</a:t>
            </a:r>
            <a:r>
              <a:rPr lang="en-US" sz="2800">
                <a:ea typeface="+mn-lt"/>
                <a:cs typeface="+mn-lt"/>
              </a:rPr>
              <a:t> 🤔🥤</a:t>
            </a:r>
            <a:endParaRPr lang="en-US" sz="2800"/>
          </a:p>
          <a:p>
            <a:pPr>
              <a:lnSpc>
                <a:spcPct val="150000"/>
              </a:lnSpc>
            </a:pPr>
            <a:r>
              <a:rPr lang="en-US" sz="2800">
                <a:ea typeface="+mn-lt"/>
                <a:cs typeface="+mn-lt"/>
              </a:rPr>
              <a:t>(A) Coca-Cola</a:t>
            </a:r>
            <a:br>
              <a:rPr lang="en-US" sz="2800">
                <a:ea typeface="+mn-lt"/>
                <a:cs typeface="+mn-lt"/>
              </a:rPr>
            </a:br>
            <a:r>
              <a:rPr lang="en-US" sz="2800">
                <a:ea typeface="+mn-lt"/>
                <a:cs typeface="+mn-lt"/>
              </a:rPr>
              <a:t>(B) Pepsi</a:t>
            </a:r>
            <a:br>
              <a:rPr lang="en-US" sz="2800">
                <a:ea typeface="+mn-lt"/>
                <a:cs typeface="+mn-lt"/>
              </a:rPr>
            </a:br>
            <a:r>
              <a:rPr lang="en-US" sz="2800">
                <a:ea typeface="+mn-lt"/>
                <a:cs typeface="+mn-lt"/>
              </a:rPr>
              <a:t>(C) Dr Pepper</a:t>
            </a:r>
            <a:br>
              <a:rPr lang="en-US" sz="2800">
                <a:ea typeface="+mn-lt"/>
                <a:cs typeface="+mn-lt"/>
              </a:rPr>
            </a:br>
            <a:r>
              <a:rPr lang="en-US" sz="2800">
                <a:ea typeface="+mn-lt"/>
                <a:cs typeface="+mn-lt"/>
              </a:rPr>
              <a:t>(D) 7UP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549783-A57D-B0CB-BF9A-32F4F9772E9A}"/>
              </a:ext>
            </a:extLst>
          </p:cNvPr>
          <p:cNvSpPr txBox="1"/>
          <p:nvPr/>
        </p:nvSpPr>
        <p:spPr>
          <a:xfrm>
            <a:off x="1039091" y="1092721"/>
            <a:ext cx="580103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ea typeface="+mn-lt"/>
                <a:cs typeface="+mn-lt"/>
              </a:rPr>
              <a:t>Take a guess! </a:t>
            </a:r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val="54651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8E3DE5-3952-AD0C-B107-FF19817C88E7}"/>
              </a:ext>
            </a:extLst>
          </p:cNvPr>
          <p:cNvSpPr txBox="1"/>
          <p:nvPr/>
        </p:nvSpPr>
        <p:spPr>
          <a:xfrm>
            <a:off x="376903" y="1703263"/>
            <a:ext cx="11211256" cy="32618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/>
              <a:buChar char="ü"/>
            </a:pPr>
            <a:r>
              <a:rPr lang="en-US" sz="2800">
                <a:ea typeface="+mn-lt"/>
                <a:cs typeface="+mn-lt"/>
              </a:rPr>
              <a:t>7UP was first called </a:t>
            </a:r>
            <a:r>
              <a:rPr lang="en-US" sz="2800" b="1">
                <a:ea typeface="+mn-lt"/>
                <a:cs typeface="+mn-lt"/>
              </a:rPr>
              <a:t>"Bib-Label </a:t>
            </a:r>
            <a:r>
              <a:rPr lang="en-US" sz="2800" b="1" err="1">
                <a:ea typeface="+mn-lt"/>
                <a:cs typeface="+mn-lt"/>
              </a:rPr>
              <a:t>Lithiated</a:t>
            </a:r>
            <a:r>
              <a:rPr lang="en-US" sz="2800" b="1">
                <a:ea typeface="+mn-lt"/>
                <a:cs typeface="+mn-lt"/>
              </a:rPr>
              <a:t> Lemon-Lime Soda"</a:t>
            </a:r>
            <a:r>
              <a:rPr lang="en-US" sz="2800">
                <a:ea typeface="+mn-lt"/>
                <a:cs typeface="+mn-lt"/>
              </a:rPr>
              <a:t> in </a:t>
            </a:r>
            <a:r>
              <a:rPr lang="en-US" sz="2800" b="1">
                <a:ea typeface="+mn-lt"/>
                <a:cs typeface="+mn-lt"/>
              </a:rPr>
              <a:t>1929</a:t>
            </a:r>
            <a:r>
              <a:rPr lang="en-US" sz="2800">
                <a:ea typeface="+mn-lt"/>
                <a:cs typeface="+mn-lt"/>
              </a:rPr>
              <a:t> 🥤.</a:t>
            </a:r>
            <a:endParaRPr lang="en-US" sz="2800"/>
          </a:p>
          <a:p>
            <a:pPr marL="457200" indent="-457200" algn="just">
              <a:lnSpc>
                <a:spcPct val="150000"/>
              </a:lnSpc>
              <a:buFont typeface="Wingdings"/>
              <a:buChar char="ü"/>
            </a:pPr>
            <a:r>
              <a:rPr lang="en-US" sz="2800"/>
              <a:t>It contained </a:t>
            </a:r>
            <a:r>
              <a:rPr lang="en-US" sz="2800" b="1"/>
              <a:t>lithium</a:t>
            </a:r>
            <a:r>
              <a:rPr lang="en-US" sz="2800">
                <a:ea typeface="+mn-lt"/>
                <a:cs typeface="+mn-lt"/>
              </a:rPr>
              <a:t>, a drug used to treat </a:t>
            </a:r>
            <a:r>
              <a:rPr lang="en-US" sz="2800" b="1">
                <a:ea typeface="+mn-lt"/>
                <a:cs typeface="+mn-lt"/>
              </a:rPr>
              <a:t>mood disorders</a:t>
            </a:r>
            <a:r>
              <a:rPr lang="en-US" sz="2800">
                <a:ea typeface="+mn-lt"/>
                <a:cs typeface="+mn-lt"/>
              </a:rPr>
              <a:t> like bipolar disorder and depression💊.</a:t>
            </a:r>
          </a:p>
          <a:p>
            <a:pPr marL="457200" indent="-457200" algn="just">
              <a:lnSpc>
                <a:spcPct val="150000"/>
              </a:lnSpc>
              <a:buFont typeface="Wingdings"/>
              <a:buChar char="ü"/>
            </a:pPr>
            <a:r>
              <a:rPr lang="en-US" sz="2800">
                <a:ea typeface="+mn-lt"/>
                <a:cs typeface="+mn-lt"/>
              </a:rPr>
              <a:t>Lithium was </a:t>
            </a:r>
            <a:r>
              <a:rPr lang="en-US" sz="2800" b="1">
                <a:ea typeface="+mn-lt"/>
                <a:cs typeface="+mn-lt"/>
              </a:rPr>
              <a:t>removed in 1948</a:t>
            </a:r>
            <a:r>
              <a:rPr lang="en-US" sz="2800">
                <a:ea typeface="+mn-lt"/>
                <a:cs typeface="+mn-lt"/>
              </a:rPr>
              <a:t>, but the drink remained popular!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8527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hands shaking&#10;&#10;Description automatically generated">
            <a:extLst>
              <a:ext uri="{FF2B5EF4-FFF2-40B4-BE49-F238E27FC236}">
                <a16:creationId xmlns:a16="http://schemas.microsoft.com/office/drawing/2014/main" id="{E04DFA73-838F-DE94-83EA-E4D43BF89F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F05D59-60C3-F3DA-8227-E09FE4D96A97}"/>
              </a:ext>
            </a:extLst>
          </p:cNvPr>
          <p:cNvSpPr/>
          <p:nvPr/>
        </p:nvSpPr>
        <p:spPr>
          <a:xfrm>
            <a:off x="1689652" y="-11"/>
            <a:ext cx="5854148" cy="6858001"/>
          </a:xfrm>
          <a:prstGeom prst="rect">
            <a:avLst/>
          </a:prstGeom>
          <a:gradFill flip="none" rotWithShape="1">
            <a:gsLst>
              <a:gs pos="73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itchFamily="2" charset="0"/>
              <a:ea typeface="+mn-ea"/>
              <a:cs typeface="Poppins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77C1C-6160-2878-2BBF-B24A25DE8C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288242"/>
            <a:ext cx="4777750" cy="36925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>
                <a:solidFill>
                  <a:schemeClr val="tx1"/>
                </a:solidFill>
                <a:latin typeface="Helvetica" pitchFamily="2" charset="0"/>
              </a:rPr>
              <a:t>  </a:t>
            </a:r>
            <a:r>
              <a:rPr lang="en-US" sz="6000" b="1">
                <a:solidFill>
                  <a:schemeClr val="accent1"/>
                </a:solidFill>
                <a:latin typeface="Helvetica" pitchFamily="2" charset="0"/>
              </a:rPr>
              <a:t>Thank You</a:t>
            </a:r>
          </a:p>
        </p:txBody>
      </p:sp>
      <p:pic>
        <p:nvPicPr>
          <p:cNvPr id="6" name="Picture 5" descr="A blue and grey logo&#10;&#10;Description automatically generated">
            <a:extLst>
              <a:ext uri="{FF2B5EF4-FFF2-40B4-BE49-F238E27FC236}">
                <a16:creationId xmlns:a16="http://schemas.microsoft.com/office/drawing/2014/main" id="{8755415C-3AA8-FE19-D496-D8489CFEE6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65" y="2426206"/>
            <a:ext cx="4295963" cy="118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6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A4CF88-4458-F2D5-9857-714CB7534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07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1FC9C7-F6A3-B29B-87EB-2974984A4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EA1AEA-7AF1-3A66-D4A4-FDFD54DB18F3}"/>
              </a:ext>
            </a:extLst>
          </p:cNvPr>
          <p:cNvSpPr txBox="1"/>
          <p:nvPr/>
        </p:nvSpPr>
        <p:spPr>
          <a:xfrm>
            <a:off x="1512530" y="2512142"/>
            <a:ext cx="5234038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b="1">
                <a:latin typeface="Aptos Display"/>
                <a:cs typeface="Helvetica"/>
              </a:rPr>
              <a:t>CLINICAL TRIAL​</a:t>
            </a:r>
            <a:endParaRPr lang="en-US" sz="6600" b="1"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079243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4C07134-DEE3-BFF9-9550-1C9A5D9CB17B}"/>
              </a:ext>
            </a:extLst>
          </p:cNvPr>
          <p:cNvSpPr txBox="1">
            <a:spLocks/>
          </p:cNvSpPr>
          <p:nvPr/>
        </p:nvSpPr>
        <p:spPr>
          <a:xfrm>
            <a:off x="704250" y="125977"/>
            <a:ext cx="7291434" cy="56886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DFEBF7"/>
                </a:solidFill>
                <a:latin typeface="Aptos Narrow"/>
              </a:rPr>
              <a:t>&lt;CLINICAL TRIAL&gt;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07978-E6B3-ABA7-A49C-B751BF707A44}"/>
              </a:ext>
            </a:extLst>
          </p:cNvPr>
          <p:cNvSpPr txBox="1"/>
          <p:nvPr/>
        </p:nvSpPr>
        <p:spPr>
          <a:xfrm>
            <a:off x="358587" y="1359647"/>
            <a:ext cx="10503647" cy="5827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88FAF6-1E66-5AF8-213C-7D97900754AF}"/>
              </a:ext>
            </a:extLst>
          </p:cNvPr>
          <p:cNvSpPr txBox="1"/>
          <p:nvPr/>
        </p:nvSpPr>
        <p:spPr>
          <a:xfrm>
            <a:off x="597646" y="1389529"/>
            <a:ext cx="10892117" cy="32618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A clinical trial is a research study that tests new treatments (medicines, vaccines, therapies) on people.</a:t>
            </a:r>
            <a:endParaRPr lang="en-US" sz="280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It helps scientists see if a treatment is </a:t>
            </a:r>
            <a:r>
              <a:rPr lang="en-US" sz="2800" b="1">
                <a:ea typeface="+mn-lt"/>
                <a:cs typeface="+mn-lt"/>
              </a:rPr>
              <a:t>safe</a:t>
            </a:r>
            <a:r>
              <a:rPr lang="en-US" sz="2800">
                <a:ea typeface="+mn-lt"/>
                <a:cs typeface="+mn-lt"/>
              </a:rPr>
              <a:t> and </a:t>
            </a:r>
            <a:r>
              <a:rPr lang="en-US" sz="2800" b="1">
                <a:ea typeface="+mn-lt"/>
                <a:cs typeface="+mn-lt"/>
              </a:rPr>
              <a:t>effective</a:t>
            </a:r>
            <a:r>
              <a:rPr lang="en-US" sz="2800">
                <a:ea typeface="+mn-lt"/>
                <a:cs typeface="+mn-lt"/>
              </a:rPr>
              <a:t> before it becomes widely available.</a:t>
            </a:r>
            <a:endParaRPr lang="en-US" sz="2800"/>
          </a:p>
          <a:p>
            <a:pPr algn="l">
              <a:lnSpc>
                <a:spcPct val="150000"/>
              </a:lnSpc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402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7FAB6-7E52-472E-55E4-3F0E44723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5AF5F52-33E7-D84F-604B-0CA6F2A89367}"/>
              </a:ext>
            </a:extLst>
          </p:cNvPr>
          <p:cNvSpPr txBox="1">
            <a:spLocks/>
          </p:cNvSpPr>
          <p:nvPr/>
        </p:nvSpPr>
        <p:spPr>
          <a:xfrm>
            <a:off x="704250" y="125977"/>
            <a:ext cx="7291434" cy="56886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DFEBF7"/>
                </a:solidFill>
                <a:latin typeface="Aptos Narrow"/>
              </a:rPr>
              <a:t>&lt;CLINICAL TRIAL&gt;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F6AB50-C77A-8D6E-9D90-78A8D412E986}"/>
              </a:ext>
            </a:extLst>
          </p:cNvPr>
          <p:cNvSpPr txBox="1"/>
          <p:nvPr/>
        </p:nvSpPr>
        <p:spPr>
          <a:xfrm>
            <a:off x="358588" y="1344706"/>
            <a:ext cx="11235764" cy="7600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>
                <a:ea typeface="+mn-lt"/>
                <a:cs typeface="+mn-lt"/>
              </a:rPr>
              <a:t>Clinical trials help us: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345E5-726D-805E-A730-587CF265266B}"/>
              </a:ext>
            </a:extLst>
          </p:cNvPr>
          <p:cNvSpPr txBox="1"/>
          <p:nvPr/>
        </p:nvSpPr>
        <p:spPr>
          <a:xfrm>
            <a:off x="357682" y="2238007"/>
            <a:ext cx="11235764" cy="32618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Wingdings"/>
              <a:buChar char="Ø"/>
            </a:pPr>
            <a:r>
              <a:rPr lang="en-US" sz="2800"/>
              <a:t>Find new ways to treat diseases </a:t>
            </a:r>
            <a:endParaRPr lang="en-US"/>
          </a:p>
          <a:p>
            <a:pPr marL="457200" indent="-457200">
              <a:lnSpc>
                <a:spcPct val="150000"/>
              </a:lnSpc>
              <a:buFont typeface="Wingdings"/>
              <a:buChar char="Ø"/>
            </a:pPr>
            <a:r>
              <a:rPr lang="en-US" sz="2800"/>
              <a:t>Improve current treatments </a:t>
            </a:r>
            <a:endParaRPr lang="en-US"/>
          </a:p>
          <a:p>
            <a:pPr marL="457200" indent="-457200">
              <a:lnSpc>
                <a:spcPct val="150000"/>
              </a:lnSpc>
              <a:buFont typeface="Wingdings"/>
              <a:buChar char="Ø"/>
            </a:pPr>
            <a:r>
              <a:rPr lang="en-US" sz="2800"/>
              <a:t>Discover cures for serious illnesses </a:t>
            </a:r>
            <a:endParaRPr lang="en-US"/>
          </a:p>
          <a:p>
            <a:pPr marL="457200" indent="-457200">
              <a:lnSpc>
                <a:spcPct val="150000"/>
              </a:lnSpc>
              <a:buFont typeface="Wingdings"/>
              <a:buChar char="Ø"/>
            </a:pPr>
            <a:r>
              <a:rPr lang="en-US" sz="2800"/>
              <a:t>Ensure drugs are safe for everyone.</a:t>
            </a:r>
            <a:endParaRPr lang="en-US"/>
          </a:p>
          <a:p>
            <a:pPr marL="457200" indent="-457200" algn="l">
              <a:lnSpc>
                <a:spcPct val="150000"/>
              </a:lnSpc>
              <a:buFont typeface="Wingdings"/>
              <a:buChar char="Ø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7419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22520-569E-9CAA-02D2-A5EB5B2B7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9C9B931-68FA-3A8C-8DE4-780A34F9AC12}"/>
              </a:ext>
            </a:extLst>
          </p:cNvPr>
          <p:cNvSpPr txBox="1">
            <a:spLocks/>
          </p:cNvSpPr>
          <p:nvPr/>
        </p:nvSpPr>
        <p:spPr>
          <a:xfrm>
            <a:off x="704250" y="125977"/>
            <a:ext cx="7291434" cy="56886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DFEBF7"/>
                </a:solidFill>
                <a:latin typeface="Aptos Narrow"/>
              </a:rPr>
              <a:t>&lt;CLINICAL TRIAL&gt;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B27BBB-93D6-6AFC-B3A8-E12979A470BA}"/>
              </a:ext>
            </a:extLst>
          </p:cNvPr>
          <p:cNvSpPr txBox="1"/>
          <p:nvPr/>
        </p:nvSpPr>
        <p:spPr>
          <a:xfrm>
            <a:off x="900699" y="1707523"/>
            <a:ext cx="10817411" cy="7600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>
                <a:ea typeface="+mn-lt"/>
                <a:cs typeface="+mn-lt"/>
              </a:rPr>
              <a:t>Clinical trials happen in 3 big steps: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9BCA48-9376-355C-2B40-A7D460A91609}"/>
              </a:ext>
            </a:extLst>
          </p:cNvPr>
          <p:cNvSpPr txBox="1"/>
          <p:nvPr/>
        </p:nvSpPr>
        <p:spPr>
          <a:xfrm>
            <a:off x="931333" y="2861733"/>
            <a:ext cx="10752666" cy="24486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800" b="1"/>
              <a:t>Idea &amp; Research</a:t>
            </a:r>
            <a:r>
              <a:rPr lang="en-US" sz="2800"/>
              <a:t> – Scientists develop a new treatment. 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800" b="1"/>
              <a:t>Lab Testing</a:t>
            </a:r>
            <a:r>
              <a:rPr lang="en-US" sz="2800"/>
              <a:t> – The treatment is tested on cells or animals. 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800" b="1"/>
              <a:t>Human Testing </a:t>
            </a:r>
            <a:r>
              <a:rPr lang="en-US" sz="2800"/>
              <a:t>– If it looks promising, it moves to human trials!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0371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9B6E4-A10C-9733-CE97-B35FEB579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B904A47-A1E8-69FF-1A4E-5CB80E8B6341}"/>
              </a:ext>
            </a:extLst>
          </p:cNvPr>
          <p:cNvSpPr txBox="1">
            <a:spLocks/>
          </p:cNvSpPr>
          <p:nvPr/>
        </p:nvSpPr>
        <p:spPr>
          <a:xfrm>
            <a:off x="704250" y="125977"/>
            <a:ext cx="7291434" cy="56886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DFEBF7"/>
                </a:solidFill>
                <a:latin typeface="Aptos Narrow"/>
              </a:rPr>
              <a:t>&lt;CLINICAL TRIAL&gt;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E18CF-B217-65B4-BD8F-485AEED79530}"/>
              </a:ext>
            </a:extLst>
          </p:cNvPr>
          <p:cNvSpPr txBox="1"/>
          <p:nvPr/>
        </p:nvSpPr>
        <p:spPr>
          <a:xfrm>
            <a:off x="674614" y="1449294"/>
            <a:ext cx="11094504" cy="39081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en-US" sz="2800" b="1"/>
          </a:p>
          <a:p>
            <a:pPr marL="342900" indent="-342900">
              <a:lnSpc>
                <a:spcPct val="150000"/>
              </a:lnSpc>
              <a:buFont typeface="Wingdings"/>
              <a:buChar char="ü"/>
            </a:pPr>
            <a:r>
              <a:rPr lang="en-US" sz="2800" b="1">
                <a:ea typeface="+mn-lt"/>
                <a:cs typeface="+mn-lt"/>
              </a:rPr>
              <a:t> Phase 1</a:t>
            </a:r>
            <a:r>
              <a:rPr lang="en-US" sz="2800">
                <a:ea typeface="+mn-lt"/>
                <a:cs typeface="+mn-lt"/>
              </a:rPr>
              <a:t> – Small group (20-100 people) → Check safety &amp; side effects.</a:t>
            </a:r>
          </a:p>
          <a:p>
            <a:pPr marL="342900" indent="-342900">
              <a:lnSpc>
                <a:spcPct val="150000"/>
              </a:lnSpc>
              <a:buFont typeface="Wingdings"/>
              <a:buChar char="ü"/>
            </a:pPr>
            <a:r>
              <a:rPr lang="en-US" sz="2800" b="1">
                <a:ea typeface="+mn-lt"/>
                <a:cs typeface="+mn-lt"/>
              </a:rPr>
              <a:t>Phase 2</a:t>
            </a:r>
            <a:r>
              <a:rPr lang="en-US" sz="2800">
                <a:ea typeface="+mn-lt"/>
                <a:cs typeface="+mn-lt"/>
              </a:rPr>
              <a:t> – Larger group (100-500 people) → See if the treatment works.</a:t>
            </a:r>
          </a:p>
          <a:p>
            <a:pPr marL="342900" indent="-342900">
              <a:lnSpc>
                <a:spcPct val="150000"/>
              </a:lnSpc>
              <a:buFont typeface="Wingdings"/>
              <a:buChar char="ü"/>
            </a:pPr>
            <a:r>
              <a:rPr lang="en-US" sz="2800" b="1">
                <a:ea typeface="+mn-lt"/>
                <a:cs typeface="+mn-lt"/>
              </a:rPr>
              <a:t>Phase 3</a:t>
            </a:r>
            <a:r>
              <a:rPr lang="en-US" sz="2800">
                <a:ea typeface="+mn-lt"/>
                <a:cs typeface="+mn-lt"/>
              </a:rPr>
              <a:t> – Thousands of people → Compare with existing treatments.</a:t>
            </a:r>
          </a:p>
          <a:p>
            <a:pPr marL="342900" indent="-342900">
              <a:lnSpc>
                <a:spcPct val="150000"/>
              </a:lnSpc>
              <a:buFont typeface="Wingdings"/>
              <a:buChar char="ü"/>
            </a:pPr>
            <a:r>
              <a:rPr lang="en-US" sz="2800" b="1">
                <a:ea typeface="+mn-lt"/>
                <a:cs typeface="+mn-lt"/>
              </a:rPr>
              <a:t>Phase 4</a:t>
            </a:r>
            <a:r>
              <a:rPr lang="en-US" sz="2800">
                <a:ea typeface="+mn-lt"/>
                <a:cs typeface="+mn-lt"/>
              </a:rPr>
              <a:t> – Approved and monitored in the public.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783C36-623B-B573-08D6-1DAA7D354DEE}"/>
              </a:ext>
            </a:extLst>
          </p:cNvPr>
          <p:cNvSpPr txBox="1"/>
          <p:nvPr/>
        </p:nvSpPr>
        <p:spPr>
          <a:xfrm>
            <a:off x="703404" y="1156532"/>
            <a:ext cx="69645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PHASES OF CLINICAL TRAILS: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39008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E289F-7C0D-CFD7-EB18-4F6D8F07C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B49C99E-6333-DE92-2D63-932A83220071}"/>
              </a:ext>
            </a:extLst>
          </p:cNvPr>
          <p:cNvSpPr txBox="1">
            <a:spLocks/>
          </p:cNvSpPr>
          <p:nvPr/>
        </p:nvSpPr>
        <p:spPr>
          <a:xfrm>
            <a:off x="704250" y="125977"/>
            <a:ext cx="7291434" cy="56886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DFEBF7"/>
                </a:solidFill>
                <a:latin typeface="Aptos Narrow"/>
              </a:rPr>
              <a:t>&lt;CLINICAL TRIAL&gt;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37541F-85E2-B14D-A3D8-76AF4EA553DA}"/>
              </a:ext>
            </a:extLst>
          </p:cNvPr>
          <p:cNvSpPr txBox="1"/>
          <p:nvPr/>
        </p:nvSpPr>
        <p:spPr>
          <a:xfrm>
            <a:off x="706638" y="1712888"/>
            <a:ext cx="10996705" cy="33541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>
                <a:ea typeface="+mn-lt"/>
                <a:cs typeface="+mn-lt"/>
              </a:rPr>
              <a:t>WHO CAN JOIN CLINICAL TRAIL?</a:t>
            </a:r>
            <a:endParaRPr lang="en-US" sz="320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Each trial has specific criteria (age, medical history, condition).</a:t>
            </a:r>
            <a:endParaRPr lang="en-US" sz="280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People join to get </a:t>
            </a:r>
            <a:r>
              <a:rPr lang="en-US" sz="2800" b="1">
                <a:ea typeface="+mn-lt"/>
                <a:cs typeface="+mn-lt"/>
              </a:rPr>
              <a:t>early access to new treatments</a:t>
            </a:r>
            <a:r>
              <a:rPr lang="en-US" sz="2800">
                <a:ea typeface="+mn-lt"/>
                <a:cs typeface="+mn-lt"/>
              </a:rPr>
              <a:t> and help advance medicine.</a:t>
            </a:r>
            <a:endParaRPr lang="en-US" sz="2800"/>
          </a:p>
          <a:p>
            <a:pPr algn="l">
              <a:lnSpc>
                <a:spcPct val="150000"/>
              </a:lnSpc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9736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4CCA1-05B3-C007-E23A-BBA5201EC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626B42A-DB75-6632-D236-BD768214A715}"/>
              </a:ext>
            </a:extLst>
          </p:cNvPr>
          <p:cNvSpPr txBox="1">
            <a:spLocks/>
          </p:cNvSpPr>
          <p:nvPr/>
        </p:nvSpPr>
        <p:spPr>
          <a:xfrm>
            <a:off x="704250" y="125977"/>
            <a:ext cx="7291434" cy="56886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DFEBF7"/>
                </a:solidFill>
                <a:latin typeface="Aptos Narrow"/>
              </a:rPr>
              <a:t>&lt;CLINICAL TRIAL&gt;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8EEED6-4A91-FFB5-FC6E-E345741139A1}"/>
              </a:ext>
            </a:extLst>
          </p:cNvPr>
          <p:cNvSpPr txBox="1"/>
          <p:nvPr/>
        </p:nvSpPr>
        <p:spPr>
          <a:xfrm>
            <a:off x="537881" y="1419412"/>
            <a:ext cx="11190941" cy="33541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>
                <a:ea typeface="+mn-lt"/>
                <a:cs typeface="+mn-lt"/>
              </a:rPr>
              <a:t> Benefits:</a:t>
            </a:r>
            <a:endParaRPr lang="en-US" sz="320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Access to new treatments before they are widely available.</a:t>
            </a:r>
            <a:endParaRPr lang="en-US" sz="280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Free medical care during the trial.</a:t>
            </a:r>
            <a:endParaRPr lang="en-US" sz="280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Helping future patients by advancing medicine.</a:t>
            </a:r>
            <a:endParaRPr lang="en-US" sz="2800"/>
          </a:p>
          <a:p>
            <a:pPr>
              <a:lnSpc>
                <a:spcPct val="150000"/>
              </a:lnSpc>
            </a:pP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36386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2025-02-23T14:04:56Z</dcterms:created>
  <dcterms:modified xsi:type="dcterms:W3CDTF">2025-02-24T09:53:02Z</dcterms:modified>
</cp:coreProperties>
</file>