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5.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6.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7.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8.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9.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10.xml" ContentType="application/vnd.openxmlformats-officedocument.theme+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11.xml" ContentType="application/vnd.openxmlformats-officedocument.theme+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12.xml" ContentType="application/vnd.openxmlformats-officedocument.theme+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13.xml" ContentType="application/vnd.openxmlformats-officedocument.theme+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theme/theme14.xml" ContentType="application/vnd.openxmlformats-officedocument.theme+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theme/theme15.xml" ContentType="application/vnd.openxmlformats-officedocument.theme+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7" r:id="rId2"/>
    <p:sldMasterId id="2147483692" r:id="rId3"/>
    <p:sldMasterId id="2147483707" r:id="rId4"/>
    <p:sldMasterId id="2147483720" r:id="rId5"/>
    <p:sldMasterId id="2147483733" r:id="rId6"/>
    <p:sldMasterId id="2147483747" r:id="rId7"/>
    <p:sldMasterId id="2147483762" r:id="rId8"/>
    <p:sldMasterId id="2147483775" r:id="rId9"/>
    <p:sldMasterId id="2147483787" r:id="rId10"/>
    <p:sldMasterId id="2147483799" r:id="rId11"/>
    <p:sldMasterId id="2147483811" r:id="rId12"/>
    <p:sldMasterId id="2147483823" r:id="rId13"/>
    <p:sldMasterId id="2147483835" r:id="rId14"/>
    <p:sldMasterId id="2147483847" r:id="rId15"/>
    <p:sldMasterId id="2147483860" r:id="rId16"/>
  </p:sldMasterIdLst>
  <p:notesMasterIdLst>
    <p:notesMasterId r:id="rId49"/>
  </p:notesMasterIdLst>
  <p:sldIdLst>
    <p:sldId id="346" r:id="rId17"/>
    <p:sldId id="348" r:id="rId18"/>
    <p:sldId id="357" r:id="rId19"/>
    <p:sldId id="371" r:id="rId20"/>
    <p:sldId id="356" r:id="rId21"/>
    <p:sldId id="370" r:id="rId22"/>
    <p:sldId id="369" r:id="rId23"/>
    <p:sldId id="368" r:id="rId24"/>
    <p:sldId id="367" r:id="rId25"/>
    <p:sldId id="366" r:id="rId26"/>
    <p:sldId id="365" r:id="rId27"/>
    <p:sldId id="364" r:id="rId28"/>
    <p:sldId id="381" r:id="rId29"/>
    <p:sldId id="383" r:id="rId30"/>
    <p:sldId id="382" r:id="rId31"/>
    <p:sldId id="388" r:id="rId32"/>
    <p:sldId id="387" r:id="rId33"/>
    <p:sldId id="386" r:id="rId34"/>
    <p:sldId id="385" r:id="rId35"/>
    <p:sldId id="384" r:id="rId36"/>
    <p:sldId id="363" r:id="rId37"/>
    <p:sldId id="362" r:id="rId38"/>
    <p:sldId id="361" r:id="rId39"/>
    <p:sldId id="358" r:id="rId40"/>
    <p:sldId id="360" r:id="rId41"/>
    <p:sldId id="372" r:id="rId42"/>
    <p:sldId id="379" r:id="rId43"/>
    <p:sldId id="378" r:id="rId44"/>
    <p:sldId id="377" r:id="rId45"/>
    <p:sldId id="376" r:id="rId46"/>
    <p:sldId id="389" r:id="rId47"/>
    <p:sldId id="359" r:id="rId48"/>
  </p:sldIdLst>
  <p:sldSz cx="12192000" cy="6858000"/>
  <p:notesSz cx="7099300" cy="9385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46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slide" Target="slides/slide31.xml"/><Relationship Id="rId50"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3.xml"/><Relationship Id="rId11" Type="http://schemas.openxmlformats.org/officeDocument/2006/relationships/slideMaster" Target="slideMasters/slideMaster11.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 Target="slides/slide3.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8" Type="http://schemas.openxmlformats.org/officeDocument/2006/relationships/slideMaster" Target="slideMasters/slideMaster8.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20" Type="http://schemas.openxmlformats.org/officeDocument/2006/relationships/slide" Target="slides/slide4.xml"/><Relationship Id="rId41"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469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021138" y="0"/>
            <a:ext cx="3076575" cy="469900"/>
          </a:xfrm>
          <a:prstGeom prst="rect">
            <a:avLst/>
          </a:prstGeom>
        </p:spPr>
        <p:txBody>
          <a:bodyPr vert="horz" lIns="91440" tIns="45720" rIns="91440" bIns="45720" rtlCol="0"/>
          <a:lstStyle>
            <a:lvl1pPr algn="r">
              <a:defRPr sz="1200"/>
            </a:lvl1pPr>
          </a:lstStyle>
          <a:p>
            <a:fld id="{1FFFB855-A8D3-411F-8EB5-D5BF16177729}" type="datetimeFigureOut">
              <a:rPr lang="en-IN" smtClean="0"/>
              <a:t>30-01-2024</a:t>
            </a:fld>
            <a:endParaRPr lang="en-IN"/>
          </a:p>
        </p:txBody>
      </p:sp>
      <p:sp>
        <p:nvSpPr>
          <p:cNvPr id="4" name="Slide Image Placeholder 3"/>
          <p:cNvSpPr>
            <a:spLocks noGrp="1" noRot="1" noChangeAspect="1"/>
          </p:cNvSpPr>
          <p:nvPr>
            <p:ph type="sldImg" idx="2"/>
          </p:nvPr>
        </p:nvSpPr>
        <p:spPr>
          <a:xfrm>
            <a:off x="735013" y="1173163"/>
            <a:ext cx="5629275" cy="316706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09613" y="4516438"/>
            <a:ext cx="5680075" cy="3695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915400"/>
            <a:ext cx="3076575" cy="469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021138" y="8915400"/>
            <a:ext cx="3076575" cy="469900"/>
          </a:xfrm>
          <a:prstGeom prst="rect">
            <a:avLst/>
          </a:prstGeom>
        </p:spPr>
        <p:txBody>
          <a:bodyPr vert="horz" lIns="91440" tIns="45720" rIns="91440" bIns="45720" rtlCol="0" anchor="b"/>
          <a:lstStyle>
            <a:lvl1pPr algn="r">
              <a:defRPr sz="1200"/>
            </a:lvl1pPr>
          </a:lstStyle>
          <a:p>
            <a:fld id="{86082CA3-22D8-4BCD-98C1-49D21554F715}" type="slidenum">
              <a:rPr lang="en-IN" smtClean="0"/>
              <a:t>‹#›</a:t>
            </a:fld>
            <a:endParaRPr lang="en-IN"/>
          </a:p>
        </p:txBody>
      </p:sp>
    </p:spTree>
    <p:extLst>
      <p:ext uri="{BB962C8B-B14F-4D97-AF65-F5344CB8AC3E}">
        <p14:creationId xmlns:p14="http://schemas.microsoft.com/office/powerpoint/2010/main" val="64864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3362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68" name="PlaceHolder 2"/>
          <p:cNvSpPr>
            <a:spLocks noGrp="1"/>
          </p:cNvSpPr>
          <p:nvPr>
            <p:ph type="body"/>
          </p:nvPr>
        </p:nvSpPr>
        <p:spPr>
          <a:xfrm>
            <a:off x="609562" y="1327243"/>
            <a:ext cx="10971684"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69" name="PlaceHolder 3"/>
          <p:cNvSpPr>
            <a:spLocks noGrp="1"/>
          </p:cNvSpPr>
          <p:nvPr>
            <p:ph type="body"/>
          </p:nvPr>
        </p:nvSpPr>
        <p:spPr>
          <a:xfrm>
            <a:off x="609562" y="3753773"/>
            <a:ext cx="10971684"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Tree>
    <p:extLst>
      <p:ext uri="{BB962C8B-B14F-4D97-AF65-F5344CB8AC3E}">
        <p14:creationId xmlns:p14="http://schemas.microsoft.com/office/powerpoint/2010/main" val="145886834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fld id="{BAFE533B-A9BC-4110-AC9C-6339DBC48D50}" type="datetimeFigureOut">
              <a:rPr lang="en-US" smtClean="0"/>
              <a:t>1/30/2024</a:t>
            </a:fld>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a:lvl1pPr>
          </a:lstStyle>
          <a:p>
            <a:fld id="{8EDFEFA1-B66D-47BA-80FE-4321588CB2A4}" type="slidenum">
              <a:rPr lang="en-US" smtClean="0"/>
              <a:t>‹#›</a:t>
            </a:fld>
            <a:endParaRPr lang="en-US"/>
          </a:p>
        </p:txBody>
      </p:sp>
    </p:spTree>
    <p:extLst>
      <p:ext uri="{BB962C8B-B14F-4D97-AF65-F5344CB8AC3E}">
        <p14:creationId xmlns:p14="http://schemas.microsoft.com/office/powerpoint/2010/main" val="192013006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560" y="273629"/>
            <a:ext cx="4010880" cy="1160762"/>
          </a:xfrm>
        </p:spPr>
        <p:txBody>
          <a:bodyPr anchor="b"/>
          <a:lstStyle>
            <a:lvl1pPr algn="l">
              <a:defRPr sz="1800" b="1"/>
            </a:lvl1pPr>
          </a:lstStyle>
          <a:p>
            <a:r>
              <a:rPr lang="en-US"/>
              <a:t>Click to edit Master title style</a:t>
            </a:r>
            <a:endParaRPr lang="en-IN"/>
          </a:p>
        </p:txBody>
      </p:sp>
      <p:sp>
        <p:nvSpPr>
          <p:cNvPr id="3" name="Content Placeholder 2"/>
          <p:cNvSpPr>
            <a:spLocks noGrp="1"/>
          </p:cNvSpPr>
          <p:nvPr>
            <p:ph idx="1"/>
          </p:nvPr>
        </p:nvSpPr>
        <p:spPr>
          <a:xfrm>
            <a:off x="4767363" y="273630"/>
            <a:ext cx="6816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10560" y="1434392"/>
            <a:ext cx="4010880" cy="4692013"/>
          </a:xfrm>
        </p:spPr>
        <p:txBody>
          <a:bodyPr/>
          <a:lstStyle>
            <a:lvl1pPr marL="0" indent="0">
              <a:buNone/>
              <a:defRPr sz="1300"/>
            </a:lvl1pPr>
            <a:lvl2pPr marL="414683" indent="0">
              <a:buNone/>
              <a:defRPr sz="1100"/>
            </a:lvl2pPr>
            <a:lvl3pPr marL="829366" indent="0">
              <a:buNone/>
              <a:defRPr sz="900"/>
            </a:lvl3pPr>
            <a:lvl4pPr marL="1244049" indent="0">
              <a:buNone/>
              <a:defRPr sz="800"/>
            </a:lvl4pPr>
            <a:lvl5pPr marL="1658732" indent="0">
              <a:buNone/>
              <a:defRPr sz="800"/>
            </a:lvl5pPr>
            <a:lvl6pPr marL="2073416" indent="0">
              <a:buNone/>
              <a:defRPr sz="800"/>
            </a:lvl6pPr>
            <a:lvl7pPr marL="2488099" indent="0">
              <a:buNone/>
              <a:defRPr sz="800"/>
            </a:lvl7pPr>
            <a:lvl8pPr marL="2902782" indent="0">
              <a:buNone/>
              <a:defRPr sz="800"/>
            </a:lvl8pPr>
            <a:lvl9pPr marL="3317465" indent="0">
              <a:buNone/>
              <a:defRPr sz="800"/>
            </a:lvl9pPr>
          </a:lstStyle>
          <a:p>
            <a:pPr lvl="0"/>
            <a:r>
              <a:rPr lang="en-US"/>
              <a:t>Edit Master text styles</a:t>
            </a:r>
          </a:p>
        </p:txBody>
      </p:sp>
      <p:sp>
        <p:nvSpPr>
          <p:cNvPr id="5" name="Date Placeholder 4"/>
          <p:cNvSpPr>
            <a:spLocks noGrp="1"/>
          </p:cNvSpPr>
          <p:nvPr>
            <p:ph type="dt" idx="10"/>
          </p:nvPr>
        </p:nvSpPr>
        <p:spPr/>
        <p:txBody>
          <a:bodyPr/>
          <a:lstStyle>
            <a:lvl1pPr>
              <a:defRPr/>
            </a:lvl1pPr>
          </a:lstStyle>
          <a:p>
            <a:fld id="{BAFE533B-A9BC-4110-AC9C-6339DBC48D50}" type="datetimeFigureOut">
              <a:rPr lang="en-US" smtClean="0"/>
              <a:t>1/30/2024</a:t>
            </a:fld>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8EDFEFA1-B66D-47BA-80FE-4321588CB2A4}" type="slidenum">
              <a:rPr lang="en-US" smtClean="0"/>
              <a:t>‹#›</a:t>
            </a:fld>
            <a:endParaRPr lang="en-US"/>
          </a:p>
        </p:txBody>
      </p:sp>
    </p:spTree>
    <p:extLst>
      <p:ext uri="{BB962C8B-B14F-4D97-AF65-F5344CB8AC3E}">
        <p14:creationId xmlns:p14="http://schemas.microsoft.com/office/powerpoint/2010/main" val="198718673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403" y="4800026"/>
            <a:ext cx="7315200" cy="567420"/>
          </a:xfrm>
        </p:spPr>
        <p:txBody>
          <a:bodyPr anchor="b"/>
          <a:lstStyle>
            <a:lvl1pPr algn="l">
              <a:defRPr sz="1800" b="1"/>
            </a:lvl1pPr>
          </a:lstStyle>
          <a:p>
            <a:r>
              <a:rPr lang="en-US"/>
              <a:t>Click to edit Master title style</a:t>
            </a:r>
            <a:endParaRPr lang="en-IN"/>
          </a:p>
        </p:txBody>
      </p:sp>
      <p:sp>
        <p:nvSpPr>
          <p:cNvPr id="3" name="Picture Placeholder 2"/>
          <p:cNvSpPr>
            <a:spLocks noGrp="1"/>
          </p:cNvSpPr>
          <p:nvPr>
            <p:ph type="pic" idx="1"/>
          </p:nvPr>
        </p:nvSpPr>
        <p:spPr>
          <a:xfrm>
            <a:off x="2390403" y="612065"/>
            <a:ext cx="7315200" cy="4115952"/>
          </a:xfrm>
        </p:spPr>
        <p:txBody>
          <a:bodyPr/>
          <a:lstStyle>
            <a:lvl1pPr marL="0" indent="0">
              <a:buNone/>
              <a:defRPr sz="2900"/>
            </a:lvl1pPr>
            <a:lvl2pPr marL="414683" indent="0">
              <a:buNone/>
              <a:defRPr sz="2500"/>
            </a:lvl2pPr>
            <a:lvl3pPr marL="829366" indent="0">
              <a:buNone/>
              <a:defRPr sz="2200"/>
            </a:lvl3pPr>
            <a:lvl4pPr marL="1244049" indent="0">
              <a:buNone/>
              <a:defRPr sz="1800"/>
            </a:lvl4pPr>
            <a:lvl5pPr marL="1658732" indent="0">
              <a:buNone/>
              <a:defRPr sz="1800"/>
            </a:lvl5pPr>
            <a:lvl6pPr marL="2073416" indent="0">
              <a:buNone/>
              <a:defRPr sz="1800"/>
            </a:lvl6pPr>
            <a:lvl7pPr marL="2488099" indent="0">
              <a:buNone/>
              <a:defRPr sz="1800"/>
            </a:lvl7pPr>
            <a:lvl8pPr marL="2902782" indent="0">
              <a:buNone/>
              <a:defRPr sz="1800"/>
            </a:lvl8pPr>
            <a:lvl9pPr marL="3317465" indent="0">
              <a:buNone/>
              <a:defRPr sz="1800"/>
            </a:lvl9pPr>
          </a:lstStyle>
          <a:p>
            <a:r>
              <a:rPr lang="en-US"/>
              <a:t>Click icon to add picture</a:t>
            </a:r>
            <a:endParaRPr lang="en-IN"/>
          </a:p>
        </p:txBody>
      </p:sp>
      <p:sp>
        <p:nvSpPr>
          <p:cNvPr id="4" name="Text Placeholder 3"/>
          <p:cNvSpPr>
            <a:spLocks noGrp="1"/>
          </p:cNvSpPr>
          <p:nvPr>
            <p:ph type="body" sz="half" idx="2"/>
          </p:nvPr>
        </p:nvSpPr>
        <p:spPr>
          <a:xfrm>
            <a:off x="2390403" y="5367444"/>
            <a:ext cx="7315200" cy="805044"/>
          </a:xfrm>
        </p:spPr>
        <p:txBody>
          <a:bodyPr/>
          <a:lstStyle>
            <a:lvl1pPr marL="0" indent="0">
              <a:buNone/>
              <a:defRPr sz="1300"/>
            </a:lvl1pPr>
            <a:lvl2pPr marL="414683" indent="0">
              <a:buNone/>
              <a:defRPr sz="1100"/>
            </a:lvl2pPr>
            <a:lvl3pPr marL="829366" indent="0">
              <a:buNone/>
              <a:defRPr sz="900"/>
            </a:lvl3pPr>
            <a:lvl4pPr marL="1244049" indent="0">
              <a:buNone/>
              <a:defRPr sz="800"/>
            </a:lvl4pPr>
            <a:lvl5pPr marL="1658732" indent="0">
              <a:buNone/>
              <a:defRPr sz="800"/>
            </a:lvl5pPr>
            <a:lvl6pPr marL="2073416" indent="0">
              <a:buNone/>
              <a:defRPr sz="800"/>
            </a:lvl6pPr>
            <a:lvl7pPr marL="2488099" indent="0">
              <a:buNone/>
              <a:defRPr sz="800"/>
            </a:lvl7pPr>
            <a:lvl8pPr marL="2902782" indent="0">
              <a:buNone/>
              <a:defRPr sz="800"/>
            </a:lvl8pPr>
            <a:lvl9pPr marL="3317465" indent="0">
              <a:buNone/>
              <a:defRPr sz="800"/>
            </a:lvl9pPr>
          </a:lstStyle>
          <a:p>
            <a:pPr lvl="0"/>
            <a:r>
              <a:rPr lang="en-US"/>
              <a:t>Edit Master text styles</a:t>
            </a:r>
          </a:p>
        </p:txBody>
      </p:sp>
      <p:sp>
        <p:nvSpPr>
          <p:cNvPr id="5" name="Date Placeholder 4"/>
          <p:cNvSpPr>
            <a:spLocks noGrp="1"/>
          </p:cNvSpPr>
          <p:nvPr>
            <p:ph type="dt" idx="10"/>
          </p:nvPr>
        </p:nvSpPr>
        <p:spPr/>
        <p:txBody>
          <a:bodyPr/>
          <a:lstStyle>
            <a:lvl1pPr>
              <a:defRPr/>
            </a:lvl1pPr>
          </a:lstStyle>
          <a:p>
            <a:fld id="{BAFE533B-A9BC-4110-AC9C-6339DBC48D50}" type="datetimeFigureOut">
              <a:rPr lang="en-US" smtClean="0"/>
              <a:t>1/30/2024</a:t>
            </a:fld>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8EDFEFA1-B66D-47BA-80FE-4321588CB2A4}" type="slidenum">
              <a:rPr lang="en-US" smtClean="0"/>
              <a:t>‹#›</a:t>
            </a:fld>
            <a:endParaRPr lang="en-US"/>
          </a:p>
        </p:txBody>
      </p:sp>
    </p:spTree>
    <p:extLst>
      <p:ext uri="{BB962C8B-B14F-4D97-AF65-F5344CB8AC3E}">
        <p14:creationId xmlns:p14="http://schemas.microsoft.com/office/powerpoint/2010/main" val="148885418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idx="10"/>
          </p:nvPr>
        </p:nvSpPr>
        <p:spPr/>
        <p:txBody>
          <a:bodyPr/>
          <a:lstStyle>
            <a:lvl1pPr>
              <a:defRPr/>
            </a:lvl1pPr>
          </a:lstStyle>
          <a:p>
            <a:fld id="{BAFE533B-A9BC-4110-AC9C-6339DBC48D50}" type="datetimeFigureOut">
              <a:rPr lang="en-US" smtClean="0"/>
              <a:t>1/30/2024</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8EDFEFA1-B66D-47BA-80FE-4321588CB2A4}" type="slidenum">
              <a:rPr lang="en-US" smtClean="0"/>
              <a:t>‹#›</a:t>
            </a:fld>
            <a:endParaRPr lang="en-US"/>
          </a:p>
        </p:txBody>
      </p:sp>
    </p:spTree>
    <p:extLst>
      <p:ext uri="{BB962C8B-B14F-4D97-AF65-F5344CB8AC3E}">
        <p14:creationId xmlns:p14="http://schemas.microsoft.com/office/powerpoint/2010/main" val="339932961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42560" y="1286056"/>
            <a:ext cx="2943360" cy="37592266"/>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8641" y="1286056"/>
            <a:ext cx="8649600" cy="3759226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idx="10"/>
          </p:nvPr>
        </p:nvSpPr>
        <p:spPr/>
        <p:txBody>
          <a:bodyPr/>
          <a:lstStyle>
            <a:lvl1pPr>
              <a:defRPr/>
            </a:lvl1pPr>
          </a:lstStyle>
          <a:p>
            <a:fld id="{BAFE533B-A9BC-4110-AC9C-6339DBC48D50}" type="datetimeFigureOut">
              <a:rPr lang="en-US" smtClean="0"/>
              <a:t>1/30/2024</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8EDFEFA1-B66D-47BA-80FE-4321588CB2A4}" type="slidenum">
              <a:rPr lang="en-US" smtClean="0"/>
              <a:t>‹#›</a:t>
            </a:fld>
            <a:endParaRPr lang="en-US"/>
          </a:p>
        </p:txBody>
      </p:sp>
    </p:spTree>
    <p:extLst>
      <p:ext uri="{BB962C8B-B14F-4D97-AF65-F5344CB8AC3E}">
        <p14:creationId xmlns:p14="http://schemas.microsoft.com/office/powerpoint/2010/main" val="35551150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920" y="2129984"/>
            <a:ext cx="10364160" cy="1470394"/>
          </a:xfrm>
        </p:spPr>
        <p:txBody>
          <a:bodyPr/>
          <a:lstStyle/>
          <a:p>
            <a:r>
              <a:rPr lang="en-US"/>
              <a:t>Click to edit Master title style</a:t>
            </a:r>
            <a:endParaRPr lang="en-IN"/>
          </a:p>
        </p:txBody>
      </p:sp>
      <p:sp>
        <p:nvSpPr>
          <p:cNvPr id="3" name="Subtitle 2"/>
          <p:cNvSpPr>
            <a:spLocks noGrp="1"/>
          </p:cNvSpPr>
          <p:nvPr>
            <p:ph type="subTitle" idx="1"/>
          </p:nvPr>
        </p:nvSpPr>
        <p:spPr>
          <a:xfrm>
            <a:off x="1829761" y="3885528"/>
            <a:ext cx="8534400" cy="1752664"/>
          </a:xfrm>
        </p:spPr>
        <p:txBody>
          <a:bodyPr/>
          <a:lstStyle>
            <a:lvl1pPr marL="0" indent="0" algn="ctr">
              <a:buNone/>
              <a:defRPr/>
            </a:lvl1pPr>
            <a:lvl2pPr marL="414597" indent="0" algn="ctr">
              <a:buNone/>
              <a:defRPr/>
            </a:lvl2pPr>
            <a:lvl3pPr marL="829194" indent="0" algn="ctr">
              <a:buNone/>
              <a:defRPr/>
            </a:lvl3pPr>
            <a:lvl4pPr marL="1243791" indent="0" algn="ctr">
              <a:buNone/>
              <a:defRPr/>
            </a:lvl4pPr>
            <a:lvl5pPr marL="1658388" indent="0" algn="ctr">
              <a:buNone/>
              <a:defRPr/>
            </a:lvl5pPr>
            <a:lvl6pPr marL="2072986" indent="0" algn="ctr">
              <a:buNone/>
              <a:defRPr/>
            </a:lvl6pPr>
            <a:lvl7pPr marL="2487583" indent="0" algn="ctr">
              <a:buNone/>
              <a:defRPr/>
            </a:lvl7pPr>
            <a:lvl8pPr marL="2902180" indent="0" algn="ctr">
              <a:buNone/>
              <a:defRPr/>
            </a:lvl8pPr>
            <a:lvl9pPr marL="3316777" indent="0" algn="ctr">
              <a:buNone/>
              <a:defRPr/>
            </a:lvl9pPr>
          </a:lstStyle>
          <a:p>
            <a:r>
              <a:rPr lang="en-US"/>
              <a:t>Click to edit Master subtitle style</a:t>
            </a:r>
            <a:endParaRPr lang="en-IN"/>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C5354DC5-58D8-475B-95B6-E6C8FAC10184}" type="slidenum">
              <a:rPr lang="en-US"/>
              <a:pPr/>
              <a:t>‹#›</a:t>
            </a:fld>
            <a:endParaRPr lang="en-US"/>
          </a:p>
        </p:txBody>
      </p:sp>
    </p:spTree>
    <p:extLst>
      <p:ext uri="{BB962C8B-B14F-4D97-AF65-F5344CB8AC3E}">
        <p14:creationId xmlns:p14="http://schemas.microsoft.com/office/powerpoint/2010/main" val="13309795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3F7C026C-A080-41B4-B02E-00DEF01FF7E7}" type="slidenum">
              <a:rPr lang="en-US"/>
              <a:pPr/>
              <a:t>‹#›</a:t>
            </a:fld>
            <a:endParaRPr lang="en-US"/>
          </a:p>
        </p:txBody>
      </p:sp>
    </p:spTree>
    <p:extLst>
      <p:ext uri="{BB962C8B-B14F-4D97-AF65-F5344CB8AC3E}">
        <p14:creationId xmlns:p14="http://schemas.microsoft.com/office/powerpoint/2010/main" val="194790321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840" y="4406867"/>
            <a:ext cx="10362240" cy="1362383"/>
          </a:xfrm>
        </p:spPr>
        <p:txBody>
          <a:bodyPr anchor="t"/>
          <a:lstStyle>
            <a:lvl1pPr algn="l">
              <a:defRPr sz="3600" b="1" cap="all"/>
            </a:lvl1pPr>
          </a:lstStyle>
          <a:p>
            <a:r>
              <a:rPr lang="en-US"/>
              <a:t>Click to edit Master title style</a:t>
            </a:r>
            <a:endParaRPr lang="en-IN"/>
          </a:p>
        </p:txBody>
      </p:sp>
      <p:sp>
        <p:nvSpPr>
          <p:cNvPr id="3" name="Text Placeholder 2"/>
          <p:cNvSpPr>
            <a:spLocks noGrp="1"/>
          </p:cNvSpPr>
          <p:nvPr>
            <p:ph type="body" idx="1"/>
          </p:nvPr>
        </p:nvSpPr>
        <p:spPr>
          <a:xfrm>
            <a:off x="963840" y="2906225"/>
            <a:ext cx="10362240" cy="1500638"/>
          </a:xfrm>
        </p:spPr>
        <p:txBody>
          <a:bodyPr anchor="b"/>
          <a:lstStyle>
            <a:lvl1pPr marL="0" indent="0">
              <a:buNone/>
              <a:defRPr sz="1800"/>
            </a:lvl1pPr>
            <a:lvl2pPr marL="414597" indent="0">
              <a:buNone/>
              <a:defRPr sz="1600"/>
            </a:lvl2pPr>
            <a:lvl3pPr marL="829194" indent="0">
              <a:buNone/>
              <a:defRPr sz="1500"/>
            </a:lvl3pPr>
            <a:lvl4pPr marL="1243791" indent="0">
              <a:buNone/>
              <a:defRPr sz="1300"/>
            </a:lvl4pPr>
            <a:lvl5pPr marL="1658388" indent="0">
              <a:buNone/>
              <a:defRPr sz="1300"/>
            </a:lvl5pPr>
            <a:lvl6pPr marL="2072986" indent="0">
              <a:buNone/>
              <a:defRPr sz="1300"/>
            </a:lvl6pPr>
            <a:lvl7pPr marL="2487583" indent="0">
              <a:buNone/>
              <a:defRPr sz="1300"/>
            </a:lvl7pPr>
            <a:lvl8pPr marL="2902180" indent="0">
              <a:buNone/>
              <a:defRPr sz="1300"/>
            </a:lvl8pPr>
            <a:lvl9pPr marL="3316777" indent="0">
              <a:buNone/>
              <a:defRPr sz="1300"/>
            </a:lvl9pPr>
          </a:lstStyle>
          <a:p>
            <a:pPr lvl="0"/>
            <a:r>
              <a:rPr lang="en-US"/>
              <a:t>Edit Master text styles</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C1199BC8-899C-4D80-BFD6-8DEC5A9C0F34}" type="slidenum">
              <a:rPr lang="en-US"/>
              <a:pPr/>
              <a:t>‹#›</a:t>
            </a:fld>
            <a:endParaRPr lang="en-US"/>
          </a:p>
        </p:txBody>
      </p:sp>
    </p:spTree>
    <p:extLst>
      <p:ext uri="{BB962C8B-B14F-4D97-AF65-F5344CB8AC3E}">
        <p14:creationId xmlns:p14="http://schemas.microsoft.com/office/powerpoint/2010/main" val="119826267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12368640" y="5557548"/>
            <a:ext cx="0" cy="32656869"/>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4DF434B7-9FDE-48D2-B9AA-BC0E4015DCFA}" type="slidenum">
              <a:rPr lang="en-US"/>
              <a:pPr/>
              <a:t>‹#›</a:t>
            </a:fld>
            <a:endParaRPr lang="en-US"/>
          </a:p>
        </p:txBody>
      </p:sp>
    </p:spTree>
    <p:extLst>
      <p:ext uri="{BB962C8B-B14F-4D97-AF65-F5344CB8AC3E}">
        <p14:creationId xmlns:p14="http://schemas.microsoft.com/office/powerpoint/2010/main" val="146927736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563" y="275074"/>
            <a:ext cx="10972800" cy="1142039"/>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10560" y="1535202"/>
            <a:ext cx="5385600" cy="639427"/>
          </a:xfrm>
        </p:spPr>
        <p:txBody>
          <a:bodyPr anchor="b"/>
          <a:lstStyle>
            <a:lvl1pPr marL="0" indent="0">
              <a:buNone/>
              <a:defRPr sz="2200" b="1"/>
            </a:lvl1pPr>
            <a:lvl2pPr marL="414597" indent="0">
              <a:buNone/>
              <a:defRPr sz="1800" b="1"/>
            </a:lvl2pPr>
            <a:lvl3pPr marL="829194" indent="0">
              <a:buNone/>
              <a:defRPr sz="1600" b="1"/>
            </a:lvl3pPr>
            <a:lvl4pPr marL="1243791" indent="0">
              <a:buNone/>
              <a:defRPr sz="1500" b="1"/>
            </a:lvl4pPr>
            <a:lvl5pPr marL="1658388" indent="0">
              <a:buNone/>
              <a:defRPr sz="1500" b="1"/>
            </a:lvl5pPr>
            <a:lvl6pPr marL="2072986" indent="0">
              <a:buNone/>
              <a:defRPr sz="1500" b="1"/>
            </a:lvl6pPr>
            <a:lvl7pPr marL="2487583" indent="0">
              <a:buNone/>
              <a:defRPr sz="1500" b="1"/>
            </a:lvl7pPr>
            <a:lvl8pPr marL="2902180" indent="0">
              <a:buNone/>
              <a:defRPr sz="1500" b="1"/>
            </a:lvl8pPr>
            <a:lvl9pPr marL="3316777" indent="0">
              <a:buNone/>
              <a:defRPr sz="1500" b="1"/>
            </a:lvl9pPr>
          </a:lstStyle>
          <a:p>
            <a:pPr lvl="0"/>
            <a:r>
              <a:rPr lang="en-US"/>
              <a:t>Edit Master text styles</a:t>
            </a:r>
          </a:p>
        </p:txBody>
      </p:sp>
      <p:sp>
        <p:nvSpPr>
          <p:cNvPr id="4" name="Content Placeholder 3"/>
          <p:cNvSpPr>
            <a:spLocks noGrp="1"/>
          </p:cNvSpPr>
          <p:nvPr>
            <p:ph sz="half" idx="2"/>
          </p:nvPr>
        </p:nvSpPr>
        <p:spPr>
          <a:xfrm>
            <a:off x="610560" y="2174629"/>
            <a:ext cx="53856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923" y="1535202"/>
            <a:ext cx="5389440" cy="639427"/>
          </a:xfrm>
        </p:spPr>
        <p:txBody>
          <a:bodyPr anchor="b"/>
          <a:lstStyle>
            <a:lvl1pPr marL="0" indent="0">
              <a:buNone/>
              <a:defRPr sz="2200" b="1"/>
            </a:lvl1pPr>
            <a:lvl2pPr marL="414597" indent="0">
              <a:buNone/>
              <a:defRPr sz="1800" b="1"/>
            </a:lvl2pPr>
            <a:lvl3pPr marL="829194" indent="0">
              <a:buNone/>
              <a:defRPr sz="1600" b="1"/>
            </a:lvl3pPr>
            <a:lvl4pPr marL="1243791" indent="0">
              <a:buNone/>
              <a:defRPr sz="1500" b="1"/>
            </a:lvl4pPr>
            <a:lvl5pPr marL="1658388" indent="0">
              <a:buNone/>
              <a:defRPr sz="1500" b="1"/>
            </a:lvl5pPr>
            <a:lvl6pPr marL="2072986" indent="0">
              <a:buNone/>
              <a:defRPr sz="1500" b="1"/>
            </a:lvl6pPr>
            <a:lvl7pPr marL="2487583" indent="0">
              <a:buNone/>
              <a:defRPr sz="1500" b="1"/>
            </a:lvl7pPr>
            <a:lvl8pPr marL="2902180" indent="0">
              <a:buNone/>
              <a:defRPr sz="1500" b="1"/>
            </a:lvl8pPr>
            <a:lvl9pPr marL="3316777" indent="0">
              <a:buNone/>
              <a:defRPr sz="1500" b="1"/>
            </a:lvl9pPr>
          </a:lstStyle>
          <a:p>
            <a:pPr lvl="0"/>
            <a:r>
              <a:rPr lang="en-US"/>
              <a:t>Edit Master text styles</a:t>
            </a:r>
          </a:p>
        </p:txBody>
      </p:sp>
      <p:sp>
        <p:nvSpPr>
          <p:cNvPr id="6" name="Content Placeholder 5"/>
          <p:cNvSpPr>
            <a:spLocks noGrp="1"/>
          </p:cNvSpPr>
          <p:nvPr>
            <p:ph sz="quarter" idx="4"/>
          </p:nvPr>
        </p:nvSpPr>
        <p:spPr>
          <a:xfrm>
            <a:off x="6193923" y="2174629"/>
            <a:ext cx="538944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idx="10"/>
          </p:nvPr>
        </p:nvSpPr>
        <p:spPr/>
        <p:txBody>
          <a:bodyPr/>
          <a:lstStyle>
            <a:lvl1pPr>
              <a:defRPr/>
            </a:lvl1pPr>
          </a:lstStyle>
          <a:p>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a:lvl1pPr>
          </a:lstStyle>
          <a:p>
            <a:fld id="{23401A00-FE41-4B55-BC9C-E4B729683D26}" type="slidenum">
              <a:rPr lang="en-US"/>
              <a:pPr/>
              <a:t>‹#›</a:t>
            </a:fld>
            <a:endParaRPr lang="en-US"/>
          </a:p>
        </p:txBody>
      </p:sp>
    </p:spTree>
    <p:extLst>
      <p:ext uri="{BB962C8B-B14F-4D97-AF65-F5344CB8AC3E}">
        <p14:creationId xmlns:p14="http://schemas.microsoft.com/office/powerpoint/2010/main" val="924921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71" name="PlaceHolder 2"/>
          <p:cNvSpPr>
            <a:spLocks noGrp="1"/>
          </p:cNvSpPr>
          <p:nvPr>
            <p:ph type="body"/>
          </p:nvPr>
        </p:nvSpPr>
        <p:spPr>
          <a:xfrm>
            <a:off x="609562" y="132724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72" name="PlaceHolder 3"/>
          <p:cNvSpPr>
            <a:spLocks noGrp="1"/>
          </p:cNvSpPr>
          <p:nvPr>
            <p:ph type="body"/>
          </p:nvPr>
        </p:nvSpPr>
        <p:spPr>
          <a:xfrm>
            <a:off x="6231903" y="132724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73" name="PlaceHolder 4"/>
          <p:cNvSpPr>
            <a:spLocks noGrp="1"/>
          </p:cNvSpPr>
          <p:nvPr>
            <p:ph type="body"/>
          </p:nvPr>
        </p:nvSpPr>
        <p:spPr>
          <a:xfrm>
            <a:off x="6231903" y="375377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74" name="PlaceHolder 5"/>
          <p:cNvSpPr>
            <a:spLocks noGrp="1"/>
          </p:cNvSpPr>
          <p:nvPr>
            <p:ph type="body"/>
          </p:nvPr>
        </p:nvSpPr>
        <p:spPr>
          <a:xfrm>
            <a:off x="609562" y="375377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Tree>
    <p:extLst>
      <p:ext uri="{BB962C8B-B14F-4D97-AF65-F5344CB8AC3E}">
        <p14:creationId xmlns:p14="http://schemas.microsoft.com/office/powerpoint/2010/main" val="232530515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idx="10"/>
          </p:nvPr>
        </p:nvSpPr>
        <p:spPr/>
        <p:txBody>
          <a:bodyPr/>
          <a:lstStyle>
            <a:lvl1pPr>
              <a:defRPr/>
            </a:lvl1pPr>
          </a:lstStyle>
          <a:p>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a:lvl1pPr>
          </a:lstStyle>
          <a:p>
            <a:fld id="{BCF75A5D-CA17-46C3-8A42-D185198E8B40}" type="slidenum">
              <a:rPr lang="en-US"/>
              <a:pPr/>
              <a:t>‹#›</a:t>
            </a:fld>
            <a:endParaRPr lang="en-US"/>
          </a:p>
        </p:txBody>
      </p:sp>
    </p:spTree>
    <p:extLst>
      <p:ext uri="{BB962C8B-B14F-4D97-AF65-F5344CB8AC3E}">
        <p14:creationId xmlns:p14="http://schemas.microsoft.com/office/powerpoint/2010/main" val="211944870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a:lvl1pPr>
          </a:lstStyle>
          <a:p>
            <a:fld id="{9BBB61C9-A032-4567-BEDF-3194D5619639}" type="slidenum">
              <a:rPr lang="en-US"/>
              <a:pPr/>
              <a:t>‹#›</a:t>
            </a:fld>
            <a:endParaRPr lang="en-US"/>
          </a:p>
        </p:txBody>
      </p:sp>
    </p:spTree>
    <p:extLst>
      <p:ext uri="{BB962C8B-B14F-4D97-AF65-F5344CB8AC3E}">
        <p14:creationId xmlns:p14="http://schemas.microsoft.com/office/powerpoint/2010/main" val="189410393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560" y="273629"/>
            <a:ext cx="4010880" cy="1160762"/>
          </a:xfrm>
        </p:spPr>
        <p:txBody>
          <a:bodyPr anchor="b"/>
          <a:lstStyle>
            <a:lvl1pPr algn="l">
              <a:defRPr sz="1800" b="1"/>
            </a:lvl1pPr>
          </a:lstStyle>
          <a:p>
            <a:r>
              <a:rPr lang="en-US"/>
              <a:t>Click to edit Master title style</a:t>
            </a:r>
            <a:endParaRPr lang="en-IN"/>
          </a:p>
        </p:txBody>
      </p:sp>
      <p:sp>
        <p:nvSpPr>
          <p:cNvPr id="3" name="Content Placeholder 2"/>
          <p:cNvSpPr>
            <a:spLocks noGrp="1"/>
          </p:cNvSpPr>
          <p:nvPr>
            <p:ph idx="1"/>
          </p:nvPr>
        </p:nvSpPr>
        <p:spPr>
          <a:xfrm>
            <a:off x="4767365" y="273632"/>
            <a:ext cx="6816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10560" y="1434395"/>
            <a:ext cx="4010880" cy="4692013"/>
          </a:xfrm>
        </p:spPr>
        <p:txBody>
          <a:bodyPr/>
          <a:lstStyle>
            <a:lvl1pPr marL="0" indent="0">
              <a:buNone/>
              <a:defRPr sz="1300"/>
            </a:lvl1pPr>
            <a:lvl2pPr marL="414597" indent="0">
              <a:buNone/>
              <a:defRPr sz="1100"/>
            </a:lvl2pPr>
            <a:lvl3pPr marL="829194" indent="0">
              <a:buNone/>
              <a:defRPr sz="900"/>
            </a:lvl3pPr>
            <a:lvl4pPr marL="1243791" indent="0">
              <a:buNone/>
              <a:defRPr sz="800"/>
            </a:lvl4pPr>
            <a:lvl5pPr marL="1658388" indent="0">
              <a:buNone/>
              <a:defRPr sz="800"/>
            </a:lvl5pPr>
            <a:lvl6pPr marL="2072986" indent="0">
              <a:buNone/>
              <a:defRPr sz="800"/>
            </a:lvl6pPr>
            <a:lvl7pPr marL="2487583" indent="0">
              <a:buNone/>
              <a:defRPr sz="800"/>
            </a:lvl7pPr>
            <a:lvl8pPr marL="2902180" indent="0">
              <a:buNone/>
              <a:defRPr sz="800"/>
            </a:lvl8pPr>
            <a:lvl9pPr marL="3316777" indent="0">
              <a:buNone/>
              <a:defRPr sz="800"/>
            </a:lvl9pPr>
          </a:lstStyle>
          <a:p>
            <a:pPr lvl="0"/>
            <a:r>
              <a:rPr lang="en-US"/>
              <a:t>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0CA78783-A778-42DC-9652-267400AF41C5}" type="slidenum">
              <a:rPr lang="en-US"/>
              <a:pPr/>
              <a:t>‹#›</a:t>
            </a:fld>
            <a:endParaRPr lang="en-US"/>
          </a:p>
        </p:txBody>
      </p:sp>
    </p:spTree>
    <p:extLst>
      <p:ext uri="{BB962C8B-B14F-4D97-AF65-F5344CB8AC3E}">
        <p14:creationId xmlns:p14="http://schemas.microsoft.com/office/powerpoint/2010/main" val="38194255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405" y="4800026"/>
            <a:ext cx="7315200" cy="567420"/>
          </a:xfrm>
        </p:spPr>
        <p:txBody>
          <a:bodyPr anchor="b"/>
          <a:lstStyle>
            <a:lvl1pPr algn="l">
              <a:defRPr sz="1800" b="1"/>
            </a:lvl1pPr>
          </a:lstStyle>
          <a:p>
            <a:r>
              <a:rPr lang="en-US"/>
              <a:t>Click to edit Master title style</a:t>
            </a:r>
            <a:endParaRPr lang="en-IN"/>
          </a:p>
        </p:txBody>
      </p:sp>
      <p:sp>
        <p:nvSpPr>
          <p:cNvPr id="3" name="Picture Placeholder 2"/>
          <p:cNvSpPr>
            <a:spLocks noGrp="1"/>
          </p:cNvSpPr>
          <p:nvPr>
            <p:ph type="pic" idx="1"/>
          </p:nvPr>
        </p:nvSpPr>
        <p:spPr>
          <a:xfrm>
            <a:off x="2390405" y="612065"/>
            <a:ext cx="7315200" cy="4115952"/>
          </a:xfrm>
        </p:spPr>
        <p:txBody>
          <a:bodyPr/>
          <a:lstStyle>
            <a:lvl1pPr marL="0" indent="0">
              <a:buNone/>
              <a:defRPr sz="2900"/>
            </a:lvl1pPr>
            <a:lvl2pPr marL="414597" indent="0">
              <a:buNone/>
              <a:defRPr sz="2500"/>
            </a:lvl2pPr>
            <a:lvl3pPr marL="829194" indent="0">
              <a:buNone/>
              <a:defRPr sz="2200"/>
            </a:lvl3pPr>
            <a:lvl4pPr marL="1243791" indent="0">
              <a:buNone/>
              <a:defRPr sz="1800"/>
            </a:lvl4pPr>
            <a:lvl5pPr marL="1658388" indent="0">
              <a:buNone/>
              <a:defRPr sz="1800"/>
            </a:lvl5pPr>
            <a:lvl6pPr marL="2072986" indent="0">
              <a:buNone/>
              <a:defRPr sz="1800"/>
            </a:lvl6pPr>
            <a:lvl7pPr marL="2487583" indent="0">
              <a:buNone/>
              <a:defRPr sz="1800"/>
            </a:lvl7pPr>
            <a:lvl8pPr marL="2902180" indent="0">
              <a:buNone/>
              <a:defRPr sz="1800"/>
            </a:lvl8pPr>
            <a:lvl9pPr marL="3316777" indent="0">
              <a:buNone/>
              <a:defRPr sz="1800"/>
            </a:lvl9pPr>
          </a:lstStyle>
          <a:p>
            <a:r>
              <a:rPr lang="en-US"/>
              <a:t>Click icon to add picture</a:t>
            </a:r>
            <a:endParaRPr lang="en-IN"/>
          </a:p>
        </p:txBody>
      </p:sp>
      <p:sp>
        <p:nvSpPr>
          <p:cNvPr id="4" name="Text Placeholder 3"/>
          <p:cNvSpPr>
            <a:spLocks noGrp="1"/>
          </p:cNvSpPr>
          <p:nvPr>
            <p:ph type="body" sz="half" idx="2"/>
          </p:nvPr>
        </p:nvSpPr>
        <p:spPr>
          <a:xfrm>
            <a:off x="2390405" y="5367444"/>
            <a:ext cx="7315200" cy="805044"/>
          </a:xfrm>
        </p:spPr>
        <p:txBody>
          <a:bodyPr/>
          <a:lstStyle>
            <a:lvl1pPr marL="0" indent="0">
              <a:buNone/>
              <a:defRPr sz="1300"/>
            </a:lvl1pPr>
            <a:lvl2pPr marL="414597" indent="0">
              <a:buNone/>
              <a:defRPr sz="1100"/>
            </a:lvl2pPr>
            <a:lvl3pPr marL="829194" indent="0">
              <a:buNone/>
              <a:defRPr sz="900"/>
            </a:lvl3pPr>
            <a:lvl4pPr marL="1243791" indent="0">
              <a:buNone/>
              <a:defRPr sz="800"/>
            </a:lvl4pPr>
            <a:lvl5pPr marL="1658388" indent="0">
              <a:buNone/>
              <a:defRPr sz="800"/>
            </a:lvl5pPr>
            <a:lvl6pPr marL="2072986" indent="0">
              <a:buNone/>
              <a:defRPr sz="800"/>
            </a:lvl6pPr>
            <a:lvl7pPr marL="2487583" indent="0">
              <a:buNone/>
              <a:defRPr sz="800"/>
            </a:lvl7pPr>
            <a:lvl8pPr marL="2902180" indent="0">
              <a:buNone/>
              <a:defRPr sz="800"/>
            </a:lvl8pPr>
            <a:lvl9pPr marL="3316777" indent="0">
              <a:buNone/>
              <a:defRPr sz="800"/>
            </a:lvl9pPr>
          </a:lstStyle>
          <a:p>
            <a:pPr lvl="0"/>
            <a:r>
              <a:rPr lang="en-US"/>
              <a:t>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7C0D261D-FC81-4BD0-BA94-E5196B1B109B}" type="slidenum">
              <a:rPr lang="en-US"/>
              <a:pPr/>
              <a:t>‹#›</a:t>
            </a:fld>
            <a:endParaRPr lang="en-US"/>
          </a:p>
        </p:txBody>
      </p:sp>
    </p:spTree>
    <p:extLst>
      <p:ext uri="{BB962C8B-B14F-4D97-AF65-F5344CB8AC3E}">
        <p14:creationId xmlns:p14="http://schemas.microsoft.com/office/powerpoint/2010/main" val="90073831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52081A10-974C-4A26-A50A-D38C990BA1E5}" type="slidenum">
              <a:rPr lang="en-US"/>
              <a:pPr/>
              <a:t>‹#›</a:t>
            </a:fld>
            <a:endParaRPr lang="en-US"/>
          </a:p>
        </p:txBody>
      </p:sp>
    </p:spTree>
    <p:extLst>
      <p:ext uri="{BB962C8B-B14F-4D97-AF65-F5344CB8AC3E}">
        <p14:creationId xmlns:p14="http://schemas.microsoft.com/office/powerpoint/2010/main" val="303202047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60000" y="4715056"/>
            <a:ext cx="2916480" cy="3349935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8645" y="4715056"/>
            <a:ext cx="8567040" cy="3349935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674E2234-C529-4766-B421-0919C9FCE9A2}" type="slidenum">
              <a:rPr lang="en-US"/>
              <a:pPr/>
              <a:t>‹#›</a:t>
            </a:fld>
            <a:endParaRPr lang="en-US"/>
          </a:p>
        </p:txBody>
      </p:sp>
    </p:spTree>
    <p:extLst>
      <p:ext uri="{BB962C8B-B14F-4D97-AF65-F5344CB8AC3E}">
        <p14:creationId xmlns:p14="http://schemas.microsoft.com/office/powerpoint/2010/main" val="80202914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920" y="2129984"/>
            <a:ext cx="10364160" cy="1470394"/>
          </a:xfrm>
        </p:spPr>
        <p:txBody>
          <a:bodyPr/>
          <a:lstStyle/>
          <a:p>
            <a:r>
              <a:rPr lang="en-US"/>
              <a:t>Click to edit Master title style</a:t>
            </a:r>
            <a:endParaRPr lang="en-IN"/>
          </a:p>
        </p:txBody>
      </p:sp>
      <p:sp>
        <p:nvSpPr>
          <p:cNvPr id="3" name="Subtitle 2"/>
          <p:cNvSpPr>
            <a:spLocks noGrp="1"/>
          </p:cNvSpPr>
          <p:nvPr>
            <p:ph type="subTitle" idx="1"/>
          </p:nvPr>
        </p:nvSpPr>
        <p:spPr>
          <a:xfrm>
            <a:off x="1829761" y="3885528"/>
            <a:ext cx="8534400" cy="1752664"/>
          </a:xfrm>
        </p:spPr>
        <p:txBody>
          <a:bodyPr/>
          <a:lstStyle>
            <a:lvl1pPr marL="0" indent="0" algn="ctr">
              <a:buNone/>
              <a:defRPr/>
            </a:lvl1pPr>
            <a:lvl2pPr marL="414554" indent="0" algn="ctr">
              <a:buNone/>
              <a:defRPr/>
            </a:lvl2pPr>
            <a:lvl3pPr marL="829108" indent="0" algn="ctr">
              <a:buNone/>
              <a:defRPr/>
            </a:lvl3pPr>
            <a:lvl4pPr marL="1243662" indent="0" algn="ctr">
              <a:buNone/>
              <a:defRPr/>
            </a:lvl4pPr>
            <a:lvl5pPr marL="1658216" indent="0" algn="ctr">
              <a:buNone/>
              <a:defRPr/>
            </a:lvl5pPr>
            <a:lvl6pPr marL="2072771" indent="0" algn="ctr">
              <a:buNone/>
              <a:defRPr/>
            </a:lvl6pPr>
            <a:lvl7pPr marL="2487325" indent="0" algn="ctr">
              <a:buNone/>
              <a:defRPr/>
            </a:lvl7pPr>
            <a:lvl8pPr marL="2901879" indent="0" algn="ctr">
              <a:buNone/>
              <a:defRPr/>
            </a:lvl8pPr>
            <a:lvl9pPr marL="3316433" indent="0" algn="ctr">
              <a:buNone/>
              <a:defRPr/>
            </a:lvl9pPr>
          </a:lstStyle>
          <a:p>
            <a:r>
              <a:rPr lang="en-US"/>
              <a:t>Click to edit Master subtitle style</a:t>
            </a:r>
            <a:endParaRPr lang="en-IN"/>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FF671D26-B5E4-4F34-83CA-1D7D7977E021}" type="slidenum">
              <a:rPr lang="en-US"/>
              <a:pPr/>
              <a:t>‹#›</a:t>
            </a:fld>
            <a:endParaRPr lang="en-US"/>
          </a:p>
        </p:txBody>
      </p:sp>
    </p:spTree>
    <p:extLst>
      <p:ext uri="{BB962C8B-B14F-4D97-AF65-F5344CB8AC3E}">
        <p14:creationId xmlns:p14="http://schemas.microsoft.com/office/powerpoint/2010/main" val="89019334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E305CFEC-EBAF-49A9-832D-D279B9DBDF58}" type="slidenum">
              <a:rPr lang="en-US"/>
              <a:pPr/>
              <a:t>‹#›</a:t>
            </a:fld>
            <a:endParaRPr lang="en-US"/>
          </a:p>
        </p:txBody>
      </p:sp>
    </p:spTree>
    <p:extLst>
      <p:ext uri="{BB962C8B-B14F-4D97-AF65-F5344CB8AC3E}">
        <p14:creationId xmlns:p14="http://schemas.microsoft.com/office/powerpoint/2010/main" val="308244334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840" y="4406868"/>
            <a:ext cx="10362240" cy="1362383"/>
          </a:xfrm>
        </p:spPr>
        <p:txBody>
          <a:bodyPr anchor="t"/>
          <a:lstStyle>
            <a:lvl1pPr algn="l">
              <a:defRPr sz="3600" b="1" cap="all"/>
            </a:lvl1pPr>
          </a:lstStyle>
          <a:p>
            <a:r>
              <a:rPr lang="en-US"/>
              <a:t>Click to edit Master title style</a:t>
            </a:r>
            <a:endParaRPr lang="en-IN"/>
          </a:p>
        </p:txBody>
      </p:sp>
      <p:sp>
        <p:nvSpPr>
          <p:cNvPr id="3" name="Text Placeholder 2"/>
          <p:cNvSpPr>
            <a:spLocks noGrp="1"/>
          </p:cNvSpPr>
          <p:nvPr>
            <p:ph type="body" idx="1"/>
          </p:nvPr>
        </p:nvSpPr>
        <p:spPr>
          <a:xfrm>
            <a:off x="963840" y="2906225"/>
            <a:ext cx="10362240" cy="1500638"/>
          </a:xfrm>
        </p:spPr>
        <p:txBody>
          <a:bodyPr anchor="b"/>
          <a:lstStyle>
            <a:lvl1pPr marL="0" indent="0">
              <a:buNone/>
              <a:defRPr sz="1800"/>
            </a:lvl1pPr>
            <a:lvl2pPr marL="414554" indent="0">
              <a:buNone/>
              <a:defRPr sz="1600"/>
            </a:lvl2pPr>
            <a:lvl3pPr marL="829108" indent="0">
              <a:buNone/>
              <a:defRPr sz="1500"/>
            </a:lvl3pPr>
            <a:lvl4pPr marL="1243662" indent="0">
              <a:buNone/>
              <a:defRPr sz="1300"/>
            </a:lvl4pPr>
            <a:lvl5pPr marL="1658216" indent="0">
              <a:buNone/>
              <a:defRPr sz="1300"/>
            </a:lvl5pPr>
            <a:lvl6pPr marL="2072771" indent="0">
              <a:buNone/>
              <a:defRPr sz="1300"/>
            </a:lvl6pPr>
            <a:lvl7pPr marL="2487325" indent="0">
              <a:buNone/>
              <a:defRPr sz="1300"/>
            </a:lvl7pPr>
            <a:lvl8pPr marL="2901879" indent="0">
              <a:buNone/>
              <a:defRPr sz="1300"/>
            </a:lvl8pPr>
            <a:lvl9pPr marL="3316433" indent="0">
              <a:buNone/>
              <a:defRPr sz="1300"/>
            </a:lvl9pPr>
          </a:lstStyle>
          <a:p>
            <a:pPr lvl="0"/>
            <a:r>
              <a:rPr lang="en-US"/>
              <a:t>Edit Master text styles</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3222CCE0-761A-4C71-B37B-61479970E0D6}" type="slidenum">
              <a:rPr lang="en-US"/>
              <a:pPr/>
              <a:t>‹#›</a:t>
            </a:fld>
            <a:endParaRPr lang="en-US"/>
          </a:p>
        </p:txBody>
      </p:sp>
    </p:spTree>
    <p:extLst>
      <p:ext uri="{BB962C8B-B14F-4D97-AF65-F5344CB8AC3E}">
        <p14:creationId xmlns:p14="http://schemas.microsoft.com/office/powerpoint/2010/main" val="405662084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8647" y="1273098"/>
            <a:ext cx="5241600" cy="4728017"/>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034560" y="1273098"/>
            <a:ext cx="5243520" cy="4728017"/>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A8493690-792B-4F5F-8A58-30B992C96C16}" type="slidenum">
              <a:rPr lang="en-US"/>
              <a:pPr/>
              <a:t>‹#›</a:t>
            </a:fld>
            <a:endParaRPr lang="en-US"/>
          </a:p>
        </p:txBody>
      </p:sp>
    </p:spTree>
    <p:extLst>
      <p:ext uri="{BB962C8B-B14F-4D97-AF65-F5344CB8AC3E}">
        <p14:creationId xmlns:p14="http://schemas.microsoft.com/office/powerpoint/2010/main" val="3246507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76" name="PlaceHolder 2"/>
          <p:cNvSpPr>
            <a:spLocks noGrp="1"/>
          </p:cNvSpPr>
          <p:nvPr>
            <p:ph type="body"/>
          </p:nvPr>
        </p:nvSpPr>
        <p:spPr>
          <a:xfrm>
            <a:off x="609562" y="1327243"/>
            <a:ext cx="10971684" cy="4645352"/>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77" name="PlaceHolder 3"/>
          <p:cNvSpPr>
            <a:spLocks noGrp="1"/>
          </p:cNvSpPr>
          <p:nvPr>
            <p:ph type="body"/>
          </p:nvPr>
        </p:nvSpPr>
        <p:spPr>
          <a:xfrm>
            <a:off x="609562" y="1327243"/>
            <a:ext cx="10971684" cy="4645352"/>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pic>
        <p:nvPicPr>
          <p:cNvPr id="78" name="Picture 77"/>
          <p:cNvPicPr/>
          <p:nvPr/>
        </p:nvPicPr>
        <p:blipFill>
          <a:blip r:embed="rId2"/>
          <a:stretch/>
        </p:blipFill>
        <p:spPr>
          <a:xfrm>
            <a:off x="2214017" y="1327243"/>
            <a:ext cx="7761904" cy="4645352"/>
          </a:xfrm>
          <a:prstGeom prst="rect">
            <a:avLst/>
          </a:prstGeom>
          <a:ln>
            <a:noFill/>
          </a:ln>
        </p:spPr>
      </p:pic>
      <p:pic>
        <p:nvPicPr>
          <p:cNvPr id="79" name="Picture 78"/>
          <p:cNvPicPr/>
          <p:nvPr/>
        </p:nvPicPr>
        <p:blipFill>
          <a:blip r:embed="rId2"/>
          <a:stretch/>
        </p:blipFill>
        <p:spPr>
          <a:xfrm>
            <a:off x="2214017" y="1327243"/>
            <a:ext cx="7761904" cy="4645352"/>
          </a:xfrm>
          <a:prstGeom prst="rect">
            <a:avLst/>
          </a:prstGeom>
          <a:ln>
            <a:noFill/>
          </a:ln>
        </p:spPr>
      </p:pic>
    </p:spTree>
    <p:extLst>
      <p:ext uri="{BB962C8B-B14F-4D97-AF65-F5344CB8AC3E}">
        <p14:creationId xmlns:p14="http://schemas.microsoft.com/office/powerpoint/2010/main" val="56144260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563" y="275075"/>
            <a:ext cx="10972800" cy="1142039"/>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10560" y="1535202"/>
            <a:ext cx="5385600" cy="639427"/>
          </a:xfrm>
        </p:spPr>
        <p:txBody>
          <a:bodyPr anchor="b"/>
          <a:lstStyle>
            <a:lvl1pPr marL="0" indent="0">
              <a:buNone/>
              <a:defRPr sz="2200" b="1"/>
            </a:lvl1pPr>
            <a:lvl2pPr marL="414554" indent="0">
              <a:buNone/>
              <a:defRPr sz="1800" b="1"/>
            </a:lvl2pPr>
            <a:lvl3pPr marL="829108" indent="0">
              <a:buNone/>
              <a:defRPr sz="1600" b="1"/>
            </a:lvl3pPr>
            <a:lvl4pPr marL="1243662" indent="0">
              <a:buNone/>
              <a:defRPr sz="1500" b="1"/>
            </a:lvl4pPr>
            <a:lvl5pPr marL="1658216" indent="0">
              <a:buNone/>
              <a:defRPr sz="1500" b="1"/>
            </a:lvl5pPr>
            <a:lvl6pPr marL="2072771" indent="0">
              <a:buNone/>
              <a:defRPr sz="1500" b="1"/>
            </a:lvl6pPr>
            <a:lvl7pPr marL="2487325" indent="0">
              <a:buNone/>
              <a:defRPr sz="1500" b="1"/>
            </a:lvl7pPr>
            <a:lvl8pPr marL="2901879" indent="0">
              <a:buNone/>
              <a:defRPr sz="1500" b="1"/>
            </a:lvl8pPr>
            <a:lvl9pPr marL="3316433" indent="0">
              <a:buNone/>
              <a:defRPr sz="1500" b="1"/>
            </a:lvl9pPr>
          </a:lstStyle>
          <a:p>
            <a:pPr lvl="0"/>
            <a:r>
              <a:rPr lang="en-US"/>
              <a:t>Edit Master text styles</a:t>
            </a:r>
          </a:p>
        </p:txBody>
      </p:sp>
      <p:sp>
        <p:nvSpPr>
          <p:cNvPr id="4" name="Content Placeholder 3"/>
          <p:cNvSpPr>
            <a:spLocks noGrp="1"/>
          </p:cNvSpPr>
          <p:nvPr>
            <p:ph sz="half" idx="2"/>
          </p:nvPr>
        </p:nvSpPr>
        <p:spPr>
          <a:xfrm>
            <a:off x="610560" y="2174629"/>
            <a:ext cx="53856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923" y="1535202"/>
            <a:ext cx="5389440" cy="639427"/>
          </a:xfrm>
        </p:spPr>
        <p:txBody>
          <a:bodyPr anchor="b"/>
          <a:lstStyle>
            <a:lvl1pPr marL="0" indent="0">
              <a:buNone/>
              <a:defRPr sz="2200" b="1"/>
            </a:lvl1pPr>
            <a:lvl2pPr marL="414554" indent="0">
              <a:buNone/>
              <a:defRPr sz="1800" b="1"/>
            </a:lvl2pPr>
            <a:lvl3pPr marL="829108" indent="0">
              <a:buNone/>
              <a:defRPr sz="1600" b="1"/>
            </a:lvl3pPr>
            <a:lvl4pPr marL="1243662" indent="0">
              <a:buNone/>
              <a:defRPr sz="1500" b="1"/>
            </a:lvl4pPr>
            <a:lvl5pPr marL="1658216" indent="0">
              <a:buNone/>
              <a:defRPr sz="1500" b="1"/>
            </a:lvl5pPr>
            <a:lvl6pPr marL="2072771" indent="0">
              <a:buNone/>
              <a:defRPr sz="1500" b="1"/>
            </a:lvl6pPr>
            <a:lvl7pPr marL="2487325" indent="0">
              <a:buNone/>
              <a:defRPr sz="1500" b="1"/>
            </a:lvl7pPr>
            <a:lvl8pPr marL="2901879" indent="0">
              <a:buNone/>
              <a:defRPr sz="1500" b="1"/>
            </a:lvl8pPr>
            <a:lvl9pPr marL="3316433" indent="0">
              <a:buNone/>
              <a:defRPr sz="1500" b="1"/>
            </a:lvl9pPr>
          </a:lstStyle>
          <a:p>
            <a:pPr lvl="0"/>
            <a:r>
              <a:rPr lang="en-US"/>
              <a:t>Edit Master text styles</a:t>
            </a:r>
          </a:p>
        </p:txBody>
      </p:sp>
      <p:sp>
        <p:nvSpPr>
          <p:cNvPr id="6" name="Content Placeholder 5"/>
          <p:cNvSpPr>
            <a:spLocks noGrp="1"/>
          </p:cNvSpPr>
          <p:nvPr>
            <p:ph sz="quarter" idx="4"/>
          </p:nvPr>
        </p:nvSpPr>
        <p:spPr>
          <a:xfrm>
            <a:off x="6193923" y="2174629"/>
            <a:ext cx="538944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idx="10"/>
          </p:nvPr>
        </p:nvSpPr>
        <p:spPr/>
        <p:txBody>
          <a:bodyPr/>
          <a:lstStyle>
            <a:lvl1pPr>
              <a:defRPr/>
            </a:lvl1pPr>
          </a:lstStyle>
          <a:p>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a:lvl1pPr>
          </a:lstStyle>
          <a:p>
            <a:fld id="{0704D87D-0D13-4087-8494-4F980FE8B4E9}" type="slidenum">
              <a:rPr lang="en-US"/>
              <a:pPr/>
              <a:t>‹#›</a:t>
            </a:fld>
            <a:endParaRPr lang="en-US"/>
          </a:p>
        </p:txBody>
      </p:sp>
    </p:spTree>
    <p:extLst>
      <p:ext uri="{BB962C8B-B14F-4D97-AF65-F5344CB8AC3E}">
        <p14:creationId xmlns:p14="http://schemas.microsoft.com/office/powerpoint/2010/main" val="405826696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idx="10"/>
          </p:nvPr>
        </p:nvSpPr>
        <p:spPr/>
        <p:txBody>
          <a:bodyPr/>
          <a:lstStyle>
            <a:lvl1pPr>
              <a:defRPr/>
            </a:lvl1pPr>
          </a:lstStyle>
          <a:p>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a:lvl1pPr>
          </a:lstStyle>
          <a:p>
            <a:fld id="{94D1A2D1-FA72-47C9-967B-7A99FD6BA62D}" type="slidenum">
              <a:rPr lang="en-US"/>
              <a:pPr/>
              <a:t>‹#›</a:t>
            </a:fld>
            <a:endParaRPr lang="en-US"/>
          </a:p>
        </p:txBody>
      </p:sp>
    </p:spTree>
    <p:extLst>
      <p:ext uri="{BB962C8B-B14F-4D97-AF65-F5344CB8AC3E}">
        <p14:creationId xmlns:p14="http://schemas.microsoft.com/office/powerpoint/2010/main" val="337736650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a:lvl1pPr>
          </a:lstStyle>
          <a:p>
            <a:fld id="{567142A2-0412-4C0E-AFD7-70A1A65CB75B}" type="slidenum">
              <a:rPr lang="en-US"/>
              <a:pPr/>
              <a:t>‹#›</a:t>
            </a:fld>
            <a:endParaRPr lang="en-US"/>
          </a:p>
        </p:txBody>
      </p:sp>
    </p:spTree>
    <p:extLst>
      <p:ext uri="{BB962C8B-B14F-4D97-AF65-F5344CB8AC3E}">
        <p14:creationId xmlns:p14="http://schemas.microsoft.com/office/powerpoint/2010/main" val="24733420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560" y="273629"/>
            <a:ext cx="4010880" cy="1160762"/>
          </a:xfrm>
        </p:spPr>
        <p:txBody>
          <a:bodyPr anchor="b"/>
          <a:lstStyle>
            <a:lvl1pPr algn="l">
              <a:defRPr sz="1800" b="1"/>
            </a:lvl1pPr>
          </a:lstStyle>
          <a:p>
            <a:r>
              <a:rPr lang="en-US"/>
              <a:t>Click to edit Master title style</a:t>
            </a:r>
            <a:endParaRPr lang="en-IN"/>
          </a:p>
        </p:txBody>
      </p:sp>
      <p:sp>
        <p:nvSpPr>
          <p:cNvPr id="3" name="Content Placeholder 2"/>
          <p:cNvSpPr>
            <a:spLocks noGrp="1"/>
          </p:cNvSpPr>
          <p:nvPr>
            <p:ph idx="1"/>
          </p:nvPr>
        </p:nvSpPr>
        <p:spPr>
          <a:xfrm>
            <a:off x="4767367" y="273633"/>
            <a:ext cx="6816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10560" y="1434396"/>
            <a:ext cx="4010880" cy="4692013"/>
          </a:xfrm>
        </p:spPr>
        <p:txBody>
          <a:bodyPr/>
          <a:lstStyle>
            <a:lvl1pPr marL="0" indent="0">
              <a:buNone/>
              <a:defRPr sz="1300"/>
            </a:lvl1pPr>
            <a:lvl2pPr marL="414554" indent="0">
              <a:buNone/>
              <a:defRPr sz="1100"/>
            </a:lvl2pPr>
            <a:lvl3pPr marL="829108" indent="0">
              <a:buNone/>
              <a:defRPr sz="900"/>
            </a:lvl3pPr>
            <a:lvl4pPr marL="1243662" indent="0">
              <a:buNone/>
              <a:defRPr sz="800"/>
            </a:lvl4pPr>
            <a:lvl5pPr marL="1658216" indent="0">
              <a:buNone/>
              <a:defRPr sz="800"/>
            </a:lvl5pPr>
            <a:lvl6pPr marL="2072771" indent="0">
              <a:buNone/>
              <a:defRPr sz="800"/>
            </a:lvl6pPr>
            <a:lvl7pPr marL="2487325" indent="0">
              <a:buNone/>
              <a:defRPr sz="800"/>
            </a:lvl7pPr>
            <a:lvl8pPr marL="2901879" indent="0">
              <a:buNone/>
              <a:defRPr sz="800"/>
            </a:lvl8pPr>
            <a:lvl9pPr marL="3316433" indent="0">
              <a:buNone/>
              <a:defRPr sz="800"/>
            </a:lvl9pPr>
          </a:lstStyle>
          <a:p>
            <a:pPr lvl="0"/>
            <a:r>
              <a:rPr lang="en-US"/>
              <a:t>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FA3D004A-66F2-407A-B8C9-BD22BD726FDF}" type="slidenum">
              <a:rPr lang="en-US"/>
              <a:pPr/>
              <a:t>‹#›</a:t>
            </a:fld>
            <a:endParaRPr lang="en-US"/>
          </a:p>
        </p:txBody>
      </p:sp>
    </p:spTree>
    <p:extLst>
      <p:ext uri="{BB962C8B-B14F-4D97-AF65-F5344CB8AC3E}">
        <p14:creationId xmlns:p14="http://schemas.microsoft.com/office/powerpoint/2010/main" val="200366531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407" y="4800026"/>
            <a:ext cx="7315200" cy="567420"/>
          </a:xfrm>
        </p:spPr>
        <p:txBody>
          <a:bodyPr anchor="b"/>
          <a:lstStyle>
            <a:lvl1pPr algn="l">
              <a:defRPr sz="1800" b="1"/>
            </a:lvl1pPr>
          </a:lstStyle>
          <a:p>
            <a:r>
              <a:rPr lang="en-US"/>
              <a:t>Click to edit Master title style</a:t>
            </a:r>
            <a:endParaRPr lang="en-IN"/>
          </a:p>
        </p:txBody>
      </p:sp>
      <p:sp>
        <p:nvSpPr>
          <p:cNvPr id="3" name="Picture Placeholder 2"/>
          <p:cNvSpPr>
            <a:spLocks noGrp="1"/>
          </p:cNvSpPr>
          <p:nvPr>
            <p:ph type="pic" idx="1"/>
          </p:nvPr>
        </p:nvSpPr>
        <p:spPr>
          <a:xfrm>
            <a:off x="2390407" y="612065"/>
            <a:ext cx="7315200" cy="4115952"/>
          </a:xfrm>
        </p:spPr>
        <p:txBody>
          <a:bodyPr/>
          <a:lstStyle>
            <a:lvl1pPr marL="0" indent="0">
              <a:buNone/>
              <a:defRPr sz="2900"/>
            </a:lvl1pPr>
            <a:lvl2pPr marL="414554" indent="0">
              <a:buNone/>
              <a:defRPr sz="2500"/>
            </a:lvl2pPr>
            <a:lvl3pPr marL="829108" indent="0">
              <a:buNone/>
              <a:defRPr sz="2200"/>
            </a:lvl3pPr>
            <a:lvl4pPr marL="1243662" indent="0">
              <a:buNone/>
              <a:defRPr sz="1800"/>
            </a:lvl4pPr>
            <a:lvl5pPr marL="1658216" indent="0">
              <a:buNone/>
              <a:defRPr sz="1800"/>
            </a:lvl5pPr>
            <a:lvl6pPr marL="2072771" indent="0">
              <a:buNone/>
              <a:defRPr sz="1800"/>
            </a:lvl6pPr>
            <a:lvl7pPr marL="2487325" indent="0">
              <a:buNone/>
              <a:defRPr sz="1800"/>
            </a:lvl7pPr>
            <a:lvl8pPr marL="2901879" indent="0">
              <a:buNone/>
              <a:defRPr sz="1800"/>
            </a:lvl8pPr>
            <a:lvl9pPr marL="3316433" indent="0">
              <a:buNone/>
              <a:defRPr sz="1800"/>
            </a:lvl9pPr>
          </a:lstStyle>
          <a:p>
            <a:r>
              <a:rPr lang="en-US"/>
              <a:t>Click icon to add picture</a:t>
            </a:r>
            <a:endParaRPr lang="en-IN"/>
          </a:p>
        </p:txBody>
      </p:sp>
      <p:sp>
        <p:nvSpPr>
          <p:cNvPr id="4" name="Text Placeholder 3"/>
          <p:cNvSpPr>
            <a:spLocks noGrp="1"/>
          </p:cNvSpPr>
          <p:nvPr>
            <p:ph type="body" sz="half" idx="2"/>
          </p:nvPr>
        </p:nvSpPr>
        <p:spPr>
          <a:xfrm>
            <a:off x="2390407" y="5367444"/>
            <a:ext cx="7315200" cy="805044"/>
          </a:xfrm>
        </p:spPr>
        <p:txBody>
          <a:bodyPr/>
          <a:lstStyle>
            <a:lvl1pPr marL="0" indent="0">
              <a:buNone/>
              <a:defRPr sz="1300"/>
            </a:lvl1pPr>
            <a:lvl2pPr marL="414554" indent="0">
              <a:buNone/>
              <a:defRPr sz="1100"/>
            </a:lvl2pPr>
            <a:lvl3pPr marL="829108" indent="0">
              <a:buNone/>
              <a:defRPr sz="900"/>
            </a:lvl3pPr>
            <a:lvl4pPr marL="1243662" indent="0">
              <a:buNone/>
              <a:defRPr sz="800"/>
            </a:lvl4pPr>
            <a:lvl5pPr marL="1658216" indent="0">
              <a:buNone/>
              <a:defRPr sz="800"/>
            </a:lvl5pPr>
            <a:lvl6pPr marL="2072771" indent="0">
              <a:buNone/>
              <a:defRPr sz="800"/>
            </a:lvl6pPr>
            <a:lvl7pPr marL="2487325" indent="0">
              <a:buNone/>
              <a:defRPr sz="800"/>
            </a:lvl7pPr>
            <a:lvl8pPr marL="2901879" indent="0">
              <a:buNone/>
              <a:defRPr sz="800"/>
            </a:lvl8pPr>
            <a:lvl9pPr marL="3316433" indent="0">
              <a:buNone/>
              <a:defRPr sz="800"/>
            </a:lvl9pPr>
          </a:lstStyle>
          <a:p>
            <a:pPr lvl="0"/>
            <a:r>
              <a:rPr lang="en-US"/>
              <a:t>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680D8DDD-BAFB-43B4-8160-A2C58EB92F7B}" type="slidenum">
              <a:rPr lang="en-US"/>
              <a:pPr/>
              <a:t>‹#›</a:t>
            </a:fld>
            <a:endParaRPr lang="en-US"/>
          </a:p>
        </p:txBody>
      </p:sp>
    </p:spTree>
    <p:extLst>
      <p:ext uri="{BB962C8B-B14F-4D97-AF65-F5344CB8AC3E}">
        <p14:creationId xmlns:p14="http://schemas.microsoft.com/office/powerpoint/2010/main" val="411900843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EBAB8E16-8C4F-4DF4-8550-B2191E941F9A}" type="slidenum">
              <a:rPr lang="en-US"/>
              <a:pPr/>
              <a:t>‹#›</a:t>
            </a:fld>
            <a:endParaRPr lang="en-US"/>
          </a:p>
        </p:txBody>
      </p:sp>
    </p:spTree>
    <p:extLst>
      <p:ext uri="{BB962C8B-B14F-4D97-AF65-F5344CB8AC3E}">
        <p14:creationId xmlns:p14="http://schemas.microsoft.com/office/powerpoint/2010/main" val="158230531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760" y="11527"/>
            <a:ext cx="2741760" cy="5989589"/>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8647" y="11527"/>
            <a:ext cx="8044800" cy="5989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5ABE14BD-E785-43E5-B337-F691F24CFF99}" type="slidenum">
              <a:rPr lang="en-US"/>
              <a:pPr/>
              <a:t>‹#›</a:t>
            </a:fld>
            <a:endParaRPr lang="en-US"/>
          </a:p>
        </p:txBody>
      </p:sp>
    </p:spTree>
    <p:extLst>
      <p:ext uri="{BB962C8B-B14F-4D97-AF65-F5344CB8AC3E}">
        <p14:creationId xmlns:p14="http://schemas.microsoft.com/office/powerpoint/2010/main" val="72097141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920" y="2129984"/>
            <a:ext cx="10364160" cy="1470394"/>
          </a:xfrm>
        </p:spPr>
        <p:txBody>
          <a:bodyPr/>
          <a:lstStyle/>
          <a:p>
            <a:r>
              <a:rPr lang="en-US"/>
              <a:t>Click to edit Master title style</a:t>
            </a:r>
            <a:endParaRPr lang="en-IN"/>
          </a:p>
        </p:txBody>
      </p:sp>
      <p:sp>
        <p:nvSpPr>
          <p:cNvPr id="3" name="Subtitle 2"/>
          <p:cNvSpPr>
            <a:spLocks noGrp="1"/>
          </p:cNvSpPr>
          <p:nvPr>
            <p:ph type="subTitle" idx="1"/>
          </p:nvPr>
        </p:nvSpPr>
        <p:spPr>
          <a:xfrm>
            <a:off x="1829761" y="3885528"/>
            <a:ext cx="8534400" cy="1752664"/>
          </a:xfrm>
        </p:spPr>
        <p:txBody>
          <a:bodyPr/>
          <a:lstStyle>
            <a:lvl1pPr marL="0" indent="0" algn="ctr">
              <a:buNone/>
              <a:defRPr/>
            </a:lvl1pPr>
            <a:lvl2pPr marL="414511" indent="0" algn="ctr">
              <a:buNone/>
              <a:defRPr/>
            </a:lvl2pPr>
            <a:lvl3pPr marL="829022" indent="0" algn="ctr">
              <a:buNone/>
              <a:defRPr/>
            </a:lvl3pPr>
            <a:lvl4pPr marL="1243533" indent="0" algn="ctr">
              <a:buNone/>
              <a:defRPr/>
            </a:lvl4pPr>
            <a:lvl5pPr marL="1658044" indent="0" algn="ctr">
              <a:buNone/>
              <a:defRPr/>
            </a:lvl5pPr>
            <a:lvl6pPr marL="2072556" indent="0" algn="ctr">
              <a:buNone/>
              <a:defRPr/>
            </a:lvl6pPr>
            <a:lvl7pPr marL="2487067" indent="0" algn="ctr">
              <a:buNone/>
              <a:defRPr/>
            </a:lvl7pPr>
            <a:lvl8pPr marL="2901578" indent="0" algn="ctr">
              <a:buNone/>
              <a:defRPr/>
            </a:lvl8pPr>
            <a:lvl9pPr marL="3316089" indent="0" algn="ctr">
              <a:buNone/>
              <a:defRPr/>
            </a:lvl9pPr>
          </a:lstStyle>
          <a:p>
            <a:r>
              <a:rPr lang="en-US"/>
              <a:t>Click to edit Master subtitle style</a:t>
            </a:r>
            <a:endParaRPr lang="en-IN"/>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9A881899-979A-45AF-8877-12609B7C4183}" type="slidenum">
              <a:rPr lang="en-US"/>
              <a:pPr/>
              <a:t>‹#›</a:t>
            </a:fld>
            <a:endParaRPr lang="en-US"/>
          </a:p>
        </p:txBody>
      </p:sp>
    </p:spTree>
    <p:extLst>
      <p:ext uri="{BB962C8B-B14F-4D97-AF65-F5344CB8AC3E}">
        <p14:creationId xmlns:p14="http://schemas.microsoft.com/office/powerpoint/2010/main" val="59378858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D5289BB2-485A-4258-B48F-E034EF7F6F89}" type="slidenum">
              <a:rPr lang="en-US"/>
              <a:pPr/>
              <a:t>‹#›</a:t>
            </a:fld>
            <a:endParaRPr lang="en-US"/>
          </a:p>
        </p:txBody>
      </p:sp>
    </p:spTree>
    <p:extLst>
      <p:ext uri="{BB962C8B-B14F-4D97-AF65-F5344CB8AC3E}">
        <p14:creationId xmlns:p14="http://schemas.microsoft.com/office/powerpoint/2010/main" val="138627755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840" y="4406869"/>
            <a:ext cx="10362240" cy="1362383"/>
          </a:xfrm>
        </p:spPr>
        <p:txBody>
          <a:bodyPr anchor="t"/>
          <a:lstStyle>
            <a:lvl1pPr algn="l">
              <a:defRPr sz="3600" b="1" cap="all"/>
            </a:lvl1pPr>
          </a:lstStyle>
          <a:p>
            <a:r>
              <a:rPr lang="en-US"/>
              <a:t>Click to edit Master title style</a:t>
            </a:r>
            <a:endParaRPr lang="en-IN"/>
          </a:p>
        </p:txBody>
      </p:sp>
      <p:sp>
        <p:nvSpPr>
          <p:cNvPr id="3" name="Text Placeholder 2"/>
          <p:cNvSpPr>
            <a:spLocks noGrp="1"/>
          </p:cNvSpPr>
          <p:nvPr>
            <p:ph type="body" idx="1"/>
          </p:nvPr>
        </p:nvSpPr>
        <p:spPr>
          <a:xfrm>
            <a:off x="963840" y="2906225"/>
            <a:ext cx="10362240" cy="1500638"/>
          </a:xfrm>
        </p:spPr>
        <p:txBody>
          <a:bodyPr anchor="b"/>
          <a:lstStyle>
            <a:lvl1pPr marL="0" indent="0">
              <a:buNone/>
              <a:defRPr sz="1800"/>
            </a:lvl1pPr>
            <a:lvl2pPr marL="414511" indent="0">
              <a:buNone/>
              <a:defRPr sz="1600"/>
            </a:lvl2pPr>
            <a:lvl3pPr marL="829022" indent="0">
              <a:buNone/>
              <a:defRPr sz="1500"/>
            </a:lvl3pPr>
            <a:lvl4pPr marL="1243533" indent="0">
              <a:buNone/>
              <a:defRPr sz="1300"/>
            </a:lvl4pPr>
            <a:lvl5pPr marL="1658044" indent="0">
              <a:buNone/>
              <a:defRPr sz="1300"/>
            </a:lvl5pPr>
            <a:lvl6pPr marL="2072556" indent="0">
              <a:buNone/>
              <a:defRPr sz="1300"/>
            </a:lvl6pPr>
            <a:lvl7pPr marL="2487067" indent="0">
              <a:buNone/>
              <a:defRPr sz="1300"/>
            </a:lvl7pPr>
            <a:lvl8pPr marL="2901578" indent="0">
              <a:buNone/>
              <a:defRPr sz="1300"/>
            </a:lvl8pPr>
            <a:lvl9pPr marL="3316089" indent="0">
              <a:buNone/>
              <a:defRPr sz="1300"/>
            </a:lvl9pPr>
          </a:lstStyle>
          <a:p>
            <a:pPr lvl="0"/>
            <a:r>
              <a:rPr lang="en-US"/>
              <a:t>Edit Master text styles</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CD59B6BE-75E6-44D9-BBE6-60E97265C511}" type="slidenum">
              <a:rPr lang="en-US"/>
              <a:pPr/>
              <a:t>‹#›</a:t>
            </a:fld>
            <a:endParaRPr lang="en-US"/>
          </a:p>
        </p:txBody>
      </p:sp>
    </p:spTree>
    <p:extLst>
      <p:ext uri="{BB962C8B-B14F-4D97-AF65-F5344CB8AC3E}">
        <p14:creationId xmlns:p14="http://schemas.microsoft.com/office/powerpoint/2010/main" val="883760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404066F-8AFA-411B-BF3C-539A4EF9DE3B}"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39238-DD11-4FE7-BF1E-3863830CB01E}" type="slidenum">
              <a:rPr lang="en-US" smtClean="0"/>
              <a:t>‹#›</a:t>
            </a:fld>
            <a:endParaRPr lang="en-US"/>
          </a:p>
        </p:txBody>
      </p:sp>
    </p:spTree>
    <p:extLst>
      <p:ext uri="{BB962C8B-B14F-4D97-AF65-F5344CB8AC3E}">
        <p14:creationId xmlns:p14="http://schemas.microsoft.com/office/powerpoint/2010/main" val="215444375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12589440" y="-22371304"/>
            <a:ext cx="0" cy="32656869"/>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E0EF9E89-0F90-4374-8F32-245411CAB496}" type="slidenum">
              <a:rPr lang="en-US"/>
              <a:pPr/>
              <a:t>‹#›</a:t>
            </a:fld>
            <a:endParaRPr lang="en-US"/>
          </a:p>
        </p:txBody>
      </p:sp>
    </p:spTree>
    <p:extLst>
      <p:ext uri="{BB962C8B-B14F-4D97-AF65-F5344CB8AC3E}">
        <p14:creationId xmlns:p14="http://schemas.microsoft.com/office/powerpoint/2010/main" val="384899667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563" y="275076"/>
            <a:ext cx="10972800" cy="1142039"/>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10560" y="1535202"/>
            <a:ext cx="5385600" cy="639427"/>
          </a:xfrm>
        </p:spPr>
        <p:txBody>
          <a:bodyPr anchor="b"/>
          <a:lstStyle>
            <a:lvl1pPr marL="0" indent="0">
              <a:buNone/>
              <a:defRPr sz="2200" b="1"/>
            </a:lvl1pPr>
            <a:lvl2pPr marL="414511" indent="0">
              <a:buNone/>
              <a:defRPr sz="1800" b="1"/>
            </a:lvl2pPr>
            <a:lvl3pPr marL="829022" indent="0">
              <a:buNone/>
              <a:defRPr sz="1600" b="1"/>
            </a:lvl3pPr>
            <a:lvl4pPr marL="1243533" indent="0">
              <a:buNone/>
              <a:defRPr sz="1500" b="1"/>
            </a:lvl4pPr>
            <a:lvl5pPr marL="1658044" indent="0">
              <a:buNone/>
              <a:defRPr sz="1500" b="1"/>
            </a:lvl5pPr>
            <a:lvl6pPr marL="2072556" indent="0">
              <a:buNone/>
              <a:defRPr sz="1500" b="1"/>
            </a:lvl6pPr>
            <a:lvl7pPr marL="2487067" indent="0">
              <a:buNone/>
              <a:defRPr sz="1500" b="1"/>
            </a:lvl7pPr>
            <a:lvl8pPr marL="2901578" indent="0">
              <a:buNone/>
              <a:defRPr sz="1500" b="1"/>
            </a:lvl8pPr>
            <a:lvl9pPr marL="3316089" indent="0">
              <a:buNone/>
              <a:defRPr sz="1500" b="1"/>
            </a:lvl9pPr>
          </a:lstStyle>
          <a:p>
            <a:pPr lvl="0"/>
            <a:r>
              <a:rPr lang="en-US"/>
              <a:t>Edit Master text styles</a:t>
            </a:r>
          </a:p>
        </p:txBody>
      </p:sp>
      <p:sp>
        <p:nvSpPr>
          <p:cNvPr id="4" name="Content Placeholder 3"/>
          <p:cNvSpPr>
            <a:spLocks noGrp="1"/>
          </p:cNvSpPr>
          <p:nvPr>
            <p:ph sz="half" idx="2"/>
          </p:nvPr>
        </p:nvSpPr>
        <p:spPr>
          <a:xfrm>
            <a:off x="610560" y="2174629"/>
            <a:ext cx="53856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923" y="1535202"/>
            <a:ext cx="5389440" cy="639427"/>
          </a:xfrm>
        </p:spPr>
        <p:txBody>
          <a:bodyPr anchor="b"/>
          <a:lstStyle>
            <a:lvl1pPr marL="0" indent="0">
              <a:buNone/>
              <a:defRPr sz="2200" b="1"/>
            </a:lvl1pPr>
            <a:lvl2pPr marL="414511" indent="0">
              <a:buNone/>
              <a:defRPr sz="1800" b="1"/>
            </a:lvl2pPr>
            <a:lvl3pPr marL="829022" indent="0">
              <a:buNone/>
              <a:defRPr sz="1600" b="1"/>
            </a:lvl3pPr>
            <a:lvl4pPr marL="1243533" indent="0">
              <a:buNone/>
              <a:defRPr sz="1500" b="1"/>
            </a:lvl4pPr>
            <a:lvl5pPr marL="1658044" indent="0">
              <a:buNone/>
              <a:defRPr sz="1500" b="1"/>
            </a:lvl5pPr>
            <a:lvl6pPr marL="2072556" indent="0">
              <a:buNone/>
              <a:defRPr sz="1500" b="1"/>
            </a:lvl6pPr>
            <a:lvl7pPr marL="2487067" indent="0">
              <a:buNone/>
              <a:defRPr sz="1500" b="1"/>
            </a:lvl7pPr>
            <a:lvl8pPr marL="2901578" indent="0">
              <a:buNone/>
              <a:defRPr sz="1500" b="1"/>
            </a:lvl8pPr>
            <a:lvl9pPr marL="3316089" indent="0">
              <a:buNone/>
              <a:defRPr sz="1500" b="1"/>
            </a:lvl9pPr>
          </a:lstStyle>
          <a:p>
            <a:pPr lvl="0"/>
            <a:r>
              <a:rPr lang="en-US"/>
              <a:t>Edit Master text styles</a:t>
            </a:r>
          </a:p>
        </p:txBody>
      </p:sp>
      <p:sp>
        <p:nvSpPr>
          <p:cNvPr id="6" name="Content Placeholder 5"/>
          <p:cNvSpPr>
            <a:spLocks noGrp="1"/>
          </p:cNvSpPr>
          <p:nvPr>
            <p:ph sz="quarter" idx="4"/>
          </p:nvPr>
        </p:nvSpPr>
        <p:spPr>
          <a:xfrm>
            <a:off x="6193923" y="2174629"/>
            <a:ext cx="538944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idx="10"/>
          </p:nvPr>
        </p:nvSpPr>
        <p:spPr/>
        <p:txBody>
          <a:bodyPr/>
          <a:lstStyle>
            <a:lvl1pPr>
              <a:defRPr/>
            </a:lvl1pPr>
          </a:lstStyle>
          <a:p>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a:lvl1pPr>
          </a:lstStyle>
          <a:p>
            <a:fld id="{F785CF9D-E543-438C-92B3-5596E98F6F3D}" type="slidenum">
              <a:rPr lang="en-US"/>
              <a:pPr/>
              <a:t>‹#›</a:t>
            </a:fld>
            <a:endParaRPr lang="en-US"/>
          </a:p>
        </p:txBody>
      </p:sp>
    </p:spTree>
    <p:extLst>
      <p:ext uri="{BB962C8B-B14F-4D97-AF65-F5344CB8AC3E}">
        <p14:creationId xmlns:p14="http://schemas.microsoft.com/office/powerpoint/2010/main" val="400548529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idx="10"/>
          </p:nvPr>
        </p:nvSpPr>
        <p:spPr/>
        <p:txBody>
          <a:bodyPr/>
          <a:lstStyle>
            <a:lvl1pPr>
              <a:defRPr/>
            </a:lvl1pPr>
          </a:lstStyle>
          <a:p>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a:lvl1pPr>
          </a:lstStyle>
          <a:p>
            <a:fld id="{8B9726E0-3C47-405F-B3E5-7928C4C19E5A}" type="slidenum">
              <a:rPr lang="en-US"/>
              <a:pPr/>
              <a:t>‹#›</a:t>
            </a:fld>
            <a:endParaRPr lang="en-US"/>
          </a:p>
        </p:txBody>
      </p:sp>
    </p:spTree>
    <p:extLst>
      <p:ext uri="{BB962C8B-B14F-4D97-AF65-F5344CB8AC3E}">
        <p14:creationId xmlns:p14="http://schemas.microsoft.com/office/powerpoint/2010/main" val="417739619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a:lvl1pPr>
          </a:lstStyle>
          <a:p>
            <a:fld id="{87D913F4-CFCA-4B75-A28A-B0DD0EB9EA01}" type="slidenum">
              <a:rPr lang="en-US"/>
              <a:pPr/>
              <a:t>‹#›</a:t>
            </a:fld>
            <a:endParaRPr lang="en-US"/>
          </a:p>
        </p:txBody>
      </p:sp>
    </p:spTree>
    <p:extLst>
      <p:ext uri="{BB962C8B-B14F-4D97-AF65-F5344CB8AC3E}">
        <p14:creationId xmlns:p14="http://schemas.microsoft.com/office/powerpoint/2010/main" val="241522213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560" y="273629"/>
            <a:ext cx="4010880" cy="1160762"/>
          </a:xfrm>
        </p:spPr>
        <p:txBody>
          <a:bodyPr anchor="b"/>
          <a:lstStyle>
            <a:lvl1pPr algn="l">
              <a:defRPr sz="1800" b="1"/>
            </a:lvl1pPr>
          </a:lstStyle>
          <a:p>
            <a:r>
              <a:rPr lang="en-US"/>
              <a:t>Click to edit Master title style</a:t>
            </a:r>
            <a:endParaRPr lang="en-IN"/>
          </a:p>
        </p:txBody>
      </p:sp>
      <p:sp>
        <p:nvSpPr>
          <p:cNvPr id="3" name="Content Placeholder 2"/>
          <p:cNvSpPr>
            <a:spLocks noGrp="1"/>
          </p:cNvSpPr>
          <p:nvPr>
            <p:ph idx="1"/>
          </p:nvPr>
        </p:nvSpPr>
        <p:spPr>
          <a:xfrm>
            <a:off x="4767367" y="273633"/>
            <a:ext cx="6816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10560" y="1434397"/>
            <a:ext cx="4010880" cy="4692013"/>
          </a:xfrm>
        </p:spPr>
        <p:txBody>
          <a:bodyPr/>
          <a:lstStyle>
            <a:lvl1pPr marL="0" indent="0">
              <a:buNone/>
              <a:defRPr sz="1300"/>
            </a:lvl1pPr>
            <a:lvl2pPr marL="414511" indent="0">
              <a:buNone/>
              <a:defRPr sz="1100"/>
            </a:lvl2pPr>
            <a:lvl3pPr marL="829022" indent="0">
              <a:buNone/>
              <a:defRPr sz="900"/>
            </a:lvl3pPr>
            <a:lvl4pPr marL="1243533" indent="0">
              <a:buNone/>
              <a:defRPr sz="800"/>
            </a:lvl4pPr>
            <a:lvl5pPr marL="1658044" indent="0">
              <a:buNone/>
              <a:defRPr sz="800"/>
            </a:lvl5pPr>
            <a:lvl6pPr marL="2072556" indent="0">
              <a:buNone/>
              <a:defRPr sz="800"/>
            </a:lvl6pPr>
            <a:lvl7pPr marL="2487067" indent="0">
              <a:buNone/>
              <a:defRPr sz="800"/>
            </a:lvl7pPr>
            <a:lvl8pPr marL="2901578" indent="0">
              <a:buNone/>
              <a:defRPr sz="800"/>
            </a:lvl8pPr>
            <a:lvl9pPr marL="3316089" indent="0">
              <a:buNone/>
              <a:defRPr sz="800"/>
            </a:lvl9pPr>
          </a:lstStyle>
          <a:p>
            <a:pPr lvl="0"/>
            <a:r>
              <a:rPr lang="en-US"/>
              <a:t>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578FF2D3-5CF9-47B5-AA4E-152486EBA0F8}" type="slidenum">
              <a:rPr lang="en-US"/>
              <a:pPr/>
              <a:t>‹#›</a:t>
            </a:fld>
            <a:endParaRPr lang="en-US"/>
          </a:p>
        </p:txBody>
      </p:sp>
    </p:spTree>
    <p:extLst>
      <p:ext uri="{BB962C8B-B14F-4D97-AF65-F5344CB8AC3E}">
        <p14:creationId xmlns:p14="http://schemas.microsoft.com/office/powerpoint/2010/main" val="384735618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407" y="4800026"/>
            <a:ext cx="7315200" cy="567420"/>
          </a:xfrm>
        </p:spPr>
        <p:txBody>
          <a:bodyPr anchor="b"/>
          <a:lstStyle>
            <a:lvl1pPr algn="l">
              <a:defRPr sz="1800" b="1"/>
            </a:lvl1pPr>
          </a:lstStyle>
          <a:p>
            <a:r>
              <a:rPr lang="en-US"/>
              <a:t>Click to edit Master title style</a:t>
            </a:r>
            <a:endParaRPr lang="en-IN"/>
          </a:p>
        </p:txBody>
      </p:sp>
      <p:sp>
        <p:nvSpPr>
          <p:cNvPr id="3" name="Picture Placeholder 2"/>
          <p:cNvSpPr>
            <a:spLocks noGrp="1"/>
          </p:cNvSpPr>
          <p:nvPr>
            <p:ph type="pic" idx="1"/>
          </p:nvPr>
        </p:nvSpPr>
        <p:spPr>
          <a:xfrm>
            <a:off x="2390407" y="612065"/>
            <a:ext cx="7315200" cy="4115952"/>
          </a:xfrm>
        </p:spPr>
        <p:txBody>
          <a:bodyPr/>
          <a:lstStyle>
            <a:lvl1pPr marL="0" indent="0">
              <a:buNone/>
              <a:defRPr sz="2900"/>
            </a:lvl1pPr>
            <a:lvl2pPr marL="414511" indent="0">
              <a:buNone/>
              <a:defRPr sz="2500"/>
            </a:lvl2pPr>
            <a:lvl3pPr marL="829022" indent="0">
              <a:buNone/>
              <a:defRPr sz="2200"/>
            </a:lvl3pPr>
            <a:lvl4pPr marL="1243533" indent="0">
              <a:buNone/>
              <a:defRPr sz="1800"/>
            </a:lvl4pPr>
            <a:lvl5pPr marL="1658044" indent="0">
              <a:buNone/>
              <a:defRPr sz="1800"/>
            </a:lvl5pPr>
            <a:lvl6pPr marL="2072556" indent="0">
              <a:buNone/>
              <a:defRPr sz="1800"/>
            </a:lvl6pPr>
            <a:lvl7pPr marL="2487067" indent="0">
              <a:buNone/>
              <a:defRPr sz="1800"/>
            </a:lvl7pPr>
            <a:lvl8pPr marL="2901578" indent="0">
              <a:buNone/>
              <a:defRPr sz="1800"/>
            </a:lvl8pPr>
            <a:lvl9pPr marL="3316089" indent="0">
              <a:buNone/>
              <a:defRPr sz="1800"/>
            </a:lvl9pPr>
          </a:lstStyle>
          <a:p>
            <a:r>
              <a:rPr lang="en-US"/>
              <a:t>Click icon to add picture</a:t>
            </a:r>
            <a:endParaRPr lang="en-IN"/>
          </a:p>
        </p:txBody>
      </p:sp>
      <p:sp>
        <p:nvSpPr>
          <p:cNvPr id="4" name="Text Placeholder 3"/>
          <p:cNvSpPr>
            <a:spLocks noGrp="1"/>
          </p:cNvSpPr>
          <p:nvPr>
            <p:ph type="body" sz="half" idx="2"/>
          </p:nvPr>
        </p:nvSpPr>
        <p:spPr>
          <a:xfrm>
            <a:off x="2390407" y="5367444"/>
            <a:ext cx="7315200" cy="805044"/>
          </a:xfrm>
        </p:spPr>
        <p:txBody>
          <a:bodyPr/>
          <a:lstStyle>
            <a:lvl1pPr marL="0" indent="0">
              <a:buNone/>
              <a:defRPr sz="1300"/>
            </a:lvl1pPr>
            <a:lvl2pPr marL="414511" indent="0">
              <a:buNone/>
              <a:defRPr sz="1100"/>
            </a:lvl2pPr>
            <a:lvl3pPr marL="829022" indent="0">
              <a:buNone/>
              <a:defRPr sz="900"/>
            </a:lvl3pPr>
            <a:lvl4pPr marL="1243533" indent="0">
              <a:buNone/>
              <a:defRPr sz="800"/>
            </a:lvl4pPr>
            <a:lvl5pPr marL="1658044" indent="0">
              <a:buNone/>
              <a:defRPr sz="800"/>
            </a:lvl5pPr>
            <a:lvl6pPr marL="2072556" indent="0">
              <a:buNone/>
              <a:defRPr sz="800"/>
            </a:lvl6pPr>
            <a:lvl7pPr marL="2487067" indent="0">
              <a:buNone/>
              <a:defRPr sz="800"/>
            </a:lvl7pPr>
            <a:lvl8pPr marL="2901578" indent="0">
              <a:buNone/>
              <a:defRPr sz="800"/>
            </a:lvl8pPr>
            <a:lvl9pPr marL="3316089" indent="0">
              <a:buNone/>
              <a:defRPr sz="800"/>
            </a:lvl9pPr>
          </a:lstStyle>
          <a:p>
            <a:pPr lvl="0"/>
            <a:r>
              <a:rPr lang="en-US"/>
              <a:t>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CC8B9895-3F38-4A7D-A39E-93326F1678CB}" type="slidenum">
              <a:rPr lang="en-US"/>
              <a:pPr/>
              <a:t>‹#›</a:t>
            </a:fld>
            <a:endParaRPr lang="en-US"/>
          </a:p>
        </p:txBody>
      </p:sp>
    </p:spTree>
    <p:extLst>
      <p:ext uri="{BB962C8B-B14F-4D97-AF65-F5344CB8AC3E}">
        <p14:creationId xmlns:p14="http://schemas.microsoft.com/office/powerpoint/2010/main" val="92667097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33C273C8-9EB2-4132-81A6-E87A70289C78}" type="slidenum">
              <a:rPr lang="en-US"/>
              <a:pPr/>
              <a:t>‹#›</a:t>
            </a:fld>
            <a:endParaRPr lang="en-US"/>
          </a:p>
        </p:txBody>
      </p:sp>
    </p:spTree>
    <p:extLst>
      <p:ext uri="{BB962C8B-B14F-4D97-AF65-F5344CB8AC3E}">
        <p14:creationId xmlns:p14="http://schemas.microsoft.com/office/powerpoint/2010/main" val="219428399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5120" y="-22371304"/>
            <a:ext cx="2972160" cy="32656869"/>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8640" y="-22371304"/>
            <a:ext cx="8732160" cy="3265686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750EEA38-D5C0-42FF-8943-39468B12E2E7}" type="slidenum">
              <a:rPr lang="en-US"/>
              <a:pPr/>
              <a:t>‹#›</a:t>
            </a:fld>
            <a:endParaRPr lang="en-US"/>
          </a:p>
        </p:txBody>
      </p:sp>
    </p:spTree>
    <p:extLst>
      <p:ext uri="{BB962C8B-B14F-4D97-AF65-F5344CB8AC3E}">
        <p14:creationId xmlns:p14="http://schemas.microsoft.com/office/powerpoint/2010/main" val="277110953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
  <p:cSld name="2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51459" y="238505"/>
            <a:ext cx="10889081" cy="635000"/>
          </a:xfrm>
          <a:prstGeom prst="rect">
            <a:avLst/>
          </a:prstGeom>
        </p:spPr>
        <p:txBody>
          <a:bodyPr wrap="square" lIns="0" tIns="0" rIns="0" bIns="0">
            <a:spAutoFit/>
          </a:bodyPr>
          <a:lstStyle>
            <a:lvl1pPr>
              <a:defRPr b="0" i="0">
                <a:solidFill>
                  <a:schemeClr val="tx1"/>
                </a:solidFill>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3067355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920" y="2129984"/>
            <a:ext cx="10364160" cy="1470394"/>
          </a:xfrm>
        </p:spPr>
        <p:txBody>
          <a:bodyPr/>
          <a:lstStyle/>
          <a:p>
            <a:r>
              <a:rPr lang="en-US"/>
              <a:t>Click to edit Master title style</a:t>
            </a:r>
            <a:endParaRPr lang="en-IN"/>
          </a:p>
        </p:txBody>
      </p:sp>
      <p:sp>
        <p:nvSpPr>
          <p:cNvPr id="3" name="Subtitle 2"/>
          <p:cNvSpPr>
            <a:spLocks noGrp="1"/>
          </p:cNvSpPr>
          <p:nvPr>
            <p:ph type="subTitle" idx="1"/>
          </p:nvPr>
        </p:nvSpPr>
        <p:spPr>
          <a:xfrm>
            <a:off x="1829761" y="3885528"/>
            <a:ext cx="8534400" cy="1752664"/>
          </a:xfrm>
        </p:spPr>
        <p:txBody>
          <a:bodyPr/>
          <a:lstStyle>
            <a:lvl1pPr marL="0" indent="0" algn="ctr">
              <a:buNone/>
              <a:defRPr/>
            </a:lvl1pPr>
            <a:lvl2pPr marL="414726" indent="0" algn="ctr">
              <a:buNone/>
              <a:defRPr/>
            </a:lvl2pPr>
            <a:lvl3pPr marL="829452" indent="0" algn="ctr">
              <a:buNone/>
              <a:defRPr/>
            </a:lvl3pPr>
            <a:lvl4pPr marL="1244178" indent="0" algn="ctr">
              <a:buNone/>
              <a:defRPr/>
            </a:lvl4pPr>
            <a:lvl5pPr marL="1658904" indent="0" algn="ctr">
              <a:buNone/>
              <a:defRPr/>
            </a:lvl5pPr>
            <a:lvl6pPr marL="2073631" indent="0" algn="ctr">
              <a:buNone/>
              <a:defRPr/>
            </a:lvl6pPr>
            <a:lvl7pPr marL="2488357" indent="0" algn="ctr">
              <a:buNone/>
              <a:defRPr/>
            </a:lvl7pPr>
            <a:lvl8pPr marL="2903083" indent="0" algn="ctr">
              <a:buNone/>
              <a:defRPr/>
            </a:lvl8pPr>
            <a:lvl9pPr marL="3317809" indent="0" algn="ctr">
              <a:buNone/>
              <a:defRPr/>
            </a:lvl9pPr>
          </a:lstStyle>
          <a:p>
            <a:r>
              <a:rPr lang="en-US"/>
              <a:t>Click to edit Master subtitle style</a:t>
            </a:r>
            <a:endParaRPr lang="en-IN"/>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9A881899-979A-45AF-8877-12609B7C4183}" type="slidenum">
              <a:rPr lang="en-US" smtClean="0"/>
              <a:pPr/>
              <a:t>‹#›</a:t>
            </a:fld>
            <a:endParaRPr lang="en-US"/>
          </a:p>
        </p:txBody>
      </p:sp>
    </p:spTree>
    <p:extLst>
      <p:ext uri="{BB962C8B-B14F-4D97-AF65-F5344CB8AC3E}">
        <p14:creationId xmlns:p14="http://schemas.microsoft.com/office/powerpoint/2010/main" val="1189186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2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51459" y="238505"/>
            <a:ext cx="10889081" cy="635000"/>
          </a:xfrm>
          <a:prstGeom prst="rect">
            <a:avLst/>
          </a:prstGeom>
        </p:spPr>
        <p:txBody>
          <a:bodyPr wrap="square" lIns="0" tIns="0" rIns="0" bIns="0">
            <a:spAutoFit/>
          </a:bodyPr>
          <a:lstStyle>
            <a:lvl1pPr>
              <a:defRPr b="0" i="0">
                <a:solidFill>
                  <a:schemeClr val="tx1"/>
                </a:solidFill>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42646099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D5289BB2-485A-4258-B48F-E034EF7F6F89}" type="slidenum">
              <a:rPr lang="en-US" smtClean="0"/>
              <a:pPr/>
              <a:t>‹#›</a:t>
            </a:fld>
            <a:endParaRPr lang="en-US"/>
          </a:p>
        </p:txBody>
      </p:sp>
    </p:spTree>
    <p:extLst>
      <p:ext uri="{BB962C8B-B14F-4D97-AF65-F5344CB8AC3E}">
        <p14:creationId xmlns:p14="http://schemas.microsoft.com/office/powerpoint/2010/main" val="418081007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840" y="4406864"/>
            <a:ext cx="10362240" cy="1362383"/>
          </a:xfrm>
        </p:spPr>
        <p:txBody>
          <a:bodyPr anchor="t"/>
          <a:lstStyle>
            <a:lvl1pPr algn="l">
              <a:defRPr sz="3600" b="1" cap="all"/>
            </a:lvl1pPr>
          </a:lstStyle>
          <a:p>
            <a:r>
              <a:rPr lang="en-US"/>
              <a:t>Click to edit Master title style</a:t>
            </a:r>
            <a:endParaRPr lang="en-IN"/>
          </a:p>
        </p:txBody>
      </p:sp>
      <p:sp>
        <p:nvSpPr>
          <p:cNvPr id="3" name="Text Placeholder 2"/>
          <p:cNvSpPr>
            <a:spLocks noGrp="1"/>
          </p:cNvSpPr>
          <p:nvPr>
            <p:ph type="body" idx="1"/>
          </p:nvPr>
        </p:nvSpPr>
        <p:spPr>
          <a:xfrm>
            <a:off x="963840" y="2906225"/>
            <a:ext cx="10362240" cy="1500638"/>
          </a:xfrm>
        </p:spPr>
        <p:txBody>
          <a:bodyPr anchor="b"/>
          <a:lstStyle>
            <a:lvl1pPr marL="0" indent="0">
              <a:buNone/>
              <a:defRPr sz="1800"/>
            </a:lvl1pPr>
            <a:lvl2pPr marL="414726" indent="0">
              <a:buNone/>
              <a:defRPr sz="1600"/>
            </a:lvl2pPr>
            <a:lvl3pPr marL="829452" indent="0">
              <a:buNone/>
              <a:defRPr sz="1500"/>
            </a:lvl3pPr>
            <a:lvl4pPr marL="1244178" indent="0">
              <a:buNone/>
              <a:defRPr sz="1300"/>
            </a:lvl4pPr>
            <a:lvl5pPr marL="1658904" indent="0">
              <a:buNone/>
              <a:defRPr sz="1300"/>
            </a:lvl5pPr>
            <a:lvl6pPr marL="2073631" indent="0">
              <a:buNone/>
              <a:defRPr sz="1300"/>
            </a:lvl6pPr>
            <a:lvl7pPr marL="2488357" indent="0">
              <a:buNone/>
              <a:defRPr sz="1300"/>
            </a:lvl7pPr>
            <a:lvl8pPr marL="2903083" indent="0">
              <a:buNone/>
              <a:defRPr sz="1300"/>
            </a:lvl8pPr>
            <a:lvl9pPr marL="3317809" indent="0">
              <a:buNone/>
              <a:defRPr sz="1300"/>
            </a:lvl9pPr>
          </a:lstStyle>
          <a:p>
            <a:pPr lvl="0"/>
            <a:r>
              <a:rPr lang="en-US"/>
              <a:t>Edit Master text styles</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CD59B6BE-75E6-44D9-BBE6-60E97265C511}" type="slidenum">
              <a:rPr lang="en-US" smtClean="0"/>
              <a:pPr/>
              <a:t>‹#›</a:t>
            </a:fld>
            <a:endParaRPr lang="en-US"/>
          </a:p>
        </p:txBody>
      </p:sp>
    </p:spTree>
    <p:extLst>
      <p:ext uri="{BB962C8B-B14F-4D97-AF65-F5344CB8AC3E}">
        <p14:creationId xmlns:p14="http://schemas.microsoft.com/office/powerpoint/2010/main" val="162714635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12478080" y="6221454"/>
            <a:ext cx="0" cy="32656869"/>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E0EF9E89-0F90-4374-8F32-245411CAB496}" type="slidenum">
              <a:rPr lang="en-US" smtClean="0"/>
              <a:pPr/>
              <a:t>‹#›</a:t>
            </a:fld>
            <a:endParaRPr lang="en-US"/>
          </a:p>
        </p:txBody>
      </p:sp>
    </p:spTree>
    <p:extLst>
      <p:ext uri="{BB962C8B-B14F-4D97-AF65-F5344CB8AC3E}">
        <p14:creationId xmlns:p14="http://schemas.microsoft.com/office/powerpoint/2010/main" val="88217475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561" y="275071"/>
            <a:ext cx="10972800" cy="1142039"/>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10560" y="1535202"/>
            <a:ext cx="538560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a:t>Edit Master text styles</a:t>
            </a:r>
          </a:p>
        </p:txBody>
      </p:sp>
      <p:sp>
        <p:nvSpPr>
          <p:cNvPr id="4" name="Content Placeholder 3"/>
          <p:cNvSpPr>
            <a:spLocks noGrp="1"/>
          </p:cNvSpPr>
          <p:nvPr>
            <p:ph sz="half" idx="2"/>
          </p:nvPr>
        </p:nvSpPr>
        <p:spPr>
          <a:xfrm>
            <a:off x="610560" y="2174629"/>
            <a:ext cx="53856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921" y="1535202"/>
            <a:ext cx="538944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a:t>Edit Master text styles</a:t>
            </a:r>
          </a:p>
        </p:txBody>
      </p:sp>
      <p:sp>
        <p:nvSpPr>
          <p:cNvPr id="6" name="Content Placeholder 5"/>
          <p:cNvSpPr>
            <a:spLocks noGrp="1"/>
          </p:cNvSpPr>
          <p:nvPr>
            <p:ph sz="quarter" idx="4"/>
          </p:nvPr>
        </p:nvSpPr>
        <p:spPr>
          <a:xfrm>
            <a:off x="6193921" y="2174629"/>
            <a:ext cx="538944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idx="10"/>
          </p:nvPr>
        </p:nvSpPr>
        <p:spPr/>
        <p:txBody>
          <a:bodyPr/>
          <a:lstStyle>
            <a:lvl1pPr>
              <a:defRPr/>
            </a:lvl1pPr>
          </a:lstStyle>
          <a:p>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a:lvl1pPr>
          </a:lstStyle>
          <a:p>
            <a:fld id="{F785CF9D-E543-438C-92B3-5596E98F6F3D}" type="slidenum">
              <a:rPr lang="en-US" smtClean="0"/>
              <a:pPr/>
              <a:t>‹#›</a:t>
            </a:fld>
            <a:endParaRPr lang="en-US"/>
          </a:p>
        </p:txBody>
      </p:sp>
    </p:spTree>
    <p:extLst>
      <p:ext uri="{BB962C8B-B14F-4D97-AF65-F5344CB8AC3E}">
        <p14:creationId xmlns:p14="http://schemas.microsoft.com/office/powerpoint/2010/main" val="369104609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idx="10"/>
          </p:nvPr>
        </p:nvSpPr>
        <p:spPr/>
        <p:txBody>
          <a:bodyPr/>
          <a:lstStyle>
            <a:lvl1pPr>
              <a:defRPr/>
            </a:lvl1pPr>
          </a:lstStyle>
          <a:p>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a:lvl1pPr>
          </a:lstStyle>
          <a:p>
            <a:fld id="{8B9726E0-3C47-405F-B3E5-7928C4C19E5A}" type="slidenum">
              <a:rPr lang="en-US" smtClean="0"/>
              <a:pPr/>
              <a:t>‹#›</a:t>
            </a:fld>
            <a:endParaRPr lang="en-US"/>
          </a:p>
        </p:txBody>
      </p:sp>
    </p:spTree>
    <p:extLst>
      <p:ext uri="{BB962C8B-B14F-4D97-AF65-F5344CB8AC3E}">
        <p14:creationId xmlns:p14="http://schemas.microsoft.com/office/powerpoint/2010/main" val="387076271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a:lvl1pPr>
          </a:lstStyle>
          <a:p>
            <a:fld id="{87D913F4-CFCA-4B75-A28A-B0DD0EB9EA01}" type="slidenum">
              <a:rPr lang="en-US" smtClean="0"/>
              <a:pPr/>
              <a:t>‹#›</a:t>
            </a:fld>
            <a:endParaRPr lang="en-US"/>
          </a:p>
        </p:txBody>
      </p:sp>
    </p:spTree>
    <p:extLst>
      <p:ext uri="{BB962C8B-B14F-4D97-AF65-F5344CB8AC3E}">
        <p14:creationId xmlns:p14="http://schemas.microsoft.com/office/powerpoint/2010/main" val="420953673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560" y="273629"/>
            <a:ext cx="4010880" cy="1160762"/>
          </a:xfrm>
        </p:spPr>
        <p:txBody>
          <a:bodyPr anchor="b"/>
          <a:lstStyle>
            <a:lvl1pPr algn="l">
              <a:defRPr sz="1800" b="1"/>
            </a:lvl1pPr>
          </a:lstStyle>
          <a:p>
            <a:r>
              <a:rPr lang="en-US"/>
              <a:t>Click to edit Master title style</a:t>
            </a:r>
            <a:endParaRPr lang="en-IN"/>
          </a:p>
        </p:txBody>
      </p:sp>
      <p:sp>
        <p:nvSpPr>
          <p:cNvPr id="3" name="Content Placeholder 2"/>
          <p:cNvSpPr>
            <a:spLocks noGrp="1"/>
          </p:cNvSpPr>
          <p:nvPr>
            <p:ph idx="1"/>
          </p:nvPr>
        </p:nvSpPr>
        <p:spPr>
          <a:xfrm>
            <a:off x="4767361" y="273629"/>
            <a:ext cx="6816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10560" y="1434392"/>
            <a:ext cx="4010880" cy="4692013"/>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a:t>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578FF2D3-5CF9-47B5-AA4E-152486EBA0F8}" type="slidenum">
              <a:rPr lang="en-US" smtClean="0"/>
              <a:pPr/>
              <a:t>‹#›</a:t>
            </a:fld>
            <a:endParaRPr lang="en-US"/>
          </a:p>
        </p:txBody>
      </p:sp>
    </p:spTree>
    <p:extLst>
      <p:ext uri="{BB962C8B-B14F-4D97-AF65-F5344CB8AC3E}">
        <p14:creationId xmlns:p14="http://schemas.microsoft.com/office/powerpoint/2010/main" val="10266800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401" y="4800025"/>
            <a:ext cx="7315200" cy="567420"/>
          </a:xfrm>
        </p:spPr>
        <p:txBody>
          <a:bodyPr anchor="b"/>
          <a:lstStyle>
            <a:lvl1pPr algn="l">
              <a:defRPr sz="1800" b="1"/>
            </a:lvl1pPr>
          </a:lstStyle>
          <a:p>
            <a:r>
              <a:rPr lang="en-US"/>
              <a:t>Click to edit Master title style</a:t>
            </a:r>
            <a:endParaRPr lang="en-IN"/>
          </a:p>
        </p:txBody>
      </p:sp>
      <p:sp>
        <p:nvSpPr>
          <p:cNvPr id="3" name="Picture Placeholder 2"/>
          <p:cNvSpPr>
            <a:spLocks noGrp="1"/>
          </p:cNvSpPr>
          <p:nvPr>
            <p:ph type="pic" idx="1"/>
          </p:nvPr>
        </p:nvSpPr>
        <p:spPr>
          <a:xfrm>
            <a:off x="2390401" y="612065"/>
            <a:ext cx="7315200" cy="4115952"/>
          </a:xfrm>
        </p:spPr>
        <p:txBody>
          <a:bodyPr/>
          <a:lstStyle>
            <a:lvl1pPr marL="0" indent="0">
              <a:buNone/>
              <a:defRPr sz="2900"/>
            </a:lvl1pPr>
            <a:lvl2pPr marL="414726" indent="0">
              <a:buNone/>
              <a:defRPr sz="2500"/>
            </a:lvl2pPr>
            <a:lvl3pPr marL="829452" indent="0">
              <a:buNone/>
              <a:defRPr sz="2200"/>
            </a:lvl3pPr>
            <a:lvl4pPr marL="1244178" indent="0">
              <a:buNone/>
              <a:defRPr sz="1800"/>
            </a:lvl4pPr>
            <a:lvl5pPr marL="1658904" indent="0">
              <a:buNone/>
              <a:defRPr sz="1800"/>
            </a:lvl5pPr>
            <a:lvl6pPr marL="2073631" indent="0">
              <a:buNone/>
              <a:defRPr sz="1800"/>
            </a:lvl6pPr>
            <a:lvl7pPr marL="2488357" indent="0">
              <a:buNone/>
              <a:defRPr sz="1800"/>
            </a:lvl7pPr>
            <a:lvl8pPr marL="2903083" indent="0">
              <a:buNone/>
              <a:defRPr sz="1800"/>
            </a:lvl8pPr>
            <a:lvl9pPr marL="3317809" indent="0">
              <a:buNone/>
              <a:defRPr sz="1800"/>
            </a:lvl9pPr>
          </a:lstStyle>
          <a:p>
            <a:r>
              <a:rPr lang="en-US"/>
              <a:t>Click icon to add picture</a:t>
            </a:r>
            <a:endParaRPr lang="en-IN"/>
          </a:p>
        </p:txBody>
      </p:sp>
      <p:sp>
        <p:nvSpPr>
          <p:cNvPr id="4" name="Text Placeholder 3"/>
          <p:cNvSpPr>
            <a:spLocks noGrp="1"/>
          </p:cNvSpPr>
          <p:nvPr>
            <p:ph type="body" sz="half" idx="2"/>
          </p:nvPr>
        </p:nvSpPr>
        <p:spPr>
          <a:xfrm>
            <a:off x="2390401" y="5367444"/>
            <a:ext cx="7315200" cy="805044"/>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a:t>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CC8B9895-3F38-4A7D-A39E-93326F1678CB}" type="slidenum">
              <a:rPr lang="en-US" smtClean="0"/>
              <a:pPr/>
              <a:t>‹#›</a:t>
            </a:fld>
            <a:endParaRPr lang="en-US"/>
          </a:p>
        </p:txBody>
      </p:sp>
    </p:spTree>
    <p:extLst>
      <p:ext uri="{BB962C8B-B14F-4D97-AF65-F5344CB8AC3E}">
        <p14:creationId xmlns:p14="http://schemas.microsoft.com/office/powerpoint/2010/main" val="412799002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33C273C8-9EB2-4132-81A6-E87A70289C78}" type="slidenum">
              <a:rPr lang="en-US" smtClean="0"/>
              <a:pPr/>
              <a:t>‹#›</a:t>
            </a:fld>
            <a:endParaRPr lang="en-US"/>
          </a:p>
        </p:txBody>
      </p:sp>
    </p:spTree>
    <p:extLst>
      <p:ext uri="{BB962C8B-B14F-4D97-AF65-F5344CB8AC3E}">
        <p14:creationId xmlns:p14="http://schemas.microsoft.com/office/powerpoint/2010/main" val="394298709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42560" y="1286056"/>
            <a:ext cx="2943360" cy="37592266"/>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8641" y="1286056"/>
            <a:ext cx="8649600" cy="3759226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750EEA38-D5C0-42FF-8943-39468B12E2E7}" type="slidenum">
              <a:rPr lang="en-US" smtClean="0"/>
              <a:pPr/>
              <a:t>‹#›</a:t>
            </a:fld>
            <a:endParaRPr lang="en-US"/>
          </a:p>
        </p:txBody>
      </p:sp>
    </p:spTree>
    <p:extLst>
      <p:ext uri="{BB962C8B-B14F-4D97-AF65-F5344CB8AC3E}">
        <p14:creationId xmlns:p14="http://schemas.microsoft.com/office/powerpoint/2010/main" val="776010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imes New Roman"/>
                <a:cs typeface="Times New Roman"/>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pPr lvl="0"/>
            <a:r>
              <a:rPr lang="en-US"/>
              <a:t>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9404066F-8AFA-411B-BF3C-539A4EF9DE3B}" type="datetimeFigureOut">
              <a:rPr lang="en-US" smtClean="0"/>
              <a:t>1/30/2024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39439238-DD11-4FE7-BF1E-3863830CB01E}" type="slidenum">
              <a:rPr lang="en-US" smtClean="0"/>
              <a:t>‹#›</a:t>
            </a:fld>
            <a:endParaRPr lang="en-US"/>
          </a:p>
        </p:txBody>
      </p:sp>
    </p:spTree>
    <p:extLst>
      <p:ext uri="{BB962C8B-B14F-4D97-AF65-F5344CB8AC3E}">
        <p14:creationId xmlns:p14="http://schemas.microsoft.com/office/powerpoint/2010/main" val="412112468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920" y="2129984"/>
            <a:ext cx="10364160" cy="1470394"/>
          </a:xfrm>
        </p:spPr>
        <p:txBody>
          <a:bodyPr/>
          <a:lstStyle/>
          <a:p>
            <a:r>
              <a:rPr lang="en-US"/>
              <a:t>Click to edit Master title style</a:t>
            </a:r>
            <a:endParaRPr lang="en-IN"/>
          </a:p>
        </p:txBody>
      </p:sp>
      <p:sp>
        <p:nvSpPr>
          <p:cNvPr id="3" name="Subtitle 2"/>
          <p:cNvSpPr>
            <a:spLocks noGrp="1"/>
          </p:cNvSpPr>
          <p:nvPr>
            <p:ph type="subTitle" idx="1"/>
          </p:nvPr>
        </p:nvSpPr>
        <p:spPr>
          <a:xfrm>
            <a:off x="1829761" y="3885528"/>
            <a:ext cx="8534400" cy="1752664"/>
          </a:xfrm>
        </p:spPr>
        <p:txBody>
          <a:bodyPr/>
          <a:lstStyle>
            <a:lvl1pPr marL="0" indent="0" algn="ctr">
              <a:buNone/>
              <a:defRPr/>
            </a:lvl1pPr>
            <a:lvl2pPr marL="414640" indent="0" algn="ctr">
              <a:buNone/>
              <a:defRPr/>
            </a:lvl2pPr>
            <a:lvl3pPr marL="829280" indent="0" algn="ctr">
              <a:buNone/>
              <a:defRPr/>
            </a:lvl3pPr>
            <a:lvl4pPr marL="1243920" indent="0" algn="ctr">
              <a:buNone/>
              <a:defRPr/>
            </a:lvl4pPr>
            <a:lvl5pPr marL="1658560" indent="0" algn="ctr">
              <a:buNone/>
              <a:defRPr/>
            </a:lvl5pPr>
            <a:lvl6pPr marL="2073201" indent="0" algn="ctr">
              <a:buNone/>
              <a:defRPr/>
            </a:lvl6pPr>
            <a:lvl7pPr marL="2487841" indent="0" algn="ctr">
              <a:buNone/>
              <a:defRPr/>
            </a:lvl7pPr>
            <a:lvl8pPr marL="2902481" indent="0" algn="ctr">
              <a:buNone/>
              <a:defRPr/>
            </a:lvl8pPr>
            <a:lvl9pPr marL="3317121" indent="0" algn="ctr">
              <a:buNone/>
              <a:defRPr/>
            </a:lvl9pPr>
          </a:lstStyle>
          <a:p>
            <a:r>
              <a:rPr lang="en-US"/>
              <a:t>Click to edit Master subtitle style</a:t>
            </a:r>
            <a:endParaRPr lang="en-IN"/>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C5354DC5-58D8-475B-95B6-E6C8FAC10184}" type="slidenum">
              <a:rPr lang="en-US"/>
              <a:pPr/>
              <a:t>‹#›</a:t>
            </a:fld>
            <a:endParaRPr lang="en-US"/>
          </a:p>
        </p:txBody>
      </p:sp>
    </p:spTree>
    <p:extLst>
      <p:ext uri="{BB962C8B-B14F-4D97-AF65-F5344CB8AC3E}">
        <p14:creationId xmlns:p14="http://schemas.microsoft.com/office/powerpoint/2010/main" val="120645265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3F7C026C-A080-41B4-B02E-00DEF01FF7E7}" type="slidenum">
              <a:rPr lang="en-US"/>
              <a:pPr/>
              <a:t>‹#›</a:t>
            </a:fld>
            <a:endParaRPr lang="en-US"/>
          </a:p>
        </p:txBody>
      </p:sp>
    </p:spTree>
    <p:extLst>
      <p:ext uri="{BB962C8B-B14F-4D97-AF65-F5344CB8AC3E}">
        <p14:creationId xmlns:p14="http://schemas.microsoft.com/office/powerpoint/2010/main" val="331794167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840" y="4406866"/>
            <a:ext cx="10362240" cy="1362383"/>
          </a:xfrm>
        </p:spPr>
        <p:txBody>
          <a:bodyPr anchor="t"/>
          <a:lstStyle>
            <a:lvl1pPr algn="l">
              <a:defRPr sz="3600" b="1" cap="all"/>
            </a:lvl1pPr>
          </a:lstStyle>
          <a:p>
            <a:r>
              <a:rPr lang="en-US"/>
              <a:t>Click to edit Master title style</a:t>
            </a:r>
            <a:endParaRPr lang="en-IN"/>
          </a:p>
        </p:txBody>
      </p:sp>
      <p:sp>
        <p:nvSpPr>
          <p:cNvPr id="3" name="Text Placeholder 2"/>
          <p:cNvSpPr>
            <a:spLocks noGrp="1"/>
          </p:cNvSpPr>
          <p:nvPr>
            <p:ph type="body" idx="1"/>
          </p:nvPr>
        </p:nvSpPr>
        <p:spPr>
          <a:xfrm>
            <a:off x="963840" y="2906225"/>
            <a:ext cx="10362240" cy="1500638"/>
          </a:xfrm>
        </p:spPr>
        <p:txBody>
          <a:bodyPr anchor="b"/>
          <a:lstStyle>
            <a:lvl1pPr marL="0" indent="0">
              <a:buNone/>
              <a:defRPr sz="1800"/>
            </a:lvl1pPr>
            <a:lvl2pPr marL="414640" indent="0">
              <a:buNone/>
              <a:defRPr sz="1600"/>
            </a:lvl2pPr>
            <a:lvl3pPr marL="829280" indent="0">
              <a:buNone/>
              <a:defRPr sz="1500"/>
            </a:lvl3pPr>
            <a:lvl4pPr marL="1243920" indent="0">
              <a:buNone/>
              <a:defRPr sz="1300"/>
            </a:lvl4pPr>
            <a:lvl5pPr marL="1658560" indent="0">
              <a:buNone/>
              <a:defRPr sz="1300"/>
            </a:lvl5pPr>
            <a:lvl6pPr marL="2073201" indent="0">
              <a:buNone/>
              <a:defRPr sz="1300"/>
            </a:lvl6pPr>
            <a:lvl7pPr marL="2487841" indent="0">
              <a:buNone/>
              <a:defRPr sz="1300"/>
            </a:lvl7pPr>
            <a:lvl8pPr marL="2902481" indent="0">
              <a:buNone/>
              <a:defRPr sz="1300"/>
            </a:lvl8pPr>
            <a:lvl9pPr marL="3317121" indent="0">
              <a:buNone/>
              <a:defRPr sz="1300"/>
            </a:lvl9pPr>
          </a:lstStyle>
          <a:p>
            <a:pPr lvl="0"/>
            <a:r>
              <a:rPr lang="en-US"/>
              <a:t>Edit Master text styles</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C1199BC8-899C-4D80-BFD6-8DEC5A9C0F34}" type="slidenum">
              <a:rPr lang="en-US"/>
              <a:pPr/>
              <a:t>‹#›</a:t>
            </a:fld>
            <a:endParaRPr lang="en-US"/>
          </a:p>
        </p:txBody>
      </p:sp>
    </p:spTree>
    <p:extLst>
      <p:ext uri="{BB962C8B-B14F-4D97-AF65-F5344CB8AC3E}">
        <p14:creationId xmlns:p14="http://schemas.microsoft.com/office/powerpoint/2010/main" val="365948169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12368640" y="5557547"/>
            <a:ext cx="0" cy="32656869"/>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4DF434B7-9FDE-48D2-B9AA-BC0E4015DCFA}" type="slidenum">
              <a:rPr lang="en-US"/>
              <a:pPr/>
              <a:t>‹#›</a:t>
            </a:fld>
            <a:endParaRPr lang="en-US"/>
          </a:p>
        </p:txBody>
      </p:sp>
    </p:spTree>
    <p:extLst>
      <p:ext uri="{BB962C8B-B14F-4D97-AF65-F5344CB8AC3E}">
        <p14:creationId xmlns:p14="http://schemas.microsoft.com/office/powerpoint/2010/main" val="262992251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563" y="275073"/>
            <a:ext cx="10972800" cy="1142039"/>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10560" y="1535202"/>
            <a:ext cx="5385600" cy="639427"/>
          </a:xfrm>
        </p:spPr>
        <p:txBody>
          <a:bodyPr anchor="b"/>
          <a:lstStyle>
            <a:lvl1pPr marL="0" indent="0">
              <a:buNone/>
              <a:defRPr sz="2200" b="1"/>
            </a:lvl1pPr>
            <a:lvl2pPr marL="414640" indent="0">
              <a:buNone/>
              <a:defRPr sz="1800" b="1"/>
            </a:lvl2pPr>
            <a:lvl3pPr marL="829280" indent="0">
              <a:buNone/>
              <a:defRPr sz="1600" b="1"/>
            </a:lvl3pPr>
            <a:lvl4pPr marL="1243920" indent="0">
              <a:buNone/>
              <a:defRPr sz="1500" b="1"/>
            </a:lvl4pPr>
            <a:lvl5pPr marL="1658560" indent="0">
              <a:buNone/>
              <a:defRPr sz="1500" b="1"/>
            </a:lvl5pPr>
            <a:lvl6pPr marL="2073201" indent="0">
              <a:buNone/>
              <a:defRPr sz="1500" b="1"/>
            </a:lvl6pPr>
            <a:lvl7pPr marL="2487841" indent="0">
              <a:buNone/>
              <a:defRPr sz="1500" b="1"/>
            </a:lvl7pPr>
            <a:lvl8pPr marL="2902481" indent="0">
              <a:buNone/>
              <a:defRPr sz="1500" b="1"/>
            </a:lvl8pPr>
            <a:lvl9pPr marL="3317121" indent="0">
              <a:buNone/>
              <a:defRPr sz="1500" b="1"/>
            </a:lvl9pPr>
          </a:lstStyle>
          <a:p>
            <a:pPr lvl="0"/>
            <a:r>
              <a:rPr lang="en-US"/>
              <a:t>Edit Master text styles</a:t>
            </a:r>
          </a:p>
        </p:txBody>
      </p:sp>
      <p:sp>
        <p:nvSpPr>
          <p:cNvPr id="4" name="Content Placeholder 3"/>
          <p:cNvSpPr>
            <a:spLocks noGrp="1"/>
          </p:cNvSpPr>
          <p:nvPr>
            <p:ph sz="half" idx="2"/>
          </p:nvPr>
        </p:nvSpPr>
        <p:spPr>
          <a:xfrm>
            <a:off x="610560" y="2174629"/>
            <a:ext cx="53856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923" y="1535202"/>
            <a:ext cx="5389440" cy="639427"/>
          </a:xfrm>
        </p:spPr>
        <p:txBody>
          <a:bodyPr anchor="b"/>
          <a:lstStyle>
            <a:lvl1pPr marL="0" indent="0">
              <a:buNone/>
              <a:defRPr sz="2200" b="1"/>
            </a:lvl1pPr>
            <a:lvl2pPr marL="414640" indent="0">
              <a:buNone/>
              <a:defRPr sz="1800" b="1"/>
            </a:lvl2pPr>
            <a:lvl3pPr marL="829280" indent="0">
              <a:buNone/>
              <a:defRPr sz="1600" b="1"/>
            </a:lvl3pPr>
            <a:lvl4pPr marL="1243920" indent="0">
              <a:buNone/>
              <a:defRPr sz="1500" b="1"/>
            </a:lvl4pPr>
            <a:lvl5pPr marL="1658560" indent="0">
              <a:buNone/>
              <a:defRPr sz="1500" b="1"/>
            </a:lvl5pPr>
            <a:lvl6pPr marL="2073201" indent="0">
              <a:buNone/>
              <a:defRPr sz="1500" b="1"/>
            </a:lvl6pPr>
            <a:lvl7pPr marL="2487841" indent="0">
              <a:buNone/>
              <a:defRPr sz="1500" b="1"/>
            </a:lvl7pPr>
            <a:lvl8pPr marL="2902481" indent="0">
              <a:buNone/>
              <a:defRPr sz="1500" b="1"/>
            </a:lvl8pPr>
            <a:lvl9pPr marL="3317121" indent="0">
              <a:buNone/>
              <a:defRPr sz="1500" b="1"/>
            </a:lvl9pPr>
          </a:lstStyle>
          <a:p>
            <a:pPr lvl="0"/>
            <a:r>
              <a:rPr lang="en-US"/>
              <a:t>Edit Master text styles</a:t>
            </a:r>
          </a:p>
        </p:txBody>
      </p:sp>
      <p:sp>
        <p:nvSpPr>
          <p:cNvPr id="6" name="Content Placeholder 5"/>
          <p:cNvSpPr>
            <a:spLocks noGrp="1"/>
          </p:cNvSpPr>
          <p:nvPr>
            <p:ph sz="quarter" idx="4"/>
          </p:nvPr>
        </p:nvSpPr>
        <p:spPr>
          <a:xfrm>
            <a:off x="6193923" y="2174629"/>
            <a:ext cx="538944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idx="10"/>
          </p:nvPr>
        </p:nvSpPr>
        <p:spPr/>
        <p:txBody>
          <a:bodyPr/>
          <a:lstStyle>
            <a:lvl1pPr>
              <a:defRPr/>
            </a:lvl1pPr>
          </a:lstStyle>
          <a:p>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a:lvl1pPr>
          </a:lstStyle>
          <a:p>
            <a:fld id="{23401A00-FE41-4B55-BC9C-E4B729683D26}" type="slidenum">
              <a:rPr lang="en-US"/>
              <a:pPr/>
              <a:t>‹#›</a:t>
            </a:fld>
            <a:endParaRPr lang="en-US"/>
          </a:p>
        </p:txBody>
      </p:sp>
    </p:spTree>
    <p:extLst>
      <p:ext uri="{BB962C8B-B14F-4D97-AF65-F5344CB8AC3E}">
        <p14:creationId xmlns:p14="http://schemas.microsoft.com/office/powerpoint/2010/main" val="6324170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idx="10"/>
          </p:nvPr>
        </p:nvSpPr>
        <p:spPr/>
        <p:txBody>
          <a:bodyPr/>
          <a:lstStyle>
            <a:lvl1pPr>
              <a:defRPr/>
            </a:lvl1pPr>
          </a:lstStyle>
          <a:p>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a:lvl1pPr>
          </a:lstStyle>
          <a:p>
            <a:fld id="{BCF75A5D-CA17-46C3-8A42-D185198E8B40}" type="slidenum">
              <a:rPr lang="en-US"/>
              <a:pPr/>
              <a:t>‹#›</a:t>
            </a:fld>
            <a:endParaRPr lang="en-US"/>
          </a:p>
        </p:txBody>
      </p:sp>
    </p:spTree>
    <p:extLst>
      <p:ext uri="{BB962C8B-B14F-4D97-AF65-F5344CB8AC3E}">
        <p14:creationId xmlns:p14="http://schemas.microsoft.com/office/powerpoint/2010/main" val="411974643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a:lvl1pPr>
          </a:lstStyle>
          <a:p>
            <a:fld id="{9BBB61C9-A032-4567-BEDF-3194D5619639}" type="slidenum">
              <a:rPr lang="en-US"/>
              <a:pPr/>
              <a:t>‹#›</a:t>
            </a:fld>
            <a:endParaRPr lang="en-US"/>
          </a:p>
        </p:txBody>
      </p:sp>
    </p:spTree>
    <p:extLst>
      <p:ext uri="{BB962C8B-B14F-4D97-AF65-F5344CB8AC3E}">
        <p14:creationId xmlns:p14="http://schemas.microsoft.com/office/powerpoint/2010/main" val="125846937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560" y="273629"/>
            <a:ext cx="4010880" cy="1160762"/>
          </a:xfrm>
        </p:spPr>
        <p:txBody>
          <a:bodyPr anchor="b"/>
          <a:lstStyle>
            <a:lvl1pPr algn="l">
              <a:defRPr sz="1800" b="1"/>
            </a:lvl1pPr>
          </a:lstStyle>
          <a:p>
            <a:r>
              <a:rPr lang="en-US"/>
              <a:t>Click to edit Master title style</a:t>
            </a:r>
            <a:endParaRPr lang="en-IN"/>
          </a:p>
        </p:txBody>
      </p:sp>
      <p:sp>
        <p:nvSpPr>
          <p:cNvPr id="3" name="Content Placeholder 2"/>
          <p:cNvSpPr>
            <a:spLocks noGrp="1"/>
          </p:cNvSpPr>
          <p:nvPr>
            <p:ph idx="1"/>
          </p:nvPr>
        </p:nvSpPr>
        <p:spPr>
          <a:xfrm>
            <a:off x="4767364" y="273631"/>
            <a:ext cx="6816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10560" y="1434393"/>
            <a:ext cx="4010880" cy="4692013"/>
          </a:xfrm>
        </p:spPr>
        <p:txBody>
          <a:bodyPr/>
          <a:lstStyle>
            <a:lvl1pPr marL="0" indent="0">
              <a:buNone/>
              <a:defRPr sz="1300"/>
            </a:lvl1pPr>
            <a:lvl2pPr marL="414640" indent="0">
              <a:buNone/>
              <a:defRPr sz="1100"/>
            </a:lvl2pPr>
            <a:lvl3pPr marL="829280" indent="0">
              <a:buNone/>
              <a:defRPr sz="900"/>
            </a:lvl3pPr>
            <a:lvl4pPr marL="1243920" indent="0">
              <a:buNone/>
              <a:defRPr sz="800"/>
            </a:lvl4pPr>
            <a:lvl5pPr marL="1658560" indent="0">
              <a:buNone/>
              <a:defRPr sz="800"/>
            </a:lvl5pPr>
            <a:lvl6pPr marL="2073201" indent="0">
              <a:buNone/>
              <a:defRPr sz="800"/>
            </a:lvl6pPr>
            <a:lvl7pPr marL="2487841" indent="0">
              <a:buNone/>
              <a:defRPr sz="800"/>
            </a:lvl7pPr>
            <a:lvl8pPr marL="2902481" indent="0">
              <a:buNone/>
              <a:defRPr sz="800"/>
            </a:lvl8pPr>
            <a:lvl9pPr marL="3317121" indent="0">
              <a:buNone/>
              <a:defRPr sz="800"/>
            </a:lvl9pPr>
          </a:lstStyle>
          <a:p>
            <a:pPr lvl="0"/>
            <a:r>
              <a:rPr lang="en-US"/>
              <a:t>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0CA78783-A778-42DC-9652-267400AF41C5}" type="slidenum">
              <a:rPr lang="en-US"/>
              <a:pPr/>
              <a:t>‹#›</a:t>
            </a:fld>
            <a:endParaRPr lang="en-US"/>
          </a:p>
        </p:txBody>
      </p:sp>
    </p:spTree>
    <p:extLst>
      <p:ext uri="{BB962C8B-B14F-4D97-AF65-F5344CB8AC3E}">
        <p14:creationId xmlns:p14="http://schemas.microsoft.com/office/powerpoint/2010/main" val="1794014462"/>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404" y="4800026"/>
            <a:ext cx="7315200" cy="567420"/>
          </a:xfrm>
        </p:spPr>
        <p:txBody>
          <a:bodyPr anchor="b"/>
          <a:lstStyle>
            <a:lvl1pPr algn="l">
              <a:defRPr sz="1800" b="1"/>
            </a:lvl1pPr>
          </a:lstStyle>
          <a:p>
            <a:r>
              <a:rPr lang="en-US"/>
              <a:t>Click to edit Master title style</a:t>
            </a:r>
            <a:endParaRPr lang="en-IN"/>
          </a:p>
        </p:txBody>
      </p:sp>
      <p:sp>
        <p:nvSpPr>
          <p:cNvPr id="3" name="Picture Placeholder 2"/>
          <p:cNvSpPr>
            <a:spLocks noGrp="1"/>
          </p:cNvSpPr>
          <p:nvPr>
            <p:ph type="pic" idx="1"/>
          </p:nvPr>
        </p:nvSpPr>
        <p:spPr>
          <a:xfrm>
            <a:off x="2390404" y="612065"/>
            <a:ext cx="7315200" cy="4115952"/>
          </a:xfrm>
        </p:spPr>
        <p:txBody>
          <a:bodyPr/>
          <a:lstStyle>
            <a:lvl1pPr marL="0" indent="0">
              <a:buNone/>
              <a:defRPr sz="2900"/>
            </a:lvl1pPr>
            <a:lvl2pPr marL="414640" indent="0">
              <a:buNone/>
              <a:defRPr sz="2500"/>
            </a:lvl2pPr>
            <a:lvl3pPr marL="829280" indent="0">
              <a:buNone/>
              <a:defRPr sz="2200"/>
            </a:lvl3pPr>
            <a:lvl4pPr marL="1243920" indent="0">
              <a:buNone/>
              <a:defRPr sz="1800"/>
            </a:lvl4pPr>
            <a:lvl5pPr marL="1658560" indent="0">
              <a:buNone/>
              <a:defRPr sz="1800"/>
            </a:lvl5pPr>
            <a:lvl6pPr marL="2073201" indent="0">
              <a:buNone/>
              <a:defRPr sz="1800"/>
            </a:lvl6pPr>
            <a:lvl7pPr marL="2487841" indent="0">
              <a:buNone/>
              <a:defRPr sz="1800"/>
            </a:lvl7pPr>
            <a:lvl8pPr marL="2902481" indent="0">
              <a:buNone/>
              <a:defRPr sz="1800"/>
            </a:lvl8pPr>
            <a:lvl9pPr marL="3317121" indent="0">
              <a:buNone/>
              <a:defRPr sz="1800"/>
            </a:lvl9pPr>
          </a:lstStyle>
          <a:p>
            <a:r>
              <a:rPr lang="en-US"/>
              <a:t>Click icon to add picture</a:t>
            </a:r>
            <a:endParaRPr lang="en-IN"/>
          </a:p>
        </p:txBody>
      </p:sp>
      <p:sp>
        <p:nvSpPr>
          <p:cNvPr id="4" name="Text Placeholder 3"/>
          <p:cNvSpPr>
            <a:spLocks noGrp="1"/>
          </p:cNvSpPr>
          <p:nvPr>
            <p:ph type="body" sz="half" idx="2"/>
          </p:nvPr>
        </p:nvSpPr>
        <p:spPr>
          <a:xfrm>
            <a:off x="2390404" y="5367444"/>
            <a:ext cx="7315200" cy="805044"/>
          </a:xfrm>
        </p:spPr>
        <p:txBody>
          <a:bodyPr/>
          <a:lstStyle>
            <a:lvl1pPr marL="0" indent="0">
              <a:buNone/>
              <a:defRPr sz="1300"/>
            </a:lvl1pPr>
            <a:lvl2pPr marL="414640" indent="0">
              <a:buNone/>
              <a:defRPr sz="1100"/>
            </a:lvl2pPr>
            <a:lvl3pPr marL="829280" indent="0">
              <a:buNone/>
              <a:defRPr sz="900"/>
            </a:lvl3pPr>
            <a:lvl4pPr marL="1243920" indent="0">
              <a:buNone/>
              <a:defRPr sz="800"/>
            </a:lvl4pPr>
            <a:lvl5pPr marL="1658560" indent="0">
              <a:buNone/>
              <a:defRPr sz="800"/>
            </a:lvl5pPr>
            <a:lvl6pPr marL="2073201" indent="0">
              <a:buNone/>
              <a:defRPr sz="800"/>
            </a:lvl6pPr>
            <a:lvl7pPr marL="2487841" indent="0">
              <a:buNone/>
              <a:defRPr sz="800"/>
            </a:lvl7pPr>
            <a:lvl8pPr marL="2902481" indent="0">
              <a:buNone/>
              <a:defRPr sz="800"/>
            </a:lvl8pPr>
            <a:lvl9pPr marL="3317121" indent="0">
              <a:buNone/>
              <a:defRPr sz="800"/>
            </a:lvl9pPr>
          </a:lstStyle>
          <a:p>
            <a:pPr lvl="0"/>
            <a:r>
              <a:rPr lang="en-US"/>
              <a:t>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7C0D261D-FC81-4BD0-BA94-E5196B1B109B}" type="slidenum">
              <a:rPr lang="en-US"/>
              <a:pPr/>
              <a:t>‹#›</a:t>
            </a:fld>
            <a:endParaRPr lang="en-US"/>
          </a:p>
        </p:txBody>
      </p:sp>
    </p:spTree>
    <p:extLst>
      <p:ext uri="{BB962C8B-B14F-4D97-AF65-F5344CB8AC3E}">
        <p14:creationId xmlns:p14="http://schemas.microsoft.com/office/powerpoint/2010/main" val="1899472621"/>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52081A10-974C-4A26-A50A-D38C990BA1E5}" type="slidenum">
              <a:rPr lang="en-US"/>
              <a:pPr/>
              <a:t>‹#›</a:t>
            </a:fld>
            <a:endParaRPr lang="en-US"/>
          </a:p>
        </p:txBody>
      </p:sp>
    </p:spTree>
    <p:extLst>
      <p:ext uri="{BB962C8B-B14F-4D97-AF65-F5344CB8AC3E}">
        <p14:creationId xmlns:p14="http://schemas.microsoft.com/office/powerpoint/2010/main" val="1106407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461050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60000" y="4715056"/>
            <a:ext cx="2916480" cy="3349935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8644" y="4715056"/>
            <a:ext cx="8567040" cy="3349935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674E2234-C529-4766-B421-0919C9FCE9A2}" type="slidenum">
              <a:rPr lang="en-US"/>
              <a:pPr/>
              <a:t>‹#›</a:t>
            </a:fld>
            <a:endParaRPr lang="en-US"/>
          </a:p>
        </p:txBody>
      </p:sp>
    </p:spTree>
    <p:extLst>
      <p:ext uri="{BB962C8B-B14F-4D97-AF65-F5344CB8AC3E}">
        <p14:creationId xmlns:p14="http://schemas.microsoft.com/office/powerpoint/2010/main" val="143983825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920" y="2129984"/>
            <a:ext cx="10364160" cy="1470394"/>
          </a:xfrm>
        </p:spPr>
        <p:txBody>
          <a:bodyPr/>
          <a:lstStyle/>
          <a:p>
            <a:r>
              <a:rPr lang="en-US"/>
              <a:t>Click to edit Master title style</a:t>
            </a:r>
            <a:endParaRPr lang="en-IN"/>
          </a:p>
        </p:txBody>
      </p:sp>
      <p:sp>
        <p:nvSpPr>
          <p:cNvPr id="3" name="Subtitle 2"/>
          <p:cNvSpPr>
            <a:spLocks noGrp="1"/>
          </p:cNvSpPr>
          <p:nvPr>
            <p:ph type="subTitle" idx="1"/>
          </p:nvPr>
        </p:nvSpPr>
        <p:spPr>
          <a:xfrm>
            <a:off x="1829761" y="3885528"/>
            <a:ext cx="8534400" cy="1752664"/>
          </a:xfrm>
        </p:spPr>
        <p:txBody>
          <a:bodyPr/>
          <a:lstStyle>
            <a:lvl1pPr marL="0" indent="0" algn="ctr">
              <a:buNone/>
              <a:defRPr/>
            </a:lvl1pPr>
            <a:lvl2pPr marL="414597" indent="0" algn="ctr">
              <a:buNone/>
              <a:defRPr/>
            </a:lvl2pPr>
            <a:lvl3pPr marL="829194" indent="0" algn="ctr">
              <a:buNone/>
              <a:defRPr/>
            </a:lvl3pPr>
            <a:lvl4pPr marL="1243791" indent="0" algn="ctr">
              <a:buNone/>
              <a:defRPr/>
            </a:lvl4pPr>
            <a:lvl5pPr marL="1658388" indent="0" algn="ctr">
              <a:buNone/>
              <a:defRPr/>
            </a:lvl5pPr>
            <a:lvl6pPr marL="2072986" indent="0" algn="ctr">
              <a:buNone/>
              <a:defRPr/>
            </a:lvl6pPr>
            <a:lvl7pPr marL="2487583" indent="0" algn="ctr">
              <a:buNone/>
              <a:defRPr/>
            </a:lvl7pPr>
            <a:lvl8pPr marL="2902180" indent="0" algn="ctr">
              <a:buNone/>
              <a:defRPr/>
            </a:lvl8pPr>
            <a:lvl9pPr marL="3316777" indent="0" algn="ctr">
              <a:buNone/>
              <a:defRPr/>
            </a:lvl9pPr>
          </a:lstStyle>
          <a:p>
            <a:r>
              <a:rPr lang="en-US"/>
              <a:t>Click to edit Master subtitle style</a:t>
            </a:r>
            <a:endParaRPr lang="en-IN"/>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FF671D26-B5E4-4F34-83CA-1D7D7977E021}" type="slidenum">
              <a:rPr lang="en-US"/>
              <a:pPr/>
              <a:t>‹#›</a:t>
            </a:fld>
            <a:endParaRPr lang="en-US"/>
          </a:p>
        </p:txBody>
      </p:sp>
    </p:spTree>
    <p:extLst>
      <p:ext uri="{BB962C8B-B14F-4D97-AF65-F5344CB8AC3E}">
        <p14:creationId xmlns:p14="http://schemas.microsoft.com/office/powerpoint/2010/main" val="2049794735"/>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E305CFEC-EBAF-49A9-832D-D279B9DBDF58}" type="slidenum">
              <a:rPr lang="en-US"/>
              <a:pPr/>
              <a:t>‹#›</a:t>
            </a:fld>
            <a:endParaRPr lang="en-US"/>
          </a:p>
        </p:txBody>
      </p:sp>
    </p:spTree>
    <p:extLst>
      <p:ext uri="{BB962C8B-B14F-4D97-AF65-F5344CB8AC3E}">
        <p14:creationId xmlns:p14="http://schemas.microsoft.com/office/powerpoint/2010/main" val="3704112759"/>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840" y="4406867"/>
            <a:ext cx="10362240" cy="1362383"/>
          </a:xfrm>
        </p:spPr>
        <p:txBody>
          <a:bodyPr anchor="t"/>
          <a:lstStyle>
            <a:lvl1pPr algn="l">
              <a:defRPr sz="3600" b="1" cap="all"/>
            </a:lvl1pPr>
          </a:lstStyle>
          <a:p>
            <a:r>
              <a:rPr lang="en-US"/>
              <a:t>Click to edit Master title style</a:t>
            </a:r>
            <a:endParaRPr lang="en-IN"/>
          </a:p>
        </p:txBody>
      </p:sp>
      <p:sp>
        <p:nvSpPr>
          <p:cNvPr id="3" name="Text Placeholder 2"/>
          <p:cNvSpPr>
            <a:spLocks noGrp="1"/>
          </p:cNvSpPr>
          <p:nvPr>
            <p:ph type="body" idx="1"/>
          </p:nvPr>
        </p:nvSpPr>
        <p:spPr>
          <a:xfrm>
            <a:off x="963840" y="2906225"/>
            <a:ext cx="10362240" cy="1500638"/>
          </a:xfrm>
        </p:spPr>
        <p:txBody>
          <a:bodyPr anchor="b"/>
          <a:lstStyle>
            <a:lvl1pPr marL="0" indent="0">
              <a:buNone/>
              <a:defRPr sz="1800"/>
            </a:lvl1pPr>
            <a:lvl2pPr marL="414597" indent="0">
              <a:buNone/>
              <a:defRPr sz="1600"/>
            </a:lvl2pPr>
            <a:lvl3pPr marL="829194" indent="0">
              <a:buNone/>
              <a:defRPr sz="1500"/>
            </a:lvl3pPr>
            <a:lvl4pPr marL="1243791" indent="0">
              <a:buNone/>
              <a:defRPr sz="1300"/>
            </a:lvl4pPr>
            <a:lvl5pPr marL="1658388" indent="0">
              <a:buNone/>
              <a:defRPr sz="1300"/>
            </a:lvl5pPr>
            <a:lvl6pPr marL="2072986" indent="0">
              <a:buNone/>
              <a:defRPr sz="1300"/>
            </a:lvl6pPr>
            <a:lvl7pPr marL="2487583" indent="0">
              <a:buNone/>
              <a:defRPr sz="1300"/>
            </a:lvl7pPr>
            <a:lvl8pPr marL="2902180" indent="0">
              <a:buNone/>
              <a:defRPr sz="1300"/>
            </a:lvl8pPr>
            <a:lvl9pPr marL="3316777" indent="0">
              <a:buNone/>
              <a:defRPr sz="1300"/>
            </a:lvl9pPr>
          </a:lstStyle>
          <a:p>
            <a:pPr lvl="0"/>
            <a:r>
              <a:rPr lang="en-US"/>
              <a:t>Edit Master text styles</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3222CCE0-761A-4C71-B37B-61479970E0D6}" type="slidenum">
              <a:rPr lang="en-US"/>
              <a:pPr/>
              <a:t>‹#›</a:t>
            </a:fld>
            <a:endParaRPr lang="en-US"/>
          </a:p>
        </p:txBody>
      </p:sp>
    </p:spTree>
    <p:extLst>
      <p:ext uri="{BB962C8B-B14F-4D97-AF65-F5344CB8AC3E}">
        <p14:creationId xmlns:p14="http://schemas.microsoft.com/office/powerpoint/2010/main" val="332487342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8645" y="1273098"/>
            <a:ext cx="5241600" cy="4728017"/>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034560" y="1273098"/>
            <a:ext cx="5243520" cy="4728017"/>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A8493690-792B-4F5F-8A58-30B992C96C16}" type="slidenum">
              <a:rPr lang="en-US"/>
              <a:pPr/>
              <a:t>‹#›</a:t>
            </a:fld>
            <a:endParaRPr lang="en-US"/>
          </a:p>
        </p:txBody>
      </p:sp>
    </p:spTree>
    <p:extLst>
      <p:ext uri="{BB962C8B-B14F-4D97-AF65-F5344CB8AC3E}">
        <p14:creationId xmlns:p14="http://schemas.microsoft.com/office/powerpoint/2010/main" val="382267258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563" y="275074"/>
            <a:ext cx="10972800" cy="1142039"/>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10560" y="1535202"/>
            <a:ext cx="5385600" cy="639427"/>
          </a:xfrm>
        </p:spPr>
        <p:txBody>
          <a:bodyPr anchor="b"/>
          <a:lstStyle>
            <a:lvl1pPr marL="0" indent="0">
              <a:buNone/>
              <a:defRPr sz="2200" b="1"/>
            </a:lvl1pPr>
            <a:lvl2pPr marL="414597" indent="0">
              <a:buNone/>
              <a:defRPr sz="1800" b="1"/>
            </a:lvl2pPr>
            <a:lvl3pPr marL="829194" indent="0">
              <a:buNone/>
              <a:defRPr sz="1600" b="1"/>
            </a:lvl3pPr>
            <a:lvl4pPr marL="1243791" indent="0">
              <a:buNone/>
              <a:defRPr sz="1500" b="1"/>
            </a:lvl4pPr>
            <a:lvl5pPr marL="1658388" indent="0">
              <a:buNone/>
              <a:defRPr sz="1500" b="1"/>
            </a:lvl5pPr>
            <a:lvl6pPr marL="2072986" indent="0">
              <a:buNone/>
              <a:defRPr sz="1500" b="1"/>
            </a:lvl6pPr>
            <a:lvl7pPr marL="2487583" indent="0">
              <a:buNone/>
              <a:defRPr sz="1500" b="1"/>
            </a:lvl7pPr>
            <a:lvl8pPr marL="2902180" indent="0">
              <a:buNone/>
              <a:defRPr sz="1500" b="1"/>
            </a:lvl8pPr>
            <a:lvl9pPr marL="3316777" indent="0">
              <a:buNone/>
              <a:defRPr sz="1500" b="1"/>
            </a:lvl9pPr>
          </a:lstStyle>
          <a:p>
            <a:pPr lvl="0"/>
            <a:r>
              <a:rPr lang="en-US"/>
              <a:t>Edit Master text styles</a:t>
            </a:r>
          </a:p>
        </p:txBody>
      </p:sp>
      <p:sp>
        <p:nvSpPr>
          <p:cNvPr id="4" name="Content Placeholder 3"/>
          <p:cNvSpPr>
            <a:spLocks noGrp="1"/>
          </p:cNvSpPr>
          <p:nvPr>
            <p:ph sz="half" idx="2"/>
          </p:nvPr>
        </p:nvSpPr>
        <p:spPr>
          <a:xfrm>
            <a:off x="610560" y="2174629"/>
            <a:ext cx="53856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923" y="1535202"/>
            <a:ext cx="5389440" cy="639427"/>
          </a:xfrm>
        </p:spPr>
        <p:txBody>
          <a:bodyPr anchor="b"/>
          <a:lstStyle>
            <a:lvl1pPr marL="0" indent="0">
              <a:buNone/>
              <a:defRPr sz="2200" b="1"/>
            </a:lvl1pPr>
            <a:lvl2pPr marL="414597" indent="0">
              <a:buNone/>
              <a:defRPr sz="1800" b="1"/>
            </a:lvl2pPr>
            <a:lvl3pPr marL="829194" indent="0">
              <a:buNone/>
              <a:defRPr sz="1600" b="1"/>
            </a:lvl3pPr>
            <a:lvl4pPr marL="1243791" indent="0">
              <a:buNone/>
              <a:defRPr sz="1500" b="1"/>
            </a:lvl4pPr>
            <a:lvl5pPr marL="1658388" indent="0">
              <a:buNone/>
              <a:defRPr sz="1500" b="1"/>
            </a:lvl5pPr>
            <a:lvl6pPr marL="2072986" indent="0">
              <a:buNone/>
              <a:defRPr sz="1500" b="1"/>
            </a:lvl6pPr>
            <a:lvl7pPr marL="2487583" indent="0">
              <a:buNone/>
              <a:defRPr sz="1500" b="1"/>
            </a:lvl7pPr>
            <a:lvl8pPr marL="2902180" indent="0">
              <a:buNone/>
              <a:defRPr sz="1500" b="1"/>
            </a:lvl8pPr>
            <a:lvl9pPr marL="3316777" indent="0">
              <a:buNone/>
              <a:defRPr sz="1500" b="1"/>
            </a:lvl9pPr>
          </a:lstStyle>
          <a:p>
            <a:pPr lvl="0"/>
            <a:r>
              <a:rPr lang="en-US"/>
              <a:t>Edit Master text styles</a:t>
            </a:r>
          </a:p>
        </p:txBody>
      </p:sp>
      <p:sp>
        <p:nvSpPr>
          <p:cNvPr id="6" name="Content Placeholder 5"/>
          <p:cNvSpPr>
            <a:spLocks noGrp="1"/>
          </p:cNvSpPr>
          <p:nvPr>
            <p:ph sz="quarter" idx="4"/>
          </p:nvPr>
        </p:nvSpPr>
        <p:spPr>
          <a:xfrm>
            <a:off x="6193923" y="2174629"/>
            <a:ext cx="538944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idx="10"/>
          </p:nvPr>
        </p:nvSpPr>
        <p:spPr/>
        <p:txBody>
          <a:bodyPr/>
          <a:lstStyle>
            <a:lvl1pPr>
              <a:defRPr/>
            </a:lvl1pPr>
          </a:lstStyle>
          <a:p>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a:lvl1pPr>
          </a:lstStyle>
          <a:p>
            <a:fld id="{0704D87D-0D13-4087-8494-4F980FE8B4E9}" type="slidenum">
              <a:rPr lang="en-US"/>
              <a:pPr/>
              <a:t>‹#›</a:t>
            </a:fld>
            <a:endParaRPr lang="en-US"/>
          </a:p>
        </p:txBody>
      </p:sp>
    </p:spTree>
    <p:extLst>
      <p:ext uri="{BB962C8B-B14F-4D97-AF65-F5344CB8AC3E}">
        <p14:creationId xmlns:p14="http://schemas.microsoft.com/office/powerpoint/2010/main" val="105315054"/>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idx="10"/>
          </p:nvPr>
        </p:nvSpPr>
        <p:spPr/>
        <p:txBody>
          <a:bodyPr/>
          <a:lstStyle>
            <a:lvl1pPr>
              <a:defRPr/>
            </a:lvl1pPr>
          </a:lstStyle>
          <a:p>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a:lvl1pPr>
          </a:lstStyle>
          <a:p>
            <a:fld id="{94D1A2D1-FA72-47C9-967B-7A99FD6BA62D}" type="slidenum">
              <a:rPr lang="en-US"/>
              <a:pPr/>
              <a:t>‹#›</a:t>
            </a:fld>
            <a:endParaRPr lang="en-US"/>
          </a:p>
        </p:txBody>
      </p:sp>
    </p:spTree>
    <p:extLst>
      <p:ext uri="{BB962C8B-B14F-4D97-AF65-F5344CB8AC3E}">
        <p14:creationId xmlns:p14="http://schemas.microsoft.com/office/powerpoint/2010/main" val="3603219967"/>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a:lvl1pPr>
          </a:lstStyle>
          <a:p>
            <a:fld id="{567142A2-0412-4C0E-AFD7-70A1A65CB75B}" type="slidenum">
              <a:rPr lang="en-US"/>
              <a:pPr/>
              <a:t>‹#›</a:t>
            </a:fld>
            <a:endParaRPr lang="en-US"/>
          </a:p>
        </p:txBody>
      </p:sp>
    </p:spTree>
    <p:extLst>
      <p:ext uri="{BB962C8B-B14F-4D97-AF65-F5344CB8AC3E}">
        <p14:creationId xmlns:p14="http://schemas.microsoft.com/office/powerpoint/2010/main" val="408530181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560" y="273629"/>
            <a:ext cx="4010880" cy="1160762"/>
          </a:xfrm>
        </p:spPr>
        <p:txBody>
          <a:bodyPr anchor="b"/>
          <a:lstStyle>
            <a:lvl1pPr algn="l">
              <a:defRPr sz="1800" b="1"/>
            </a:lvl1pPr>
          </a:lstStyle>
          <a:p>
            <a:r>
              <a:rPr lang="en-US"/>
              <a:t>Click to edit Master title style</a:t>
            </a:r>
            <a:endParaRPr lang="en-IN"/>
          </a:p>
        </p:txBody>
      </p:sp>
      <p:sp>
        <p:nvSpPr>
          <p:cNvPr id="3" name="Content Placeholder 2"/>
          <p:cNvSpPr>
            <a:spLocks noGrp="1"/>
          </p:cNvSpPr>
          <p:nvPr>
            <p:ph idx="1"/>
          </p:nvPr>
        </p:nvSpPr>
        <p:spPr>
          <a:xfrm>
            <a:off x="4767365" y="273632"/>
            <a:ext cx="6816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10560" y="1434395"/>
            <a:ext cx="4010880" cy="4692013"/>
          </a:xfrm>
        </p:spPr>
        <p:txBody>
          <a:bodyPr/>
          <a:lstStyle>
            <a:lvl1pPr marL="0" indent="0">
              <a:buNone/>
              <a:defRPr sz="1300"/>
            </a:lvl1pPr>
            <a:lvl2pPr marL="414597" indent="0">
              <a:buNone/>
              <a:defRPr sz="1100"/>
            </a:lvl2pPr>
            <a:lvl3pPr marL="829194" indent="0">
              <a:buNone/>
              <a:defRPr sz="900"/>
            </a:lvl3pPr>
            <a:lvl4pPr marL="1243791" indent="0">
              <a:buNone/>
              <a:defRPr sz="800"/>
            </a:lvl4pPr>
            <a:lvl5pPr marL="1658388" indent="0">
              <a:buNone/>
              <a:defRPr sz="800"/>
            </a:lvl5pPr>
            <a:lvl6pPr marL="2072986" indent="0">
              <a:buNone/>
              <a:defRPr sz="800"/>
            </a:lvl6pPr>
            <a:lvl7pPr marL="2487583" indent="0">
              <a:buNone/>
              <a:defRPr sz="800"/>
            </a:lvl7pPr>
            <a:lvl8pPr marL="2902180" indent="0">
              <a:buNone/>
              <a:defRPr sz="800"/>
            </a:lvl8pPr>
            <a:lvl9pPr marL="3316777" indent="0">
              <a:buNone/>
              <a:defRPr sz="800"/>
            </a:lvl9pPr>
          </a:lstStyle>
          <a:p>
            <a:pPr lvl="0"/>
            <a:r>
              <a:rPr lang="en-US"/>
              <a:t>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FA3D004A-66F2-407A-B8C9-BD22BD726FDF}" type="slidenum">
              <a:rPr lang="en-US"/>
              <a:pPr/>
              <a:t>‹#›</a:t>
            </a:fld>
            <a:endParaRPr lang="en-US"/>
          </a:p>
        </p:txBody>
      </p:sp>
    </p:spTree>
    <p:extLst>
      <p:ext uri="{BB962C8B-B14F-4D97-AF65-F5344CB8AC3E}">
        <p14:creationId xmlns:p14="http://schemas.microsoft.com/office/powerpoint/2010/main" val="124412214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405" y="4800026"/>
            <a:ext cx="7315200" cy="567420"/>
          </a:xfrm>
        </p:spPr>
        <p:txBody>
          <a:bodyPr anchor="b"/>
          <a:lstStyle>
            <a:lvl1pPr algn="l">
              <a:defRPr sz="1800" b="1"/>
            </a:lvl1pPr>
          </a:lstStyle>
          <a:p>
            <a:r>
              <a:rPr lang="en-US"/>
              <a:t>Click to edit Master title style</a:t>
            </a:r>
            <a:endParaRPr lang="en-IN"/>
          </a:p>
        </p:txBody>
      </p:sp>
      <p:sp>
        <p:nvSpPr>
          <p:cNvPr id="3" name="Picture Placeholder 2"/>
          <p:cNvSpPr>
            <a:spLocks noGrp="1"/>
          </p:cNvSpPr>
          <p:nvPr>
            <p:ph type="pic" idx="1"/>
          </p:nvPr>
        </p:nvSpPr>
        <p:spPr>
          <a:xfrm>
            <a:off x="2390405" y="612065"/>
            <a:ext cx="7315200" cy="4115952"/>
          </a:xfrm>
        </p:spPr>
        <p:txBody>
          <a:bodyPr/>
          <a:lstStyle>
            <a:lvl1pPr marL="0" indent="0">
              <a:buNone/>
              <a:defRPr sz="2900"/>
            </a:lvl1pPr>
            <a:lvl2pPr marL="414597" indent="0">
              <a:buNone/>
              <a:defRPr sz="2500"/>
            </a:lvl2pPr>
            <a:lvl3pPr marL="829194" indent="0">
              <a:buNone/>
              <a:defRPr sz="2200"/>
            </a:lvl3pPr>
            <a:lvl4pPr marL="1243791" indent="0">
              <a:buNone/>
              <a:defRPr sz="1800"/>
            </a:lvl4pPr>
            <a:lvl5pPr marL="1658388" indent="0">
              <a:buNone/>
              <a:defRPr sz="1800"/>
            </a:lvl5pPr>
            <a:lvl6pPr marL="2072986" indent="0">
              <a:buNone/>
              <a:defRPr sz="1800"/>
            </a:lvl6pPr>
            <a:lvl7pPr marL="2487583" indent="0">
              <a:buNone/>
              <a:defRPr sz="1800"/>
            </a:lvl7pPr>
            <a:lvl8pPr marL="2902180" indent="0">
              <a:buNone/>
              <a:defRPr sz="1800"/>
            </a:lvl8pPr>
            <a:lvl9pPr marL="3316777" indent="0">
              <a:buNone/>
              <a:defRPr sz="1800"/>
            </a:lvl9pPr>
          </a:lstStyle>
          <a:p>
            <a:r>
              <a:rPr lang="en-US"/>
              <a:t>Click icon to add picture</a:t>
            </a:r>
            <a:endParaRPr lang="en-IN"/>
          </a:p>
        </p:txBody>
      </p:sp>
      <p:sp>
        <p:nvSpPr>
          <p:cNvPr id="4" name="Text Placeholder 3"/>
          <p:cNvSpPr>
            <a:spLocks noGrp="1"/>
          </p:cNvSpPr>
          <p:nvPr>
            <p:ph type="body" sz="half" idx="2"/>
          </p:nvPr>
        </p:nvSpPr>
        <p:spPr>
          <a:xfrm>
            <a:off x="2390405" y="5367444"/>
            <a:ext cx="7315200" cy="805044"/>
          </a:xfrm>
        </p:spPr>
        <p:txBody>
          <a:bodyPr/>
          <a:lstStyle>
            <a:lvl1pPr marL="0" indent="0">
              <a:buNone/>
              <a:defRPr sz="1300"/>
            </a:lvl1pPr>
            <a:lvl2pPr marL="414597" indent="0">
              <a:buNone/>
              <a:defRPr sz="1100"/>
            </a:lvl2pPr>
            <a:lvl3pPr marL="829194" indent="0">
              <a:buNone/>
              <a:defRPr sz="900"/>
            </a:lvl3pPr>
            <a:lvl4pPr marL="1243791" indent="0">
              <a:buNone/>
              <a:defRPr sz="800"/>
            </a:lvl4pPr>
            <a:lvl5pPr marL="1658388" indent="0">
              <a:buNone/>
              <a:defRPr sz="800"/>
            </a:lvl5pPr>
            <a:lvl6pPr marL="2072986" indent="0">
              <a:buNone/>
              <a:defRPr sz="800"/>
            </a:lvl6pPr>
            <a:lvl7pPr marL="2487583" indent="0">
              <a:buNone/>
              <a:defRPr sz="800"/>
            </a:lvl7pPr>
            <a:lvl8pPr marL="2902180" indent="0">
              <a:buNone/>
              <a:defRPr sz="800"/>
            </a:lvl8pPr>
            <a:lvl9pPr marL="3316777" indent="0">
              <a:buNone/>
              <a:defRPr sz="800"/>
            </a:lvl9pPr>
          </a:lstStyle>
          <a:p>
            <a:pPr lvl="0"/>
            <a:r>
              <a:rPr lang="en-US"/>
              <a:t>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680D8DDD-BAFB-43B4-8160-A2C58EB92F7B}" type="slidenum">
              <a:rPr lang="en-US"/>
              <a:pPr/>
              <a:t>‹#›</a:t>
            </a:fld>
            <a:endParaRPr lang="en-US"/>
          </a:p>
        </p:txBody>
      </p:sp>
    </p:spTree>
    <p:extLst>
      <p:ext uri="{BB962C8B-B14F-4D97-AF65-F5344CB8AC3E}">
        <p14:creationId xmlns:p14="http://schemas.microsoft.com/office/powerpoint/2010/main" val="610367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90" name="PlaceHolder 2"/>
          <p:cNvSpPr>
            <a:spLocks noGrp="1"/>
          </p:cNvSpPr>
          <p:nvPr>
            <p:ph type="subTitle"/>
          </p:nvPr>
        </p:nvSpPr>
        <p:spPr>
          <a:xfrm>
            <a:off x="609562" y="1327243"/>
            <a:ext cx="10971684" cy="4645352"/>
          </a:xfrm>
          <a:prstGeom prst="rect">
            <a:avLst/>
          </a:prstGeom>
        </p:spPr>
        <p:txBody>
          <a:bodyPr lIns="0" tIns="0" rIns="0" bIns="0" anchor="ctr"/>
          <a:lstStyle/>
          <a:p>
            <a:pPr algn="ctr"/>
            <a:r>
              <a:rPr lang="en-US" sz="2903" b="0" strike="noStrike" spc="-1">
                <a:solidFill>
                  <a:srgbClr val="000000"/>
                </a:solidFill>
                <a:uFill>
                  <a:solidFill>
                    <a:srgbClr val="FFFFFF"/>
                  </a:solidFill>
                </a:uFill>
                <a:latin typeface="Arial"/>
              </a:rPr>
              <a:t>Click to edit Master subtitle style</a:t>
            </a:r>
          </a:p>
        </p:txBody>
      </p:sp>
    </p:spTree>
    <p:extLst>
      <p:ext uri="{BB962C8B-B14F-4D97-AF65-F5344CB8AC3E}">
        <p14:creationId xmlns:p14="http://schemas.microsoft.com/office/powerpoint/2010/main" val="269783143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EBAB8E16-8C4F-4DF4-8550-B2191E941F9A}" type="slidenum">
              <a:rPr lang="en-US"/>
              <a:pPr/>
              <a:t>‹#›</a:t>
            </a:fld>
            <a:endParaRPr lang="en-US"/>
          </a:p>
        </p:txBody>
      </p:sp>
    </p:spTree>
    <p:extLst>
      <p:ext uri="{BB962C8B-B14F-4D97-AF65-F5344CB8AC3E}">
        <p14:creationId xmlns:p14="http://schemas.microsoft.com/office/powerpoint/2010/main" val="710332002"/>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760" y="11526"/>
            <a:ext cx="2741760" cy="5989589"/>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8645" y="11526"/>
            <a:ext cx="8044800" cy="5989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5ABE14BD-E785-43E5-B337-F691F24CFF99}" type="slidenum">
              <a:rPr lang="en-US"/>
              <a:pPr/>
              <a:t>‹#›</a:t>
            </a:fld>
            <a:endParaRPr lang="en-US"/>
          </a:p>
        </p:txBody>
      </p:sp>
    </p:spTree>
    <p:extLst>
      <p:ext uri="{BB962C8B-B14F-4D97-AF65-F5344CB8AC3E}">
        <p14:creationId xmlns:p14="http://schemas.microsoft.com/office/powerpoint/2010/main" val="207385345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920" y="2129984"/>
            <a:ext cx="10364160" cy="1470394"/>
          </a:xfrm>
        </p:spPr>
        <p:txBody>
          <a:bodyPr/>
          <a:lstStyle/>
          <a:p>
            <a:r>
              <a:rPr lang="en-US"/>
              <a:t>Click to edit Master title style</a:t>
            </a:r>
            <a:endParaRPr lang="en-IN"/>
          </a:p>
        </p:txBody>
      </p:sp>
      <p:sp>
        <p:nvSpPr>
          <p:cNvPr id="3" name="Subtitle 2"/>
          <p:cNvSpPr>
            <a:spLocks noGrp="1"/>
          </p:cNvSpPr>
          <p:nvPr>
            <p:ph type="subTitle" idx="1"/>
          </p:nvPr>
        </p:nvSpPr>
        <p:spPr>
          <a:xfrm>
            <a:off x="1829761" y="3885528"/>
            <a:ext cx="8534400" cy="1752664"/>
          </a:xfrm>
        </p:spPr>
        <p:txBody>
          <a:bodyPr/>
          <a:lstStyle>
            <a:lvl1pPr marL="0" indent="0" algn="ctr">
              <a:buNone/>
              <a:defRPr/>
            </a:lvl1pPr>
            <a:lvl2pPr marL="414554" indent="0" algn="ctr">
              <a:buNone/>
              <a:defRPr/>
            </a:lvl2pPr>
            <a:lvl3pPr marL="829108" indent="0" algn="ctr">
              <a:buNone/>
              <a:defRPr/>
            </a:lvl3pPr>
            <a:lvl4pPr marL="1243662" indent="0" algn="ctr">
              <a:buNone/>
              <a:defRPr/>
            </a:lvl4pPr>
            <a:lvl5pPr marL="1658216" indent="0" algn="ctr">
              <a:buNone/>
              <a:defRPr/>
            </a:lvl5pPr>
            <a:lvl6pPr marL="2072771" indent="0" algn="ctr">
              <a:buNone/>
              <a:defRPr/>
            </a:lvl6pPr>
            <a:lvl7pPr marL="2487325" indent="0" algn="ctr">
              <a:buNone/>
              <a:defRPr/>
            </a:lvl7pPr>
            <a:lvl8pPr marL="2901879" indent="0" algn="ctr">
              <a:buNone/>
              <a:defRPr/>
            </a:lvl8pPr>
            <a:lvl9pPr marL="3316433" indent="0" algn="ctr">
              <a:buNone/>
              <a:defRPr/>
            </a:lvl9pPr>
          </a:lstStyle>
          <a:p>
            <a:r>
              <a:rPr lang="en-US"/>
              <a:t>Click to edit Master subtitle style</a:t>
            </a:r>
            <a:endParaRPr lang="en-IN"/>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9A881899-979A-45AF-8877-12609B7C4183}" type="slidenum">
              <a:rPr lang="en-US"/>
              <a:pPr/>
              <a:t>‹#›</a:t>
            </a:fld>
            <a:endParaRPr lang="en-US"/>
          </a:p>
        </p:txBody>
      </p:sp>
    </p:spTree>
    <p:extLst>
      <p:ext uri="{BB962C8B-B14F-4D97-AF65-F5344CB8AC3E}">
        <p14:creationId xmlns:p14="http://schemas.microsoft.com/office/powerpoint/2010/main" val="173438648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D5289BB2-485A-4258-B48F-E034EF7F6F89}" type="slidenum">
              <a:rPr lang="en-US"/>
              <a:pPr/>
              <a:t>‹#›</a:t>
            </a:fld>
            <a:endParaRPr lang="en-US"/>
          </a:p>
        </p:txBody>
      </p:sp>
    </p:spTree>
    <p:extLst>
      <p:ext uri="{BB962C8B-B14F-4D97-AF65-F5344CB8AC3E}">
        <p14:creationId xmlns:p14="http://schemas.microsoft.com/office/powerpoint/2010/main" val="312223238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840" y="4406868"/>
            <a:ext cx="10362240" cy="1362383"/>
          </a:xfrm>
        </p:spPr>
        <p:txBody>
          <a:bodyPr anchor="t"/>
          <a:lstStyle>
            <a:lvl1pPr algn="l">
              <a:defRPr sz="3600" b="1" cap="all"/>
            </a:lvl1pPr>
          </a:lstStyle>
          <a:p>
            <a:r>
              <a:rPr lang="en-US"/>
              <a:t>Click to edit Master title style</a:t>
            </a:r>
            <a:endParaRPr lang="en-IN"/>
          </a:p>
        </p:txBody>
      </p:sp>
      <p:sp>
        <p:nvSpPr>
          <p:cNvPr id="3" name="Text Placeholder 2"/>
          <p:cNvSpPr>
            <a:spLocks noGrp="1"/>
          </p:cNvSpPr>
          <p:nvPr>
            <p:ph type="body" idx="1"/>
          </p:nvPr>
        </p:nvSpPr>
        <p:spPr>
          <a:xfrm>
            <a:off x="963840" y="2906225"/>
            <a:ext cx="10362240" cy="1500638"/>
          </a:xfrm>
        </p:spPr>
        <p:txBody>
          <a:bodyPr anchor="b"/>
          <a:lstStyle>
            <a:lvl1pPr marL="0" indent="0">
              <a:buNone/>
              <a:defRPr sz="1800"/>
            </a:lvl1pPr>
            <a:lvl2pPr marL="414554" indent="0">
              <a:buNone/>
              <a:defRPr sz="1600"/>
            </a:lvl2pPr>
            <a:lvl3pPr marL="829108" indent="0">
              <a:buNone/>
              <a:defRPr sz="1500"/>
            </a:lvl3pPr>
            <a:lvl4pPr marL="1243662" indent="0">
              <a:buNone/>
              <a:defRPr sz="1300"/>
            </a:lvl4pPr>
            <a:lvl5pPr marL="1658216" indent="0">
              <a:buNone/>
              <a:defRPr sz="1300"/>
            </a:lvl5pPr>
            <a:lvl6pPr marL="2072771" indent="0">
              <a:buNone/>
              <a:defRPr sz="1300"/>
            </a:lvl6pPr>
            <a:lvl7pPr marL="2487325" indent="0">
              <a:buNone/>
              <a:defRPr sz="1300"/>
            </a:lvl7pPr>
            <a:lvl8pPr marL="2901879" indent="0">
              <a:buNone/>
              <a:defRPr sz="1300"/>
            </a:lvl8pPr>
            <a:lvl9pPr marL="3316433" indent="0">
              <a:buNone/>
              <a:defRPr sz="1300"/>
            </a:lvl9pPr>
          </a:lstStyle>
          <a:p>
            <a:pPr lvl="0"/>
            <a:r>
              <a:rPr lang="en-US"/>
              <a:t>Edit Master text styles</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CD59B6BE-75E6-44D9-BBE6-60E97265C511}" type="slidenum">
              <a:rPr lang="en-US"/>
              <a:pPr/>
              <a:t>‹#›</a:t>
            </a:fld>
            <a:endParaRPr lang="en-US"/>
          </a:p>
        </p:txBody>
      </p:sp>
    </p:spTree>
    <p:extLst>
      <p:ext uri="{BB962C8B-B14F-4D97-AF65-F5344CB8AC3E}">
        <p14:creationId xmlns:p14="http://schemas.microsoft.com/office/powerpoint/2010/main" val="3149539830"/>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12589440" y="-22371305"/>
            <a:ext cx="0" cy="32656869"/>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E0EF9E89-0F90-4374-8F32-245411CAB496}" type="slidenum">
              <a:rPr lang="en-US"/>
              <a:pPr/>
              <a:t>‹#›</a:t>
            </a:fld>
            <a:endParaRPr lang="en-US"/>
          </a:p>
        </p:txBody>
      </p:sp>
    </p:spTree>
    <p:extLst>
      <p:ext uri="{BB962C8B-B14F-4D97-AF65-F5344CB8AC3E}">
        <p14:creationId xmlns:p14="http://schemas.microsoft.com/office/powerpoint/2010/main" val="222502611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563" y="275075"/>
            <a:ext cx="10972800" cy="1142039"/>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10560" y="1535202"/>
            <a:ext cx="5385600" cy="639427"/>
          </a:xfrm>
        </p:spPr>
        <p:txBody>
          <a:bodyPr anchor="b"/>
          <a:lstStyle>
            <a:lvl1pPr marL="0" indent="0">
              <a:buNone/>
              <a:defRPr sz="2200" b="1"/>
            </a:lvl1pPr>
            <a:lvl2pPr marL="414554" indent="0">
              <a:buNone/>
              <a:defRPr sz="1800" b="1"/>
            </a:lvl2pPr>
            <a:lvl3pPr marL="829108" indent="0">
              <a:buNone/>
              <a:defRPr sz="1600" b="1"/>
            </a:lvl3pPr>
            <a:lvl4pPr marL="1243662" indent="0">
              <a:buNone/>
              <a:defRPr sz="1500" b="1"/>
            </a:lvl4pPr>
            <a:lvl5pPr marL="1658216" indent="0">
              <a:buNone/>
              <a:defRPr sz="1500" b="1"/>
            </a:lvl5pPr>
            <a:lvl6pPr marL="2072771" indent="0">
              <a:buNone/>
              <a:defRPr sz="1500" b="1"/>
            </a:lvl6pPr>
            <a:lvl7pPr marL="2487325" indent="0">
              <a:buNone/>
              <a:defRPr sz="1500" b="1"/>
            </a:lvl7pPr>
            <a:lvl8pPr marL="2901879" indent="0">
              <a:buNone/>
              <a:defRPr sz="1500" b="1"/>
            </a:lvl8pPr>
            <a:lvl9pPr marL="3316433" indent="0">
              <a:buNone/>
              <a:defRPr sz="1500" b="1"/>
            </a:lvl9pPr>
          </a:lstStyle>
          <a:p>
            <a:pPr lvl="0"/>
            <a:r>
              <a:rPr lang="en-US"/>
              <a:t>Edit Master text styles</a:t>
            </a:r>
          </a:p>
        </p:txBody>
      </p:sp>
      <p:sp>
        <p:nvSpPr>
          <p:cNvPr id="4" name="Content Placeholder 3"/>
          <p:cNvSpPr>
            <a:spLocks noGrp="1"/>
          </p:cNvSpPr>
          <p:nvPr>
            <p:ph sz="half" idx="2"/>
          </p:nvPr>
        </p:nvSpPr>
        <p:spPr>
          <a:xfrm>
            <a:off x="610560" y="2174629"/>
            <a:ext cx="53856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923" y="1535202"/>
            <a:ext cx="5389440" cy="639427"/>
          </a:xfrm>
        </p:spPr>
        <p:txBody>
          <a:bodyPr anchor="b"/>
          <a:lstStyle>
            <a:lvl1pPr marL="0" indent="0">
              <a:buNone/>
              <a:defRPr sz="2200" b="1"/>
            </a:lvl1pPr>
            <a:lvl2pPr marL="414554" indent="0">
              <a:buNone/>
              <a:defRPr sz="1800" b="1"/>
            </a:lvl2pPr>
            <a:lvl3pPr marL="829108" indent="0">
              <a:buNone/>
              <a:defRPr sz="1600" b="1"/>
            </a:lvl3pPr>
            <a:lvl4pPr marL="1243662" indent="0">
              <a:buNone/>
              <a:defRPr sz="1500" b="1"/>
            </a:lvl4pPr>
            <a:lvl5pPr marL="1658216" indent="0">
              <a:buNone/>
              <a:defRPr sz="1500" b="1"/>
            </a:lvl5pPr>
            <a:lvl6pPr marL="2072771" indent="0">
              <a:buNone/>
              <a:defRPr sz="1500" b="1"/>
            </a:lvl6pPr>
            <a:lvl7pPr marL="2487325" indent="0">
              <a:buNone/>
              <a:defRPr sz="1500" b="1"/>
            </a:lvl7pPr>
            <a:lvl8pPr marL="2901879" indent="0">
              <a:buNone/>
              <a:defRPr sz="1500" b="1"/>
            </a:lvl8pPr>
            <a:lvl9pPr marL="3316433" indent="0">
              <a:buNone/>
              <a:defRPr sz="1500" b="1"/>
            </a:lvl9pPr>
          </a:lstStyle>
          <a:p>
            <a:pPr lvl="0"/>
            <a:r>
              <a:rPr lang="en-US"/>
              <a:t>Edit Master text styles</a:t>
            </a:r>
          </a:p>
        </p:txBody>
      </p:sp>
      <p:sp>
        <p:nvSpPr>
          <p:cNvPr id="6" name="Content Placeholder 5"/>
          <p:cNvSpPr>
            <a:spLocks noGrp="1"/>
          </p:cNvSpPr>
          <p:nvPr>
            <p:ph sz="quarter" idx="4"/>
          </p:nvPr>
        </p:nvSpPr>
        <p:spPr>
          <a:xfrm>
            <a:off x="6193923" y="2174629"/>
            <a:ext cx="538944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idx="10"/>
          </p:nvPr>
        </p:nvSpPr>
        <p:spPr/>
        <p:txBody>
          <a:bodyPr/>
          <a:lstStyle>
            <a:lvl1pPr>
              <a:defRPr/>
            </a:lvl1pPr>
          </a:lstStyle>
          <a:p>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a:lvl1pPr>
          </a:lstStyle>
          <a:p>
            <a:fld id="{F785CF9D-E543-438C-92B3-5596E98F6F3D}" type="slidenum">
              <a:rPr lang="en-US"/>
              <a:pPr/>
              <a:t>‹#›</a:t>
            </a:fld>
            <a:endParaRPr lang="en-US"/>
          </a:p>
        </p:txBody>
      </p:sp>
    </p:spTree>
    <p:extLst>
      <p:ext uri="{BB962C8B-B14F-4D97-AF65-F5344CB8AC3E}">
        <p14:creationId xmlns:p14="http://schemas.microsoft.com/office/powerpoint/2010/main" val="2911631679"/>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idx="10"/>
          </p:nvPr>
        </p:nvSpPr>
        <p:spPr/>
        <p:txBody>
          <a:bodyPr/>
          <a:lstStyle>
            <a:lvl1pPr>
              <a:defRPr/>
            </a:lvl1pPr>
          </a:lstStyle>
          <a:p>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a:lvl1pPr>
          </a:lstStyle>
          <a:p>
            <a:fld id="{8B9726E0-3C47-405F-B3E5-7928C4C19E5A}" type="slidenum">
              <a:rPr lang="en-US"/>
              <a:pPr/>
              <a:t>‹#›</a:t>
            </a:fld>
            <a:endParaRPr lang="en-US"/>
          </a:p>
        </p:txBody>
      </p:sp>
    </p:spTree>
    <p:extLst>
      <p:ext uri="{BB962C8B-B14F-4D97-AF65-F5344CB8AC3E}">
        <p14:creationId xmlns:p14="http://schemas.microsoft.com/office/powerpoint/2010/main" val="187077689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a:lvl1pPr>
          </a:lstStyle>
          <a:p>
            <a:fld id="{87D913F4-CFCA-4B75-A28A-B0DD0EB9EA01}" type="slidenum">
              <a:rPr lang="en-US"/>
              <a:pPr/>
              <a:t>‹#›</a:t>
            </a:fld>
            <a:endParaRPr lang="en-US"/>
          </a:p>
        </p:txBody>
      </p:sp>
    </p:spTree>
    <p:extLst>
      <p:ext uri="{BB962C8B-B14F-4D97-AF65-F5344CB8AC3E}">
        <p14:creationId xmlns:p14="http://schemas.microsoft.com/office/powerpoint/2010/main" val="25134783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560" y="273629"/>
            <a:ext cx="4010880" cy="1160762"/>
          </a:xfrm>
        </p:spPr>
        <p:txBody>
          <a:bodyPr anchor="b"/>
          <a:lstStyle>
            <a:lvl1pPr algn="l">
              <a:defRPr sz="1800" b="1"/>
            </a:lvl1pPr>
          </a:lstStyle>
          <a:p>
            <a:r>
              <a:rPr lang="en-US"/>
              <a:t>Click to edit Master title style</a:t>
            </a:r>
            <a:endParaRPr lang="en-IN"/>
          </a:p>
        </p:txBody>
      </p:sp>
      <p:sp>
        <p:nvSpPr>
          <p:cNvPr id="3" name="Content Placeholder 2"/>
          <p:cNvSpPr>
            <a:spLocks noGrp="1"/>
          </p:cNvSpPr>
          <p:nvPr>
            <p:ph idx="1"/>
          </p:nvPr>
        </p:nvSpPr>
        <p:spPr>
          <a:xfrm>
            <a:off x="4767367" y="273633"/>
            <a:ext cx="6816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10560" y="1434396"/>
            <a:ext cx="4010880" cy="4692013"/>
          </a:xfrm>
        </p:spPr>
        <p:txBody>
          <a:bodyPr/>
          <a:lstStyle>
            <a:lvl1pPr marL="0" indent="0">
              <a:buNone/>
              <a:defRPr sz="1300"/>
            </a:lvl1pPr>
            <a:lvl2pPr marL="414554" indent="0">
              <a:buNone/>
              <a:defRPr sz="1100"/>
            </a:lvl2pPr>
            <a:lvl3pPr marL="829108" indent="0">
              <a:buNone/>
              <a:defRPr sz="900"/>
            </a:lvl3pPr>
            <a:lvl4pPr marL="1243662" indent="0">
              <a:buNone/>
              <a:defRPr sz="800"/>
            </a:lvl4pPr>
            <a:lvl5pPr marL="1658216" indent="0">
              <a:buNone/>
              <a:defRPr sz="800"/>
            </a:lvl5pPr>
            <a:lvl6pPr marL="2072771" indent="0">
              <a:buNone/>
              <a:defRPr sz="800"/>
            </a:lvl6pPr>
            <a:lvl7pPr marL="2487325" indent="0">
              <a:buNone/>
              <a:defRPr sz="800"/>
            </a:lvl7pPr>
            <a:lvl8pPr marL="2901879" indent="0">
              <a:buNone/>
              <a:defRPr sz="800"/>
            </a:lvl8pPr>
            <a:lvl9pPr marL="3316433" indent="0">
              <a:buNone/>
              <a:defRPr sz="800"/>
            </a:lvl9pPr>
          </a:lstStyle>
          <a:p>
            <a:pPr lvl="0"/>
            <a:r>
              <a:rPr lang="en-US"/>
              <a:t>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578FF2D3-5CF9-47B5-AA4E-152486EBA0F8}" type="slidenum">
              <a:rPr lang="en-US"/>
              <a:pPr/>
              <a:t>‹#›</a:t>
            </a:fld>
            <a:endParaRPr lang="en-US"/>
          </a:p>
        </p:txBody>
      </p:sp>
    </p:spTree>
    <p:extLst>
      <p:ext uri="{BB962C8B-B14F-4D97-AF65-F5344CB8AC3E}">
        <p14:creationId xmlns:p14="http://schemas.microsoft.com/office/powerpoint/2010/main" val="37371194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92" name="PlaceHolder 2"/>
          <p:cNvSpPr>
            <a:spLocks noGrp="1"/>
          </p:cNvSpPr>
          <p:nvPr>
            <p:ph type="body"/>
          </p:nvPr>
        </p:nvSpPr>
        <p:spPr>
          <a:xfrm>
            <a:off x="609562" y="1327243"/>
            <a:ext cx="10971684" cy="4645352"/>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Tree>
    <p:extLst>
      <p:ext uri="{BB962C8B-B14F-4D97-AF65-F5344CB8AC3E}">
        <p14:creationId xmlns:p14="http://schemas.microsoft.com/office/powerpoint/2010/main" val="212718218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407" y="4800026"/>
            <a:ext cx="7315200" cy="567420"/>
          </a:xfrm>
        </p:spPr>
        <p:txBody>
          <a:bodyPr anchor="b"/>
          <a:lstStyle>
            <a:lvl1pPr algn="l">
              <a:defRPr sz="1800" b="1"/>
            </a:lvl1pPr>
          </a:lstStyle>
          <a:p>
            <a:r>
              <a:rPr lang="en-US"/>
              <a:t>Click to edit Master title style</a:t>
            </a:r>
            <a:endParaRPr lang="en-IN"/>
          </a:p>
        </p:txBody>
      </p:sp>
      <p:sp>
        <p:nvSpPr>
          <p:cNvPr id="3" name="Picture Placeholder 2"/>
          <p:cNvSpPr>
            <a:spLocks noGrp="1"/>
          </p:cNvSpPr>
          <p:nvPr>
            <p:ph type="pic" idx="1"/>
          </p:nvPr>
        </p:nvSpPr>
        <p:spPr>
          <a:xfrm>
            <a:off x="2390407" y="612065"/>
            <a:ext cx="7315200" cy="4115952"/>
          </a:xfrm>
        </p:spPr>
        <p:txBody>
          <a:bodyPr/>
          <a:lstStyle>
            <a:lvl1pPr marL="0" indent="0">
              <a:buNone/>
              <a:defRPr sz="2900"/>
            </a:lvl1pPr>
            <a:lvl2pPr marL="414554" indent="0">
              <a:buNone/>
              <a:defRPr sz="2500"/>
            </a:lvl2pPr>
            <a:lvl3pPr marL="829108" indent="0">
              <a:buNone/>
              <a:defRPr sz="2200"/>
            </a:lvl3pPr>
            <a:lvl4pPr marL="1243662" indent="0">
              <a:buNone/>
              <a:defRPr sz="1800"/>
            </a:lvl4pPr>
            <a:lvl5pPr marL="1658216" indent="0">
              <a:buNone/>
              <a:defRPr sz="1800"/>
            </a:lvl5pPr>
            <a:lvl6pPr marL="2072771" indent="0">
              <a:buNone/>
              <a:defRPr sz="1800"/>
            </a:lvl6pPr>
            <a:lvl7pPr marL="2487325" indent="0">
              <a:buNone/>
              <a:defRPr sz="1800"/>
            </a:lvl7pPr>
            <a:lvl8pPr marL="2901879" indent="0">
              <a:buNone/>
              <a:defRPr sz="1800"/>
            </a:lvl8pPr>
            <a:lvl9pPr marL="3316433" indent="0">
              <a:buNone/>
              <a:defRPr sz="1800"/>
            </a:lvl9pPr>
          </a:lstStyle>
          <a:p>
            <a:r>
              <a:rPr lang="en-US"/>
              <a:t>Click icon to add picture</a:t>
            </a:r>
            <a:endParaRPr lang="en-IN"/>
          </a:p>
        </p:txBody>
      </p:sp>
      <p:sp>
        <p:nvSpPr>
          <p:cNvPr id="4" name="Text Placeholder 3"/>
          <p:cNvSpPr>
            <a:spLocks noGrp="1"/>
          </p:cNvSpPr>
          <p:nvPr>
            <p:ph type="body" sz="half" idx="2"/>
          </p:nvPr>
        </p:nvSpPr>
        <p:spPr>
          <a:xfrm>
            <a:off x="2390407" y="5367444"/>
            <a:ext cx="7315200" cy="805044"/>
          </a:xfrm>
        </p:spPr>
        <p:txBody>
          <a:bodyPr/>
          <a:lstStyle>
            <a:lvl1pPr marL="0" indent="0">
              <a:buNone/>
              <a:defRPr sz="1300"/>
            </a:lvl1pPr>
            <a:lvl2pPr marL="414554" indent="0">
              <a:buNone/>
              <a:defRPr sz="1100"/>
            </a:lvl2pPr>
            <a:lvl3pPr marL="829108" indent="0">
              <a:buNone/>
              <a:defRPr sz="900"/>
            </a:lvl3pPr>
            <a:lvl4pPr marL="1243662" indent="0">
              <a:buNone/>
              <a:defRPr sz="800"/>
            </a:lvl4pPr>
            <a:lvl5pPr marL="1658216" indent="0">
              <a:buNone/>
              <a:defRPr sz="800"/>
            </a:lvl5pPr>
            <a:lvl6pPr marL="2072771" indent="0">
              <a:buNone/>
              <a:defRPr sz="800"/>
            </a:lvl6pPr>
            <a:lvl7pPr marL="2487325" indent="0">
              <a:buNone/>
              <a:defRPr sz="800"/>
            </a:lvl7pPr>
            <a:lvl8pPr marL="2901879" indent="0">
              <a:buNone/>
              <a:defRPr sz="800"/>
            </a:lvl8pPr>
            <a:lvl9pPr marL="3316433" indent="0">
              <a:buNone/>
              <a:defRPr sz="800"/>
            </a:lvl9pPr>
          </a:lstStyle>
          <a:p>
            <a:pPr lvl="0"/>
            <a:r>
              <a:rPr lang="en-US"/>
              <a:t>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CC8B9895-3F38-4A7D-A39E-93326F1678CB}" type="slidenum">
              <a:rPr lang="en-US"/>
              <a:pPr/>
              <a:t>‹#›</a:t>
            </a:fld>
            <a:endParaRPr lang="en-US"/>
          </a:p>
        </p:txBody>
      </p:sp>
    </p:spTree>
    <p:extLst>
      <p:ext uri="{BB962C8B-B14F-4D97-AF65-F5344CB8AC3E}">
        <p14:creationId xmlns:p14="http://schemas.microsoft.com/office/powerpoint/2010/main" val="262413752"/>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33C273C8-9EB2-4132-81A6-E87A70289C78}" type="slidenum">
              <a:rPr lang="en-US"/>
              <a:pPr/>
              <a:t>‹#›</a:t>
            </a:fld>
            <a:endParaRPr lang="en-US"/>
          </a:p>
        </p:txBody>
      </p:sp>
    </p:spTree>
    <p:extLst>
      <p:ext uri="{BB962C8B-B14F-4D97-AF65-F5344CB8AC3E}">
        <p14:creationId xmlns:p14="http://schemas.microsoft.com/office/powerpoint/2010/main" val="418738180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5120" y="-22371305"/>
            <a:ext cx="2972160" cy="32656869"/>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8640" y="-22371305"/>
            <a:ext cx="8732160" cy="3265686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750EEA38-D5C0-42FF-8943-39468B12E2E7}" type="slidenum">
              <a:rPr lang="en-US"/>
              <a:pPr/>
              <a:t>‹#›</a:t>
            </a:fld>
            <a:endParaRPr lang="en-US"/>
          </a:p>
        </p:txBody>
      </p:sp>
    </p:spTree>
    <p:extLst>
      <p:ext uri="{BB962C8B-B14F-4D97-AF65-F5344CB8AC3E}">
        <p14:creationId xmlns:p14="http://schemas.microsoft.com/office/powerpoint/2010/main" val="1147966473"/>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7AFD3-CB16-B198-1E15-82CB2DA21F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DA0428-F4C6-D6B8-F650-E793869D41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E9DD69-9654-826F-1CFA-545D3B4CE4D1}"/>
              </a:ext>
            </a:extLst>
          </p:cNvPr>
          <p:cNvSpPr>
            <a:spLocks noGrp="1"/>
          </p:cNvSpPr>
          <p:nvPr>
            <p:ph type="dt" sz="half" idx="10"/>
          </p:nvPr>
        </p:nvSpPr>
        <p:spPr/>
        <p:txBody>
          <a:bodyPr/>
          <a:lstStyle/>
          <a:p>
            <a:fld id="{9404066F-8AFA-411B-BF3C-539A4EF9DE3B}" type="datetimeFigureOut">
              <a:rPr lang="en-US" smtClean="0"/>
              <a:t>1/30/2024</a:t>
            </a:fld>
            <a:endParaRPr lang="en-US"/>
          </a:p>
        </p:txBody>
      </p:sp>
      <p:sp>
        <p:nvSpPr>
          <p:cNvPr id="5" name="Footer Placeholder 4">
            <a:extLst>
              <a:ext uri="{FF2B5EF4-FFF2-40B4-BE49-F238E27FC236}">
                <a16:creationId xmlns:a16="http://schemas.microsoft.com/office/drawing/2014/main" id="{2737D3F6-4D53-1A86-F6B3-C722DAACD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5E0342-1A3C-B7D8-3D65-85D8920821D0}"/>
              </a:ext>
            </a:extLst>
          </p:cNvPr>
          <p:cNvSpPr>
            <a:spLocks noGrp="1"/>
          </p:cNvSpPr>
          <p:nvPr>
            <p:ph type="sldNum" sz="quarter" idx="12"/>
          </p:nvPr>
        </p:nvSpPr>
        <p:spPr/>
        <p:txBody>
          <a:bodyPr/>
          <a:lstStyle/>
          <a:p>
            <a:fld id="{39439238-DD11-4FE7-BF1E-3863830CB01E}" type="slidenum">
              <a:rPr lang="en-US" smtClean="0"/>
              <a:t>‹#›</a:t>
            </a:fld>
            <a:endParaRPr lang="en-US"/>
          </a:p>
        </p:txBody>
      </p:sp>
    </p:spTree>
    <p:extLst>
      <p:ext uri="{BB962C8B-B14F-4D97-AF65-F5344CB8AC3E}">
        <p14:creationId xmlns:p14="http://schemas.microsoft.com/office/powerpoint/2010/main" val="1361327129"/>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EB4A-DC7F-0B85-BAD5-E203DC0DBE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4632DB-1377-705A-BF83-D3DDAD36D8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DB4F14-6BAB-5222-ABC2-E8031B711444}"/>
              </a:ext>
            </a:extLst>
          </p:cNvPr>
          <p:cNvSpPr>
            <a:spLocks noGrp="1"/>
          </p:cNvSpPr>
          <p:nvPr>
            <p:ph type="dt" sz="half" idx="10"/>
          </p:nvPr>
        </p:nvSpPr>
        <p:spPr/>
        <p:txBody>
          <a:bodyPr/>
          <a:lstStyle/>
          <a:p>
            <a:fld id="{9404066F-8AFA-411B-BF3C-539A4EF9DE3B}" type="datetimeFigureOut">
              <a:rPr lang="en-US" smtClean="0"/>
              <a:t>1/30/2024</a:t>
            </a:fld>
            <a:endParaRPr lang="en-US"/>
          </a:p>
        </p:txBody>
      </p:sp>
      <p:sp>
        <p:nvSpPr>
          <p:cNvPr id="5" name="Footer Placeholder 4">
            <a:extLst>
              <a:ext uri="{FF2B5EF4-FFF2-40B4-BE49-F238E27FC236}">
                <a16:creationId xmlns:a16="http://schemas.microsoft.com/office/drawing/2014/main" id="{84CEE9A4-4BA8-3EC6-763C-5E0E42AEAA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E11EFF-4281-1311-51A7-0AF6403D8123}"/>
              </a:ext>
            </a:extLst>
          </p:cNvPr>
          <p:cNvSpPr>
            <a:spLocks noGrp="1"/>
          </p:cNvSpPr>
          <p:nvPr>
            <p:ph type="sldNum" sz="quarter" idx="12"/>
          </p:nvPr>
        </p:nvSpPr>
        <p:spPr/>
        <p:txBody>
          <a:bodyPr/>
          <a:lstStyle/>
          <a:p>
            <a:fld id="{39439238-DD11-4FE7-BF1E-3863830CB01E}" type="slidenum">
              <a:rPr lang="en-US" smtClean="0"/>
              <a:t>‹#›</a:t>
            </a:fld>
            <a:endParaRPr lang="en-US"/>
          </a:p>
        </p:txBody>
      </p:sp>
    </p:spTree>
    <p:extLst>
      <p:ext uri="{BB962C8B-B14F-4D97-AF65-F5344CB8AC3E}">
        <p14:creationId xmlns:p14="http://schemas.microsoft.com/office/powerpoint/2010/main" val="1721078946"/>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89502-55F5-450C-B634-90AE88CF3F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A6DA0D-FEAD-DC75-FD1A-997D2C8CB7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45264B-01C5-2CB8-ACC5-3B309F070D14}"/>
              </a:ext>
            </a:extLst>
          </p:cNvPr>
          <p:cNvSpPr>
            <a:spLocks noGrp="1"/>
          </p:cNvSpPr>
          <p:nvPr>
            <p:ph type="dt" sz="half" idx="10"/>
          </p:nvPr>
        </p:nvSpPr>
        <p:spPr/>
        <p:txBody>
          <a:bodyPr/>
          <a:lstStyle/>
          <a:p>
            <a:fld id="{9404066F-8AFA-411B-BF3C-539A4EF9DE3B}" type="datetimeFigureOut">
              <a:rPr lang="en-US" smtClean="0"/>
              <a:t>1/30/2024</a:t>
            </a:fld>
            <a:endParaRPr lang="en-US"/>
          </a:p>
        </p:txBody>
      </p:sp>
      <p:sp>
        <p:nvSpPr>
          <p:cNvPr id="5" name="Footer Placeholder 4">
            <a:extLst>
              <a:ext uri="{FF2B5EF4-FFF2-40B4-BE49-F238E27FC236}">
                <a16:creationId xmlns:a16="http://schemas.microsoft.com/office/drawing/2014/main" id="{9F6F5723-5D3A-6CF6-A9F5-17BF70D790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9E201E-DBCD-6F5A-E7E2-6965EB1CECA9}"/>
              </a:ext>
            </a:extLst>
          </p:cNvPr>
          <p:cNvSpPr>
            <a:spLocks noGrp="1"/>
          </p:cNvSpPr>
          <p:nvPr>
            <p:ph type="sldNum" sz="quarter" idx="12"/>
          </p:nvPr>
        </p:nvSpPr>
        <p:spPr/>
        <p:txBody>
          <a:bodyPr/>
          <a:lstStyle/>
          <a:p>
            <a:fld id="{39439238-DD11-4FE7-BF1E-3863830CB01E}" type="slidenum">
              <a:rPr lang="en-US" smtClean="0"/>
              <a:t>‹#›</a:t>
            </a:fld>
            <a:endParaRPr lang="en-US"/>
          </a:p>
        </p:txBody>
      </p:sp>
    </p:spTree>
    <p:extLst>
      <p:ext uri="{BB962C8B-B14F-4D97-AF65-F5344CB8AC3E}">
        <p14:creationId xmlns:p14="http://schemas.microsoft.com/office/powerpoint/2010/main" val="3251675960"/>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9111E-BCE5-7AFF-E9BD-5E4634A4B5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0CBBA7-D762-6048-9E75-D887DDA32D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E8D5B1-F90B-B44E-72F4-4CA5261AEB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0D8AFF3-A297-A43A-1411-B612082D97FC}"/>
              </a:ext>
            </a:extLst>
          </p:cNvPr>
          <p:cNvSpPr>
            <a:spLocks noGrp="1"/>
          </p:cNvSpPr>
          <p:nvPr>
            <p:ph type="dt" sz="half" idx="10"/>
          </p:nvPr>
        </p:nvSpPr>
        <p:spPr/>
        <p:txBody>
          <a:bodyPr/>
          <a:lstStyle/>
          <a:p>
            <a:fld id="{9404066F-8AFA-411B-BF3C-539A4EF9DE3B}" type="datetimeFigureOut">
              <a:rPr lang="en-US" smtClean="0"/>
              <a:t>1/30/2024</a:t>
            </a:fld>
            <a:endParaRPr lang="en-US"/>
          </a:p>
        </p:txBody>
      </p:sp>
      <p:sp>
        <p:nvSpPr>
          <p:cNvPr id="6" name="Footer Placeholder 5">
            <a:extLst>
              <a:ext uri="{FF2B5EF4-FFF2-40B4-BE49-F238E27FC236}">
                <a16:creationId xmlns:a16="http://schemas.microsoft.com/office/drawing/2014/main" id="{329BD4FC-06AE-03B8-5435-CFDDCAF4B1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6B5A37-60BD-A6D5-4A96-C4BF233E7AEB}"/>
              </a:ext>
            </a:extLst>
          </p:cNvPr>
          <p:cNvSpPr>
            <a:spLocks noGrp="1"/>
          </p:cNvSpPr>
          <p:nvPr>
            <p:ph type="sldNum" sz="quarter" idx="12"/>
          </p:nvPr>
        </p:nvSpPr>
        <p:spPr/>
        <p:txBody>
          <a:bodyPr/>
          <a:lstStyle/>
          <a:p>
            <a:fld id="{39439238-DD11-4FE7-BF1E-3863830CB01E}" type="slidenum">
              <a:rPr lang="en-US" smtClean="0"/>
              <a:t>‹#›</a:t>
            </a:fld>
            <a:endParaRPr lang="en-US"/>
          </a:p>
        </p:txBody>
      </p:sp>
    </p:spTree>
    <p:extLst>
      <p:ext uri="{BB962C8B-B14F-4D97-AF65-F5344CB8AC3E}">
        <p14:creationId xmlns:p14="http://schemas.microsoft.com/office/powerpoint/2010/main" val="3501381739"/>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818E3-5F0F-E13C-C664-F3C04DE9AB9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34ADEC-6008-ED43-DFB8-A21BF712AF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F1F292-26F5-1D8A-ADD7-ADE59B22FE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EF207B-0673-AD9D-122C-761B06983E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46C075-F69F-CC4A-F1B2-503AC6D04F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F8BE06C-BE60-B39F-082B-B236BD5D8226}"/>
              </a:ext>
            </a:extLst>
          </p:cNvPr>
          <p:cNvSpPr>
            <a:spLocks noGrp="1"/>
          </p:cNvSpPr>
          <p:nvPr>
            <p:ph type="dt" sz="half" idx="10"/>
          </p:nvPr>
        </p:nvSpPr>
        <p:spPr/>
        <p:txBody>
          <a:bodyPr/>
          <a:lstStyle/>
          <a:p>
            <a:fld id="{9404066F-8AFA-411B-BF3C-539A4EF9DE3B}" type="datetimeFigureOut">
              <a:rPr lang="en-US" smtClean="0"/>
              <a:t>1/30/2024</a:t>
            </a:fld>
            <a:endParaRPr lang="en-US"/>
          </a:p>
        </p:txBody>
      </p:sp>
      <p:sp>
        <p:nvSpPr>
          <p:cNvPr id="8" name="Footer Placeholder 7">
            <a:extLst>
              <a:ext uri="{FF2B5EF4-FFF2-40B4-BE49-F238E27FC236}">
                <a16:creationId xmlns:a16="http://schemas.microsoft.com/office/drawing/2014/main" id="{530E56CB-7614-C3B7-B301-1AAD4654F8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161AC5-9AE7-AB3B-F4B0-7037332FB9E0}"/>
              </a:ext>
            </a:extLst>
          </p:cNvPr>
          <p:cNvSpPr>
            <a:spLocks noGrp="1"/>
          </p:cNvSpPr>
          <p:nvPr>
            <p:ph type="sldNum" sz="quarter" idx="12"/>
          </p:nvPr>
        </p:nvSpPr>
        <p:spPr/>
        <p:txBody>
          <a:bodyPr/>
          <a:lstStyle/>
          <a:p>
            <a:fld id="{39439238-DD11-4FE7-BF1E-3863830CB01E}" type="slidenum">
              <a:rPr lang="en-US" smtClean="0"/>
              <a:t>‹#›</a:t>
            </a:fld>
            <a:endParaRPr lang="en-US"/>
          </a:p>
        </p:txBody>
      </p:sp>
    </p:spTree>
    <p:extLst>
      <p:ext uri="{BB962C8B-B14F-4D97-AF65-F5344CB8AC3E}">
        <p14:creationId xmlns:p14="http://schemas.microsoft.com/office/powerpoint/2010/main" val="2578592395"/>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5F79-4E8A-5FF4-ECB1-D1482FFF3C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B57AB8-5124-9AAB-513F-A1CE0E61AB87}"/>
              </a:ext>
            </a:extLst>
          </p:cNvPr>
          <p:cNvSpPr>
            <a:spLocks noGrp="1"/>
          </p:cNvSpPr>
          <p:nvPr>
            <p:ph type="dt" sz="half" idx="10"/>
          </p:nvPr>
        </p:nvSpPr>
        <p:spPr/>
        <p:txBody>
          <a:bodyPr/>
          <a:lstStyle/>
          <a:p>
            <a:fld id="{EAA3E15C-3459-4492-9B85-0D37109ED9F0}" type="datetimeFigureOut">
              <a:rPr lang="en-IN" smtClean="0"/>
              <a:t>30-01-2024</a:t>
            </a:fld>
            <a:endParaRPr lang="en-IN"/>
          </a:p>
        </p:txBody>
      </p:sp>
      <p:sp>
        <p:nvSpPr>
          <p:cNvPr id="4" name="Footer Placeholder 3">
            <a:extLst>
              <a:ext uri="{FF2B5EF4-FFF2-40B4-BE49-F238E27FC236}">
                <a16:creationId xmlns:a16="http://schemas.microsoft.com/office/drawing/2014/main" id="{CFAE0701-AA5A-9FA0-5C05-32D5B98813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76DD1F-12A2-2039-F5D1-5412255CEB7A}"/>
              </a:ext>
            </a:extLst>
          </p:cNvPr>
          <p:cNvSpPr>
            <a:spLocks noGrp="1"/>
          </p:cNvSpPr>
          <p:nvPr>
            <p:ph type="sldNum" sz="quarter" idx="12"/>
          </p:nvPr>
        </p:nvSpPr>
        <p:spPr/>
        <p:txBody>
          <a:bodyPr/>
          <a:lstStyle/>
          <a:p>
            <a:fld id="{F84325EE-9416-4826-81BD-7EEBFB9D205E}" type="slidenum">
              <a:rPr lang="en-IN" smtClean="0"/>
              <a:t>‹#›</a:t>
            </a:fld>
            <a:endParaRPr lang="en-IN"/>
          </a:p>
        </p:txBody>
      </p:sp>
    </p:spTree>
    <p:extLst>
      <p:ext uri="{BB962C8B-B14F-4D97-AF65-F5344CB8AC3E}">
        <p14:creationId xmlns:p14="http://schemas.microsoft.com/office/powerpoint/2010/main" val="205693851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DE30FC-EF32-55A2-59EE-E85E3366E6AB}"/>
              </a:ext>
            </a:extLst>
          </p:cNvPr>
          <p:cNvSpPr>
            <a:spLocks noGrp="1"/>
          </p:cNvSpPr>
          <p:nvPr>
            <p:ph type="dt" sz="half" idx="10"/>
          </p:nvPr>
        </p:nvSpPr>
        <p:spPr/>
        <p:txBody>
          <a:bodyPr/>
          <a:lstStyle/>
          <a:p>
            <a:fld id="{9404066F-8AFA-411B-BF3C-539A4EF9DE3B}" type="datetimeFigureOut">
              <a:rPr lang="en-US" smtClean="0"/>
              <a:t>1/30/2024</a:t>
            </a:fld>
            <a:endParaRPr lang="en-US"/>
          </a:p>
        </p:txBody>
      </p:sp>
      <p:sp>
        <p:nvSpPr>
          <p:cNvPr id="3" name="Footer Placeholder 2">
            <a:extLst>
              <a:ext uri="{FF2B5EF4-FFF2-40B4-BE49-F238E27FC236}">
                <a16:creationId xmlns:a16="http://schemas.microsoft.com/office/drawing/2014/main" id="{C13648B3-7F4B-1AE2-8D55-D2C2420D89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F4337C-7950-3D38-8C85-198AF0B1F583}"/>
              </a:ext>
            </a:extLst>
          </p:cNvPr>
          <p:cNvSpPr>
            <a:spLocks noGrp="1"/>
          </p:cNvSpPr>
          <p:nvPr>
            <p:ph type="sldNum" sz="quarter" idx="12"/>
          </p:nvPr>
        </p:nvSpPr>
        <p:spPr/>
        <p:txBody>
          <a:bodyPr/>
          <a:lstStyle/>
          <a:p>
            <a:fld id="{39439238-DD11-4FE7-BF1E-3863830CB01E}" type="slidenum">
              <a:rPr lang="en-US" smtClean="0"/>
              <a:t>‹#›</a:t>
            </a:fld>
            <a:endParaRPr lang="en-US"/>
          </a:p>
        </p:txBody>
      </p:sp>
    </p:spTree>
    <p:extLst>
      <p:ext uri="{BB962C8B-B14F-4D97-AF65-F5344CB8AC3E}">
        <p14:creationId xmlns:p14="http://schemas.microsoft.com/office/powerpoint/2010/main" val="24406221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94" name="PlaceHolder 2"/>
          <p:cNvSpPr>
            <a:spLocks noGrp="1"/>
          </p:cNvSpPr>
          <p:nvPr>
            <p:ph type="body"/>
          </p:nvPr>
        </p:nvSpPr>
        <p:spPr>
          <a:xfrm>
            <a:off x="609562" y="1327243"/>
            <a:ext cx="5354133" cy="4645352"/>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95" name="PlaceHolder 3"/>
          <p:cNvSpPr>
            <a:spLocks noGrp="1"/>
          </p:cNvSpPr>
          <p:nvPr>
            <p:ph type="body"/>
          </p:nvPr>
        </p:nvSpPr>
        <p:spPr>
          <a:xfrm>
            <a:off x="6231903" y="1327243"/>
            <a:ext cx="5354133" cy="4645352"/>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Tree>
    <p:extLst>
      <p:ext uri="{BB962C8B-B14F-4D97-AF65-F5344CB8AC3E}">
        <p14:creationId xmlns:p14="http://schemas.microsoft.com/office/powerpoint/2010/main" val="211301168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6F17F-6904-A81B-104A-5D03BA7B7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42ADE5-C703-6FDE-84FA-6FF48FB3C7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063716-AC81-6B15-BF89-F97ECC77CD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86EB3-AAEC-7AB4-F47E-5CA487FABF88}"/>
              </a:ext>
            </a:extLst>
          </p:cNvPr>
          <p:cNvSpPr>
            <a:spLocks noGrp="1"/>
          </p:cNvSpPr>
          <p:nvPr>
            <p:ph type="dt" sz="half" idx="10"/>
          </p:nvPr>
        </p:nvSpPr>
        <p:spPr/>
        <p:txBody>
          <a:bodyPr/>
          <a:lstStyle/>
          <a:p>
            <a:fld id="{9404066F-8AFA-411B-BF3C-539A4EF9DE3B}" type="datetimeFigureOut">
              <a:rPr lang="en-US" smtClean="0"/>
              <a:t>1/30/2024</a:t>
            </a:fld>
            <a:endParaRPr lang="en-US"/>
          </a:p>
        </p:txBody>
      </p:sp>
      <p:sp>
        <p:nvSpPr>
          <p:cNvPr id="6" name="Footer Placeholder 5">
            <a:extLst>
              <a:ext uri="{FF2B5EF4-FFF2-40B4-BE49-F238E27FC236}">
                <a16:creationId xmlns:a16="http://schemas.microsoft.com/office/drawing/2014/main" id="{A664C736-38B5-E39A-D1DA-D7F6FDFC9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ABC55C-33D2-ABA7-3761-08DF5D6CE300}"/>
              </a:ext>
            </a:extLst>
          </p:cNvPr>
          <p:cNvSpPr>
            <a:spLocks noGrp="1"/>
          </p:cNvSpPr>
          <p:nvPr>
            <p:ph type="sldNum" sz="quarter" idx="12"/>
          </p:nvPr>
        </p:nvSpPr>
        <p:spPr/>
        <p:txBody>
          <a:bodyPr/>
          <a:lstStyle/>
          <a:p>
            <a:fld id="{39439238-DD11-4FE7-BF1E-3863830CB01E}" type="slidenum">
              <a:rPr lang="en-US" smtClean="0"/>
              <a:t>‹#›</a:t>
            </a:fld>
            <a:endParaRPr lang="en-US"/>
          </a:p>
        </p:txBody>
      </p:sp>
    </p:spTree>
    <p:extLst>
      <p:ext uri="{BB962C8B-B14F-4D97-AF65-F5344CB8AC3E}">
        <p14:creationId xmlns:p14="http://schemas.microsoft.com/office/powerpoint/2010/main" val="2273215118"/>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DB2F-F6D5-6129-5ED9-B5FE8C8EED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E313C0-4922-2C20-171A-CAD508E3F4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DBE851-4EA1-6B3A-BA8D-61051F3CE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B644B1-9031-7BEF-73E2-69F2613D6156}"/>
              </a:ext>
            </a:extLst>
          </p:cNvPr>
          <p:cNvSpPr>
            <a:spLocks noGrp="1"/>
          </p:cNvSpPr>
          <p:nvPr>
            <p:ph type="dt" sz="half" idx="10"/>
          </p:nvPr>
        </p:nvSpPr>
        <p:spPr/>
        <p:txBody>
          <a:bodyPr/>
          <a:lstStyle/>
          <a:p>
            <a:fld id="{9404066F-8AFA-411B-BF3C-539A4EF9DE3B}" type="datetimeFigureOut">
              <a:rPr lang="en-US" smtClean="0"/>
              <a:t>1/30/2024</a:t>
            </a:fld>
            <a:endParaRPr lang="en-US"/>
          </a:p>
        </p:txBody>
      </p:sp>
      <p:sp>
        <p:nvSpPr>
          <p:cNvPr id="6" name="Footer Placeholder 5">
            <a:extLst>
              <a:ext uri="{FF2B5EF4-FFF2-40B4-BE49-F238E27FC236}">
                <a16:creationId xmlns:a16="http://schemas.microsoft.com/office/drawing/2014/main" id="{8E1C87CA-D000-35EC-F98F-D84B40889E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2E9EA6-38AD-8A1C-5188-08507C6F7F88}"/>
              </a:ext>
            </a:extLst>
          </p:cNvPr>
          <p:cNvSpPr>
            <a:spLocks noGrp="1"/>
          </p:cNvSpPr>
          <p:nvPr>
            <p:ph type="sldNum" sz="quarter" idx="12"/>
          </p:nvPr>
        </p:nvSpPr>
        <p:spPr/>
        <p:txBody>
          <a:bodyPr/>
          <a:lstStyle/>
          <a:p>
            <a:fld id="{39439238-DD11-4FE7-BF1E-3863830CB01E}" type="slidenum">
              <a:rPr lang="en-US" smtClean="0"/>
              <a:t>‹#›</a:t>
            </a:fld>
            <a:endParaRPr lang="en-US"/>
          </a:p>
        </p:txBody>
      </p:sp>
    </p:spTree>
    <p:extLst>
      <p:ext uri="{BB962C8B-B14F-4D97-AF65-F5344CB8AC3E}">
        <p14:creationId xmlns:p14="http://schemas.microsoft.com/office/powerpoint/2010/main" val="3755089100"/>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096D-6ED9-8CE3-047D-9C988318F7A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4C8BB1-7F4D-5502-E0A9-1FCC516097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77B6C9-5022-D3C3-3A56-08EED4FEAABB}"/>
              </a:ext>
            </a:extLst>
          </p:cNvPr>
          <p:cNvSpPr>
            <a:spLocks noGrp="1"/>
          </p:cNvSpPr>
          <p:nvPr>
            <p:ph type="dt" sz="half" idx="10"/>
          </p:nvPr>
        </p:nvSpPr>
        <p:spPr/>
        <p:txBody>
          <a:bodyPr/>
          <a:lstStyle/>
          <a:p>
            <a:fld id="{9404066F-8AFA-411B-BF3C-539A4EF9DE3B}" type="datetimeFigureOut">
              <a:rPr lang="en-US" smtClean="0"/>
              <a:t>1/30/2024</a:t>
            </a:fld>
            <a:endParaRPr lang="en-US"/>
          </a:p>
        </p:txBody>
      </p:sp>
      <p:sp>
        <p:nvSpPr>
          <p:cNvPr id="5" name="Footer Placeholder 4">
            <a:extLst>
              <a:ext uri="{FF2B5EF4-FFF2-40B4-BE49-F238E27FC236}">
                <a16:creationId xmlns:a16="http://schemas.microsoft.com/office/drawing/2014/main" id="{13E628B4-A88E-FA73-2B03-547B15299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A34DD-32CD-8465-094E-75F7397FDB8E}"/>
              </a:ext>
            </a:extLst>
          </p:cNvPr>
          <p:cNvSpPr>
            <a:spLocks noGrp="1"/>
          </p:cNvSpPr>
          <p:nvPr>
            <p:ph type="sldNum" sz="quarter" idx="12"/>
          </p:nvPr>
        </p:nvSpPr>
        <p:spPr/>
        <p:txBody>
          <a:bodyPr/>
          <a:lstStyle/>
          <a:p>
            <a:fld id="{39439238-DD11-4FE7-BF1E-3863830CB01E}" type="slidenum">
              <a:rPr lang="en-US" smtClean="0"/>
              <a:t>‹#›</a:t>
            </a:fld>
            <a:endParaRPr lang="en-US"/>
          </a:p>
        </p:txBody>
      </p:sp>
    </p:spTree>
    <p:extLst>
      <p:ext uri="{BB962C8B-B14F-4D97-AF65-F5344CB8AC3E}">
        <p14:creationId xmlns:p14="http://schemas.microsoft.com/office/powerpoint/2010/main" val="3465968309"/>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86FD57-0F12-A16A-0F49-C6DE96B94E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3BE202-C2FA-211C-44DC-714BFE364C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20283D-A3AA-564E-85BF-4D422AEB4ADF}"/>
              </a:ext>
            </a:extLst>
          </p:cNvPr>
          <p:cNvSpPr>
            <a:spLocks noGrp="1"/>
          </p:cNvSpPr>
          <p:nvPr>
            <p:ph type="dt" sz="half" idx="10"/>
          </p:nvPr>
        </p:nvSpPr>
        <p:spPr/>
        <p:txBody>
          <a:bodyPr/>
          <a:lstStyle/>
          <a:p>
            <a:fld id="{9404066F-8AFA-411B-BF3C-539A4EF9DE3B}" type="datetimeFigureOut">
              <a:rPr lang="en-US" smtClean="0"/>
              <a:t>1/30/2024</a:t>
            </a:fld>
            <a:endParaRPr lang="en-US"/>
          </a:p>
        </p:txBody>
      </p:sp>
      <p:sp>
        <p:nvSpPr>
          <p:cNvPr id="5" name="Footer Placeholder 4">
            <a:extLst>
              <a:ext uri="{FF2B5EF4-FFF2-40B4-BE49-F238E27FC236}">
                <a16:creationId xmlns:a16="http://schemas.microsoft.com/office/drawing/2014/main" id="{1F2C3C87-EEC2-8F73-A7B7-6C18B245E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4040E-C485-9181-2CEF-E76EFD3B06CE}"/>
              </a:ext>
            </a:extLst>
          </p:cNvPr>
          <p:cNvSpPr>
            <a:spLocks noGrp="1"/>
          </p:cNvSpPr>
          <p:nvPr>
            <p:ph type="sldNum" sz="quarter" idx="12"/>
          </p:nvPr>
        </p:nvSpPr>
        <p:spPr/>
        <p:txBody>
          <a:bodyPr/>
          <a:lstStyle/>
          <a:p>
            <a:fld id="{39439238-DD11-4FE7-BF1E-3863830CB01E}" type="slidenum">
              <a:rPr lang="en-US" smtClean="0"/>
              <a:t>‹#›</a:t>
            </a:fld>
            <a:endParaRPr lang="en-US"/>
          </a:p>
        </p:txBody>
      </p:sp>
    </p:spTree>
    <p:extLst>
      <p:ext uri="{BB962C8B-B14F-4D97-AF65-F5344CB8AC3E}">
        <p14:creationId xmlns:p14="http://schemas.microsoft.com/office/powerpoint/2010/main" val="3505895671"/>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cSld name="2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51459" y="238505"/>
            <a:ext cx="10889081" cy="635000"/>
          </a:xfrm>
          <a:prstGeom prst="rect">
            <a:avLst/>
          </a:prstGeom>
        </p:spPr>
        <p:txBody>
          <a:bodyPr wrap="square" lIns="0" tIns="0" rIns="0" bIns="0">
            <a:spAutoFit/>
          </a:bodyPr>
          <a:lstStyle>
            <a:lvl1pPr>
              <a:defRPr b="0" i="0">
                <a:solidFill>
                  <a:schemeClr val="tx1"/>
                </a:solidFill>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388480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47" name="PlaceHolder 2"/>
          <p:cNvSpPr>
            <a:spLocks noGrp="1"/>
          </p:cNvSpPr>
          <p:nvPr>
            <p:ph type="subTitle"/>
          </p:nvPr>
        </p:nvSpPr>
        <p:spPr>
          <a:xfrm>
            <a:off x="609562" y="1327243"/>
            <a:ext cx="10971684" cy="4645352"/>
          </a:xfrm>
          <a:prstGeom prst="rect">
            <a:avLst/>
          </a:prstGeom>
        </p:spPr>
        <p:txBody>
          <a:bodyPr lIns="0" tIns="0" rIns="0" bIns="0" anchor="ctr"/>
          <a:lstStyle/>
          <a:p>
            <a:pPr algn="ctr"/>
            <a:r>
              <a:rPr lang="en-US" sz="2903" b="0" strike="noStrike" spc="-1">
                <a:solidFill>
                  <a:srgbClr val="000000"/>
                </a:solidFill>
                <a:uFill>
                  <a:solidFill>
                    <a:srgbClr val="FFFFFF"/>
                  </a:solidFill>
                </a:uFill>
                <a:latin typeface="Arial"/>
              </a:rPr>
              <a:t>Click to edit Master subtitle style</a:t>
            </a:r>
          </a:p>
        </p:txBody>
      </p:sp>
    </p:spTree>
    <p:extLst>
      <p:ext uri="{BB962C8B-B14F-4D97-AF65-F5344CB8AC3E}">
        <p14:creationId xmlns:p14="http://schemas.microsoft.com/office/powerpoint/2010/main" val="4024157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Tree>
    <p:extLst>
      <p:ext uri="{BB962C8B-B14F-4D97-AF65-F5344CB8AC3E}">
        <p14:creationId xmlns:p14="http://schemas.microsoft.com/office/powerpoint/2010/main" val="2438865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91418" y="12084"/>
            <a:ext cx="10889829" cy="5308647"/>
          </a:xfrm>
          <a:prstGeom prst="rect">
            <a:avLst/>
          </a:prstGeom>
        </p:spPr>
        <p:txBody>
          <a:bodyPr lIns="0" tIns="0" rIns="0" bIns="0" anchor="ctr"/>
          <a:lstStyle/>
          <a:p>
            <a:pPr algn="ctr"/>
            <a:r>
              <a:rPr lang="en-US" sz="2903" b="0" strike="noStrike" spc="-1">
                <a:solidFill>
                  <a:srgbClr val="000000"/>
                </a:solidFill>
                <a:uFill>
                  <a:solidFill>
                    <a:srgbClr val="FFFFFF"/>
                  </a:solidFill>
                </a:uFill>
                <a:latin typeface="Arial"/>
              </a:rPr>
              <a:t>Click to edit Master subtitle style</a:t>
            </a:r>
          </a:p>
        </p:txBody>
      </p:sp>
    </p:spTree>
    <p:extLst>
      <p:ext uri="{BB962C8B-B14F-4D97-AF65-F5344CB8AC3E}">
        <p14:creationId xmlns:p14="http://schemas.microsoft.com/office/powerpoint/2010/main" val="23424324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99" name="PlaceHolder 2"/>
          <p:cNvSpPr>
            <a:spLocks noGrp="1"/>
          </p:cNvSpPr>
          <p:nvPr>
            <p:ph type="body"/>
          </p:nvPr>
        </p:nvSpPr>
        <p:spPr>
          <a:xfrm>
            <a:off x="609562" y="132724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100" name="PlaceHolder 3"/>
          <p:cNvSpPr>
            <a:spLocks noGrp="1"/>
          </p:cNvSpPr>
          <p:nvPr>
            <p:ph type="body"/>
          </p:nvPr>
        </p:nvSpPr>
        <p:spPr>
          <a:xfrm>
            <a:off x="609562" y="375377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101" name="PlaceHolder 4"/>
          <p:cNvSpPr>
            <a:spLocks noGrp="1"/>
          </p:cNvSpPr>
          <p:nvPr>
            <p:ph type="body"/>
          </p:nvPr>
        </p:nvSpPr>
        <p:spPr>
          <a:xfrm>
            <a:off x="6231903" y="1327243"/>
            <a:ext cx="5354133" cy="4645352"/>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Tree>
    <p:extLst>
      <p:ext uri="{BB962C8B-B14F-4D97-AF65-F5344CB8AC3E}">
        <p14:creationId xmlns:p14="http://schemas.microsoft.com/office/powerpoint/2010/main" val="2812063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103" name="PlaceHolder 2"/>
          <p:cNvSpPr>
            <a:spLocks noGrp="1"/>
          </p:cNvSpPr>
          <p:nvPr>
            <p:ph type="body"/>
          </p:nvPr>
        </p:nvSpPr>
        <p:spPr>
          <a:xfrm>
            <a:off x="609562" y="1327243"/>
            <a:ext cx="5354133" cy="4645352"/>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104" name="PlaceHolder 3"/>
          <p:cNvSpPr>
            <a:spLocks noGrp="1"/>
          </p:cNvSpPr>
          <p:nvPr>
            <p:ph type="body"/>
          </p:nvPr>
        </p:nvSpPr>
        <p:spPr>
          <a:xfrm>
            <a:off x="6231903" y="132724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105" name="PlaceHolder 4"/>
          <p:cNvSpPr>
            <a:spLocks noGrp="1"/>
          </p:cNvSpPr>
          <p:nvPr>
            <p:ph type="body"/>
          </p:nvPr>
        </p:nvSpPr>
        <p:spPr>
          <a:xfrm>
            <a:off x="6231903" y="375377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Tree>
    <p:extLst>
      <p:ext uri="{BB962C8B-B14F-4D97-AF65-F5344CB8AC3E}">
        <p14:creationId xmlns:p14="http://schemas.microsoft.com/office/powerpoint/2010/main" val="37234520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107" name="PlaceHolder 2"/>
          <p:cNvSpPr>
            <a:spLocks noGrp="1"/>
          </p:cNvSpPr>
          <p:nvPr>
            <p:ph type="body"/>
          </p:nvPr>
        </p:nvSpPr>
        <p:spPr>
          <a:xfrm>
            <a:off x="609562" y="132724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108" name="PlaceHolder 3"/>
          <p:cNvSpPr>
            <a:spLocks noGrp="1"/>
          </p:cNvSpPr>
          <p:nvPr>
            <p:ph type="body"/>
          </p:nvPr>
        </p:nvSpPr>
        <p:spPr>
          <a:xfrm>
            <a:off x="6231903" y="132724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109" name="PlaceHolder 4"/>
          <p:cNvSpPr>
            <a:spLocks noGrp="1"/>
          </p:cNvSpPr>
          <p:nvPr>
            <p:ph type="body"/>
          </p:nvPr>
        </p:nvSpPr>
        <p:spPr>
          <a:xfrm>
            <a:off x="609562" y="3753773"/>
            <a:ext cx="10971684"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Tree>
    <p:extLst>
      <p:ext uri="{BB962C8B-B14F-4D97-AF65-F5344CB8AC3E}">
        <p14:creationId xmlns:p14="http://schemas.microsoft.com/office/powerpoint/2010/main" val="36975174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111" name="PlaceHolder 2"/>
          <p:cNvSpPr>
            <a:spLocks noGrp="1"/>
          </p:cNvSpPr>
          <p:nvPr>
            <p:ph type="body"/>
          </p:nvPr>
        </p:nvSpPr>
        <p:spPr>
          <a:xfrm>
            <a:off x="609562" y="1327243"/>
            <a:ext cx="10971684"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112" name="PlaceHolder 3"/>
          <p:cNvSpPr>
            <a:spLocks noGrp="1"/>
          </p:cNvSpPr>
          <p:nvPr>
            <p:ph type="body"/>
          </p:nvPr>
        </p:nvSpPr>
        <p:spPr>
          <a:xfrm>
            <a:off x="609562" y="3753773"/>
            <a:ext cx="10971684"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Tree>
    <p:extLst>
      <p:ext uri="{BB962C8B-B14F-4D97-AF65-F5344CB8AC3E}">
        <p14:creationId xmlns:p14="http://schemas.microsoft.com/office/powerpoint/2010/main" val="5825567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114" name="PlaceHolder 2"/>
          <p:cNvSpPr>
            <a:spLocks noGrp="1"/>
          </p:cNvSpPr>
          <p:nvPr>
            <p:ph type="body"/>
          </p:nvPr>
        </p:nvSpPr>
        <p:spPr>
          <a:xfrm>
            <a:off x="609562" y="132724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115" name="PlaceHolder 3"/>
          <p:cNvSpPr>
            <a:spLocks noGrp="1"/>
          </p:cNvSpPr>
          <p:nvPr>
            <p:ph type="body"/>
          </p:nvPr>
        </p:nvSpPr>
        <p:spPr>
          <a:xfrm>
            <a:off x="6231903" y="132724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116" name="PlaceHolder 4"/>
          <p:cNvSpPr>
            <a:spLocks noGrp="1"/>
          </p:cNvSpPr>
          <p:nvPr>
            <p:ph type="body"/>
          </p:nvPr>
        </p:nvSpPr>
        <p:spPr>
          <a:xfrm>
            <a:off x="6231903" y="375377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117" name="PlaceHolder 5"/>
          <p:cNvSpPr>
            <a:spLocks noGrp="1"/>
          </p:cNvSpPr>
          <p:nvPr>
            <p:ph type="body"/>
          </p:nvPr>
        </p:nvSpPr>
        <p:spPr>
          <a:xfrm>
            <a:off x="609562" y="375377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Tree>
    <p:extLst>
      <p:ext uri="{BB962C8B-B14F-4D97-AF65-F5344CB8AC3E}">
        <p14:creationId xmlns:p14="http://schemas.microsoft.com/office/powerpoint/2010/main" val="39648174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119" name="PlaceHolder 2"/>
          <p:cNvSpPr>
            <a:spLocks noGrp="1"/>
          </p:cNvSpPr>
          <p:nvPr>
            <p:ph type="body"/>
          </p:nvPr>
        </p:nvSpPr>
        <p:spPr>
          <a:xfrm>
            <a:off x="609562" y="1327243"/>
            <a:ext cx="10971684" cy="4645352"/>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120" name="PlaceHolder 3"/>
          <p:cNvSpPr>
            <a:spLocks noGrp="1"/>
          </p:cNvSpPr>
          <p:nvPr>
            <p:ph type="body"/>
          </p:nvPr>
        </p:nvSpPr>
        <p:spPr>
          <a:xfrm>
            <a:off x="609562" y="1327243"/>
            <a:ext cx="10971684" cy="4645352"/>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pic>
        <p:nvPicPr>
          <p:cNvPr id="121" name="Picture 120"/>
          <p:cNvPicPr/>
          <p:nvPr/>
        </p:nvPicPr>
        <p:blipFill>
          <a:blip r:embed="rId2"/>
          <a:stretch/>
        </p:blipFill>
        <p:spPr>
          <a:xfrm>
            <a:off x="2214017" y="1327243"/>
            <a:ext cx="7761904" cy="4645352"/>
          </a:xfrm>
          <a:prstGeom prst="rect">
            <a:avLst/>
          </a:prstGeom>
          <a:ln>
            <a:noFill/>
          </a:ln>
        </p:spPr>
      </p:pic>
      <p:pic>
        <p:nvPicPr>
          <p:cNvPr id="122" name="Picture 121"/>
          <p:cNvPicPr/>
          <p:nvPr/>
        </p:nvPicPr>
        <p:blipFill>
          <a:blip r:embed="rId2"/>
          <a:stretch/>
        </p:blipFill>
        <p:spPr>
          <a:xfrm>
            <a:off x="2214017" y="1327243"/>
            <a:ext cx="7761904" cy="4645352"/>
          </a:xfrm>
          <a:prstGeom prst="rect">
            <a:avLst/>
          </a:prstGeom>
          <a:ln>
            <a:noFill/>
          </a:ln>
        </p:spPr>
      </p:pic>
    </p:spTree>
    <p:extLst>
      <p:ext uri="{BB962C8B-B14F-4D97-AF65-F5344CB8AC3E}">
        <p14:creationId xmlns:p14="http://schemas.microsoft.com/office/powerpoint/2010/main" val="7302357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AFE533B-A9BC-4110-AC9C-6339DBC48D50}"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FEFA1-B66D-47BA-80FE-4321588CB2A4}" type="slidenum">
              <a:rPr lang="en-US" smtClean="0"/>
              <a:t>‹#›</a:t>
            </a:fld>
            <a:endParaRPr lang="en-US"/>
          </a:p>
        </p:txBody>
      </p:sp>
    </p:spTree>
    <p:extLst>
      <p:ext uri="{BB962C8B-B14F-4D97-AF65-F5344CB8AC3E}">
        <p14:creationId xmlns:p14="http://schemas.microsoft.com/office/powerpoint/2010/main" val="40038754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2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51459" y="238505"/>
            <a:ext cx="10889081" cy="635000"/>
          </a:xfrm>
          <a:prstGeom prst="rect">
            <a:avLst/>
          </a:prstGeom>
        </p:spPr>
        <p:txBody>
          <a:bodyPr wrap="square" lIns="0" tIns="0" rIns="0" bIns="0">
            <a:spAutoFit/>
          </a:bodyPr>
          <a:lstStyle>
            <a:lvl1pPr>
              <a:defRPr b="0" i="0">
                <a:solidFill>
                  <a:schemeClr val="tx1"/>
                </a:solidFill>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4585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49" name="PlaceHolder 2"/>
          <p:cNvSpPr>
            <a:spLocks noGrp="1"/>
          </p:cNvSpPr>
          <p:nvPr>
            <p:ph type="body"/>
          </p:nvPr>
        </p:nvSpPr>
        <p:spPr>
          <a:xfrm>
            <a:off x="609562" y="1327243"/>
            <a:ext cx="10971684" cy="4645352"/>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Tree>
    <p:extLst>
      <p:ext uri="{BB962C8B-B14F-4D97-AF65-F5344CB8AC3E}">
        <p14:creationId xmlns:p14="http://schemas.microsoft.com/office/powerpoint/2010/main" val="41812435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12270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710400" y="11520"/>
            <a:ext cx="10868640" cy="1143000"/>
          </a:xfrm>
          <a:prstGeom prst="rect">
            <a:avLst/>
          </a:prstGeom>
        </p:spPr>
        <p:txBody>
          <a:bodyPr lIns="0" tIns="0" rIns="0" bIns="0" anchor="ctr"/>
          <a:lstStyle/>
          <a:p>
            <a:r>
              <a:rPr lang="en-US" sz="1800" b="0" strike="noStrike" spc="-1">
                <a:solidFill>
                  <a:srgbClr val="000000"/>
                </a:solidFill>
                <a:latin typeface="Trebuchet MS"/>
              </a:rPr>
              <a:t>Click to edit Master title style</a:t>
            </a:r>
          </a:p>
        </p:txBody>
      </p:sp>
      <p:sp>
        <p:nvSpPr>
          <p:cNvPr id="8" name="PlaceHolder 2"/>
          <p:cNvSpPr>
            <a:spLocks noGrp="1"/>
          </p:cNvSpPr>
          <p:nvPr>
            <p:ph type="subTitle"/>
          </p:nvPr>
        </p:nvSpPr>
        <p:spPr>
          <a:xfrm>
            <a:off x="608640" y="1272960"/>
            <a:ext cx="10668960" cy="4727520"/>
          </a:xfrm>
          <a:prstGeom prst="rect">
            <a:avLst/>
          </a:prstGeom>
        </p:spPr>
        <p:txBody>
          <a:bodyPr lIns="0" tIns="0" rIns="0" bIns="0" anchor="ctr"/>
          <a:lstStyle/>
          <a:p>
            <a:pPr algn="ctr"/>
            <a:r>
              <a:rPr lang="en-US" sz="3200" b="0" strike="noStrike" spc="-1">
                <a:latin typeface="Arial"/>
              </a:rPr>
              <a:t>Click to edit Master subtitle style</a:t>
            </a:r>
            <a:endParaRPr lang="en-IN" sz="3200" b="0" strike="noStrike" spc="-1">
              <a:latin typeface="Arial"/>
            </a:endParaRPr>
          </a:p>
        </p:txBody>
      </p:sp>
    </p:spTree>
    <p:extLst>
      <p:ext uri="{BB962C8B-B14F-4D97-AF65-F5344CB8AC3E}">
        <p14:creationId xmlns:p14="http://schemas.microsoft.com/office/powerpoint/2010/main" val="2574374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10400" y="11520"/>
            <a:ext cx="10868640" cy="1143000"/>
          </a:xfrm>
          <a:prstGeom prst="rect">
            <a:avLst/>
          </a:prstGeom>
        </p:spPr>
        <p:txBody>
          <a:bodyPr lIns="0" tIns="0" rIns="0" bIns="0" anchor="ctr"/>
          <a:lstStyle/>
          <a:p>
            <a:r>
              <a:rPr lang="en-US" sz="1800" b="0" strike="noStrike" spc="-1">
                <a:solidFill>
                  <a:srgbClr val="000000"/>
                </a:solidFill>
                <a:latin typeface="Trebuchet MS"/>
              </a:rPr>
              <a:t>Click to edit Master title style</a:t>
            </a:r>
          </a:p>
        </p:txBody>
      </p:sp>
      <p:sp>
        <p:nvSpPr>
          <p:cNvPr id="10" name="PlaceHolder 2"/>
          <p:cNvSpPr>
            <a:spLocks noGrp="1"/>
          </p:cNvSpPr>
          <p:nvPr>
            <p:ph type="body"/>
          </p:nvPr>
        </p:nvSpPr>
        <p:spPr>
          <a:xfrm>
            <a:off x="608640" y="1272960"/>
            <a:ext cx="10668960" cy="472752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Tree>
    <p:extLst>
      <p:ext uri="{BB962C8B-B14F-4D97-AF65-F5344CB8AC3E}">
        <p14:creationId xmlns:p14="http://schemas.microsoft.com/office/powerpoint/2010/main" val="10025543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10400" y="11520"/>
            <a:ext cx="10868640" cy="1143000"/>
          </a:xfrm>
          <a:prstGeom prst="rect">
            <a:avLst/>
          </a:prstGeom>
        </p:spPr>
        <p:txBody>
          <a:bodyPr lIns="0" tIns="0" rIns="0" bIns="0" anchor="ctr"/>
          <a:lstStyle/>
          <a:p>
            <a:r>
              <a:rPr lang="en-US" sz="1800" b="0" strike="noStrike" spc="-1">
                <a:solidFill>
                  <a:srgbClr val="000000"/>
                </a:solidFill>
                <a:latin typeface="Trebuchet MS"/>
              </a:rPr>
              <a:t>Click to edit Master title style</a:t>
            </a:r>
          </a:p>
        </p:txBody>
      </p:sp>
      <p:sp>
        <p:nvSpPr>
          <p:cNvPr id="12" name="PlaceHolder 2"/>
          <p:cNvSpPr>
            <a:spLocks noGrp="1"/>
          </p:cNvSpPr>
          <p:nvPr>
            <p:ph type="body"/>
          </p:nvPr>
        </p:nvSpPr>
        <p:spPr>
          <a:xfrm>
            <a:off x="608640" y="1272960"/>
            <a:ext cx="5206080" cy="472752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13" name="PlaceHolder 3"/>
          <p:cNvSpPr>
            <a:spLocks noGrp="1"/>
          </p:cNvSpPr>
          <p:nvPr>
            <p:ph type="body"/>
          </p:nvPr>
        </p:nvSpPr>
        <p:spPr>
          <a:xfrm>
            <a:off x="6075360" y="1272960"/>
            <a:ext cx="5206080" cy="472752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Tree>
    <p:extLst>
      <p:ext uri="{BB962C8B-B14F-4D97-AF65-F5344CB8AC3E}">
        <p14:creationId xmlns:p14="http://schemas.microsoft.com/office/powerpoint/2010/main" val="16389241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710400" y="11520"/>
            <a:ext cx="10868640" cy="1143000"/>
          </a:xfrm>
          <a:prstGeom prst="rect">
            <a:avLst/>
          </a:prstGeom>
        </p:spPr>
        <p:txBody>
          <a:bodyPr lIns="0" tIns="0" rIns="0" bIns="0" anchor="ctr"/>
          <a:lstStyle/>
          <a:p>
            <a:r>
              <a:rPr lang="en-US" sz="1800" b="0" strike="noStrike" spc="-1">
                <a:solidFill>
                  <a:srgbClr val="000000"/>
                </a:solidFill>
                <a:latin typeface="Trebuchet MS"/>
              </a:rPr>
              <a:t>Click to edit Master title style</a:t>
            </a:r>
          </a:p>
        </p:txBody>
      </p:sp>
    </p:spTree>
    <p:extLst>
      <p:ext uri="{BB962C8B-B14F-4D97-AF65-F5344CB8AC3E}">
        <p14:creationId xmlns:p14="http://schemas.microsoft.com/office/powerpoint/2010/main" val="2299450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710400" y="11520"/>
            <a:ext cx="10868640" cy="5299560"/>
          </a:xfrm>
          <a:prstGeom prst="rect">
            <a:avLst/>
          </a:prstGeom>
        </p:spPr>
        <p:txBody>
          <a:bodyPr lIns="0" tIns="0" rIns="0" bIns="0" anchor="ctr"/>
          <a:lstStyle/>
          <a:p>
            <a:pPr algn="ctr"/>
            <a:r>
              <a:rPr lang="en-US" sz="3200" b="0" strike="noStrike" spc="-1">
                <a:latin typeface="Arial"/>
              </a:rPr>
              <a:t>Click to edit Master subtitle style</a:t>
            </a:r>
            <a:endParaRPr lang="en-IN" sz="3200" b="0" strike="noStrike" spc="-1">
              <a:latin typeface="Arial"/>
            </a:endParaRPr>
          </a:p>
        </p:txBody>
      </p:sp>
    </p:spTree>
    <p:extLst>
      <p:ext uri="{BB962C8B-B14F-4D97-AF65-F5344CB8AC3E}">
        <p14:creationId xmlns:p14="http://schemas.microsoft.com/office/powerpoint/2010/main" val="32388423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710400" y="11520"/>
            <a:ext cx="10868640" cy="1143000"/>
          </a:xfrm>
          <a:prstGeom prst="rect">
            <a:avLst/>
          </a:prstGeom>
        </p:spPr>
        <p:txBody>
          <a:bodyPr lIns="0" tIns="0" rIns="0" bIns="0" anchor="ctr"/>
          <a:lstStyle/>
          <a:p>
            <a:r>
              <a:rPr lang="en-US" sz="1800" b="0" strike="noStrike" spc="-1">
                <a:solidFill>
                  <a:srgbClr val="000000"/>
                </a:solidFill>
                <a:latin typeface="Trebuchet MS"/>
              </a:rPr>
              <a:t>Click to edit Master title style</a:t>
            </a:r>
          </a:p>
        </p:txBody>
      </p:sp>
      <p:sp>
        <p:nvSpPr>
          <p:cNvPr id="17" name="PlaceHolder 2"/>
          <p:cNvSpPr>
            <a:spLocks noGrp="1"/>
          </p:cNvSpPr>
          <p:nvPr>
            <p:ph type="body"/>
          </p:nvPr>
        </p:nvSpPr>
        <p:spPr>
          <a:xfrm>
            <a:off x="608640" y="1272960"/>
            <a:ext cx="52060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18" name="PlaceHolder 3"/>
          <p:cNvSpPr>
            <a:spLocks noGrp="1"/>
          </p:cNvSpPr>
          <p:nvPr>
            <p:ph type="body"/>
          </p:nvPr>
        </p:nvSpPr>
        <p:spPr>
          <a:xfrm>
            <a:off x="6075360" y="1272960"/>
            <a:ext cx="5206080" cy="472752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19" name="PlaceHolder 4"/>
          <p:cNvSpPr>
            <a:spLocks noGrp="1"/>
          </p:cNvSpPr>
          <p:nvPr>
            <p:ph type="body"/>
          </p:nvPr>
        </p:nvSpPr>
        <p:spPr>
          <a:xfrm>
            <a:off x="608640" y="3742200"/>
            <a:ext cx="52060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Tree>
    <p:extLst>
      <p:ext uri="{BB962C8B-B14F-4D97-AF65-F5344CB8AC3E}">
        <p14:creationId xmlns:p14="http://schemas.microsoft.com/office/powerpoint/2010/main" val="8520586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10400" y="11520"/>
            <a:ext cx="10868640" cy="1143000"/>
          </a:xfrm>
          <a:prstGeom prst="rect">
            <a:avLst/>
          </a:prstGeom>
        </p:spPr>
        <p:txBody>
          <a:bodyPr lIns="0" tIns="0" rIns="0" bIns="0" anchor="ctr"/>
          <a:lstStyle/>
          <a:p>
            <a:r>
              <a:rPr lang="en-US" sz="1800" b="0" strike="noStrike" spc="-1">
                <a:solidFill>
                  <a:srgbClr val="000000"/>
                </a:solidFill>
                <a:latin typeface="Trebuchet MS"/>
              </a:rPr>
              <a:t>Click to edit Master title style</a:t>
            </a:r>
          </a:p>
        </p:txBody>
      </p:sp>
      <p:sp>
        <p:nvSpPr>
          <p:cNvPr id="21" name="PlaceHolder 2"/>
          <p:cNvSpPr>
            <a:spLocks noGrp="1"/>
          </p:cNvSpPr>
          <p:nvPr>
            <p:ph type="body"/>
          </p:nvPr>
        </p:nvSpPr>
        <p:spPr>
          <a:xfrm>
            <a:off x="608640" y="1272960"/>
            <a:ext cx="5206080" cy="472752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22" name="PlaceHolder 3"/>
          <p:cNvSpPr>
            <a:spLocks noGrp="1"/>
          </p:cNvSpPr>
          <p:nvPr>
            <p:ph type="body"/>
          </p:nvPr>
        </p:nvSpPr>
        <p:spPr>
          <a:xfrm>
            <a:off x="6075360" y="1272960"/>
            <a:ext cx="52060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23" name="PlaceHolder 4"/>
          <p:cNvSpPr>
            <a:spLocks noGrp="1"/>
          </p:cNvSpPr>
          <p:nvPr>
            <p:ph type="body"/>
          </p:nvPr>
        </p:nvSpPr>
        <p:spPr>
          <a:xfrm>
            <a:off x="6075360" y="3742200"/>
            <a:ext cx="52060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Tree>
    <p:extLst>
      <p:ext uri="{BB962C8B-B14F-4D97-AF65-F5344CB8AC3E}">
        <p14:creationId xmlns:p14="http://schemas.microsoft.com/office/powerpoint/2010/main" val="7208514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10400" y="11520"/>
            <a:ext cx="10868640" cy="1143000"/>
          </a:xfrm>
          <a:prstGeom prst="rect">
            <a:avLst/>
          </a:prstGeom>
        </p:spPr>
        <p:txBody>
          <a:bodyPr lIns="0" tIns="0" rIns="0" bIns="0" anchor="ctr"/>
          <a:lstStyle/>
          <a:p>
            <a:r>
              <a:rPr lang="en-US" sz="1800" b="0" strike="noStrike" spc="-1">
                <a:solidFill>
                  <a:srgbClr val="000000"/>
                </a:solidFill>
                <a:latin typeface="Trebuchet MS"/>
              </a:rPr>
              <a:t>Click to edit Master title style</a:t>
            </a:r>
          </a:p>
        </p:txBody>
      </p:sp>
      <p:sp>
        <p:nvSpPr>
          <p:cNvPr id="25" name="PlaceHolder 2"/>
          <p:cNvSpPr>
            <a:spLocks noGrp="1"/>
          </p:cNvSpPr>
          <p:nvPr>
            <p:ph type="body"/>
          </p:nvPr>
        </p:nvSpPr>
        <p:spPr>
          <a:xfrm>
            <a:off x="608640" y="1272960"/>
            <a:ext cx="52060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26" name="PlaceHolder 3"/>
          <p:cNvSpPr>
            <a:spLocks noGrp="1"/>
          </p:cNvSpPr>
          <p:nvPr>
            <p:ph type="body"/>
          </p:nvPr>
        </p:nvSpPr>
        <p:spPr>
          <a:xfrm>
            <a:off x="6075360" y="1272960"/>
            <a:ext cx="52060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27" name="PlaceHolder 4"/>
          <p:cNvSpPr>
            <a:spLocks noGrp="1"/>
          </p:cNvSpPr>
          <p:nvPr>
            <p:ph type="body"/>
          </p:nvPr>
        </p:nvSpPr>
        <p:spPr>
          <a:xfrm>
            <a:off x="608640" y="3742200"/>
            <a:ext cx="1066896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Tree>
    <p:extLst>
      <p:ext uri="{BB962C8B-B14F-4D97-AF65-F5344CB8AC3E}">
        <p14:creationId xmlns:p14="http://schemas.microsoft.com/office/powerpoint/2010/main" val="19662506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10400" y="11520"/>
            <a:ext cx="10868640" cy="1143000"/>
          </a:xfrm>
          <a:prstGeom prst="rect">
            <a:avLst/>
          </a:prstGeom>
        </p:spPr>
        <p:txBody>
          <a:bodyPr lIns="0" tIns="0" rIns="0" bIns="0" anchor="ctr"/>
          <a:lstStyle/>
          <a:p>
            <a:r>
              <a:rPr lang="en-US" sz="1800" b="0" strike="noStrike" spc="-1">
                <a:solidFill>
                  <a:srgbClr val="000000"/>
                </a:solidFill>
                <a:latin typeface="Trebuchet MS"/>
              </a:rPr>
              <a:t>Click to edit Master title style</a:t>
            </a:r>
          </a:p>
        </p:txBody>
      </p:sp>
      <p:sp>
        <p:nvSpPr>
          <p:cNvPr id="29" name="PlaceHolder 2"/>
          <p:cNvSpPr>
            <a:spLocks noGrp="1"/>
          </p:cNvSpPr>
          <p:nvPr>
            <p:ph type="body"/>
          </p:nvPr>
        </p:nvSpPr>
        <p:spPr>
          <a:xfrm>
            <a:off x="608640" y="1272960"/>
            <a:ext cx="1066896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30" name="PlaceHolder 3"/>
          <p:cNvSpPr>
            <a:spLocks noGrp="1"/>
          </p:cNvSpPr>
          <p:nvPr>
            <p:ph type="body"/>
          </p:nvPr>
        </p:nvSpPr>
        <p:spPr>
          <a:xfrm>
            <a:off x="608640" y="3742200"/>
            <a:ext cx="1066896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Tree>
    <p:extLst>
      <p:ext uri="{BB962C8B-B14F-4D97-AF65-F5344CB8AC3E}">
        <p14:creationId xmlns:p14="http://schemas.microsoft.com/office/powerpoint/2010/main" val="289822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51" name="PlaceHolder 2"/>
          <p:cNvSpPr>
            <a:spLocks noGrp="1"/>
          </p:cNvSpPr>
          <p:nvPr>
            <p:ph type="body"/>
          </p:nvPr>
        </p:nvSpPr>
        <p:spPr>
          <a:xfrm>
            <a:off x="609562" y="1327243"/>
            <a:ext cx="5354133" cy="4645352"/>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52" name="PlaceHolder 3"/>
          <p:cNvSpPr>
            <a:spLocks noGrp="1"/>
          </p:cNvSpPr>
          <p:nvPr>
            <p:ph type="body"/>
          </p:nvPr>
        </p:nvSpPr>
        <p:spPr>
          <a:xfrm>
            <a:off x="6231903" y="1327243"/>
            <a:ext cx="5354133" cy="4645352"/>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Tree>
    <p:extLst>
      <p:ext uri="{BB962C8B-B14F-4D97-AF65-F5344CB8AC3E}">
        <p14:creationId xmlns:p14="http://schemas.microsoft.com/office/powerpoint/2010/main" val="21903846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10400" y="11520"/>
            <a:ext cx="10868640" cy="1143000"/>
          </a:xfrm>
          <a:prstGeom prst="rect">
            <a:avLst/>
          </a:prstGeom>
        </p:spPr>
        <p:txBody>
          <a:bodyPr lIns="0" tIns="0" rIns="0" bIns="0" anchor="ctr"/>
          <a:lstStyle/>
          <a:p>
            <a:r>
              <a:rPr lang="en-US" sz="1800" b="0" strike="noStrike" spc="-1">
                <a:solidFill>
                  <a:srgbClr val="000000"/>
                </a:solidFill>
                <a:latin typeface="Trebuchet MS"/>
              </a:rPr>
              <a:t>Click to edit Master title style</a:t>
            </a:r>
          </a:p>
        </p:txBody>
      </p:sp>
      <p:sp>
        <p:nvSpPr>
          <p:cNvPr id="32" name="PlaceHolder 2"/>
          <p:cNvSpPr>
            <a:spLocks noGrp="1"/>
          </p:cNvSpPr>
          <p:nvPr>
            <p:ph type="body"/>
          </p:nvPr>
        </p:nvSpPr>
        <p:spPr>
          <a:xfrm>
            <a:off x="608640" y="1272960"/>
            <a:ext cx="52060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33" name="PlaceHolder 3"/>
          <p:cNvSpPr>
            <a:spLocks noGrp="1"/>
          </p:cNvSpPr>
          <p:nvPr>
            <p:ph type="body"/>
          </p:nvPr>
        </p:nvSpPr>
        <p:spPr>
          <a:xfrm>
            <a:off x="6075360" y="1272960"/>
            <a:ext cx="52060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34" name="PlaceHolder 4"/>
          <p:cNvSpPr>
            <a:spLocks noGrp="1"/>
          </p:cNvSpPr>
          <p:nvPr>
            <p:ph type="body"/>
          </p:nvPr>
        </p:nvSpPr>
        <p:spPr>
          <a:xfrm>
            <a:off x="608640" y="3742200"/>
            <a:ext cx="52060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35" name="PlaceHolder 5"/>
          <p:cNvSpPr>
            <a:spLocks noGrp="1"/>
          </p:cNvSpPr>
          <p:nvPr>
            <p:ph type="body"/>
          </p:nvPr>
        </p:nvSpPr>
        <p:spPr>
          <a:xfrm>
            <a:off x="6075360" y="3742200"/>
            <a:ext cx="52060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Tree>
    <p:extLst>
      <p:ext uri="{BB962C8B-B14F-4D97-AF65-F5344CB8AC3E}">
        <p14:creationId xmlns:p14="http://schemas.microsoft.com/office/powerpoint/2010/main" val="38818227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10400" y="11520"/>
            <a:ext cx="10868640" cy="1143000"/>
          </a:xfrm>
          <a:prstGeom prst="rect">
            <a:avLst/>
          </a:prstGeom>
        </p:spPr>
        <p:txBody>
          <a:bodyPr lIns="0" tIns="0" rIns="0" bIns="0" anchor="ctr"/>
          <a:lstStyle/>
          <a:p>
            <a:r>
              <a:rPr lang="en-US" sz="1800" b="0" strike="noStrike" spc="-1">
                <a:solidFill>
                  <a:srgbClr val="000000"/>
                </a:solidFill>
                <a:latin typeface="Trebuchet MS"/>
              </a:rPr>
              <a:t>Click to edit Master title style</a:t>
            </a:r>
          </a:p>
        </p:txBody>
      </p:sp>
      <p:sp>
        <p:nvSpPr>
          <p:cNvPr id="37" name="PlaceHolder 2"/>
          <p:cNvSpPr>
            <a:spLocks noGrp="1"/>
          </p:cNvSpPr>
          <p:nvPr>
            <p:ph type="body"/>
          </p:nvPr>
        </p:nvSpPr>
        <p:spPr>
          <a:xfrm>
            <a:off x="608640" y="1272960"/>
            <a:ext cx="34348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38" name="PlaceHolder 3"/>
          <p:cNvSpPr>
            <a:spLocks noGrp="1"/>
          </p:cNvSpPr>
          <p:nvPr>
            <p:ph type="body"/>
          </p:nvPr>
        </p:nvSpPr>
        <p:spPr>
          <a:xfrm>
            <a:off x="4215840" y="1272960"/>
            <a:ext cx="34348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39" name="PlaceHolder 4"/>
          <p:cNvSpPr>
            <a:spLocks noGrp="1"/>
          </p:cNvSpPr>
          <p:nvPr>
            <p:ph type="body"/>
          </p:nvPr>
        </p:nvSpPr>
        <p:spPr>
          <a:xfrm>
            <a:off x="7823040" y="1272960"/>
            <a:ext cx="34348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40" name="PlaceHolder 5"/>
          <p:cNvSpPr>
            <a:spLocks noGrp="1"/>
          </p:cNvSpPr>
          <p:nvPr>
            <p:ph type="body"/>
          </p:nvPr>
        </p:nvSpPr>
        <p:spPr>
          <a:xfrm>
            <a:off x="608640" y="3742200"/>
            <a:ext cx="34348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41" name="PlaceHolder 6"/>
          <p:cNvSpPr>
            <a:spLocks noGrp="1"/>
          </p:cNvSpPr>
          <p:nvPr>
            <p:ph type="body"/>
          </p:nvPr>
        </p:nvSpPr>
        <p:spPr>
          <a:xfrm>
            <a:off x="4215840" y="3742200"/>
            <a:ext cx="34348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42" name="PlaceHolder 7"/>
          <p:cNvSpPr>
            <a:spLocks noGrp="1"/>
          </p:cNvSpPr>
          <p:nvPr>
            <p:ph type="body"/>
          </p:nvPr>
        </p:nvSpPr>
        <p:spPr>
          <a:xfrm>
            <a:off x="7823040" y="3742200"/>
            <a:ext cx="34348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Tree>
    <p:extLst>
      <p:ext uri="{BB962C8B-B14F-4D97-AF65-F5344CB8AC3E}">
        <p14:creationId xmlns:p14="http://schemas.microsoft.com/office/powerpoint/2010/main" val="15006657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AFE533B-A9BC-4110-AC9C-6339DBC48D50}"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FEFA1-B66D-47BA-80FE-4321588CB2A4}" type="slidenum">
              <a:rPr lang="en-US" smtClean="0"/>
              <a:t>‹#›</a:t>
            </a:fld>
            <a:endParaRPr lang="en-US"/>
          </a:p>
        </p:txBody>
      </p:sp>
    </p:spTree>
    <p:extLst>
      <p:ext uri="{BB962C8B-B14F-4D97-AF65-F5344CB8AC3E}">
        <p14:creationId xmlns:p14="http://schemas.microsoft.com/office/powerpoint/2010/main" val="21346132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2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51459" y="238505"/>
            <a:ext cx="10889081" cy="635000"/>
          </a:xfrm>
          <a:prstGeom prst="rect">
            <a:avLst/>
          </a:prstGeom>
        </p:spPr>
        <p:txBody>
          <a:bodyPr wrap="square" lIns="0" tIns="0" rIns="0" bIns="0">
            <a:spAutoFit/>
          </a:bodyPr>
          <a:lstStyle>
            <a:lvl1pPr>
              <a:defRPr b="0" i="0">
                <a:solidFill>
                  <a:schemeClr val="tx1"/>
                </a:solidFill>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108496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70429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710400" y="11520"/>
            <a:ext cx="10868640" cy="1143000"/>
          </a:xfrm>
          <a:prstGeom prst="rect">
            <a:avLst/>
          </a:prstGeom>
        </p:spPr>
        <p:txBody>
          <a:bodyPr lIns="0" tIns="0" rIns="0" bIns="0" anchor="ctr"/>
          <a:lstStyle/>
          <a:p>
            <a:r>
              <a:rPr lang="en-US" sz="1800" b="0" strike="noStrike" spc="-1">
                <a:solidFill>
                  <a:srgbClr val="000000"/>
                </a:solidFill>
                <a:latin typeface="Trebuchet MS"/>
              </a:rPr>
              <a:t>Click to edit Master title style</a:t>
            </a:r>
          </a:p>
        </p:txBody>
      </p:sp>
      <p:sp>
        <p:nvSpPr>
          <p:cNvPr id="53" name="PlaceHolder 2"/>
          <p:cNvSpPr>
            <a:spLocks noGrp="1"/>
          </p:cNvSpPr>
          <p:nvPr>
            <p:ph type="subTitle"/>
          </p:nvPr>
        </p:nvSpPr>
        <p:spPr>
          <a:xfrm>
            <a:off x="608640" y="1272960"/>
            <a:ext cx="10668960" cy="4727520"/>
          </a:xfrm>
          <a:prstGeom prst="rect">
            <a:avLst/>
          </a:prstGeom>
        </p:spPr>
        <p:txBody>
          <a:bodyPr lIns="0" tIns="0" rIns="0" bIns="0" anchor="ctr"/>
          <a:lstStyle/>
          <a:p>
            <a:pPr algn="ctr"/>
            <a:r>
              <a:rPr lang="en-US" sz="3200" b="0" strike="noStrike" spc="-1">
                <a:latin typeface="Arial"/>
              </a:rPr>
              <a:t>Click to edit Master subtitle style</a:t>
            </a:r>
            <a:endParaRPr lang="en-IN" sz="3200" b="0" strike="noStrike" spc="-1">
              <a:latin typeface="Arial"/>
            </a:endParaRPr>
          </a:p>
        </p:txBody>
      </p:sp>
    </p:spTree>
    <p:extLst>
      <p:ext uri="{BB962C8B-B14F-4D97-AF65-F5344CB8AC3E}">
        <p14:creationId xmlns:p14="http://schemas.microsoft.com/office/powerpoint/2010/main" val="13488223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710400" y="11520"/>
            <a:ext cx="10868640" cy="1143000"/>
          </a:xfrm>
          <a:prstGeom prst="rect">
            <a:avLst/>
          </a:prstGeom>
        </p:spPr>
        <p:txBody>
          <a:bodyPr lIns="0" tIns="0" rIns="0" bIns="0" anchor="ctr"/>
          <a:lstStyle/>
          <a:p>
            <a:r>
              <a:rPr lang="en-US" sz="1800" b="0" strike="noStrike" spc="-1">
                <a:solidFill>
                  <a:srgbClr val="000000"/>
                </a:solidFill>
                <a:latin typeface="Trebuchet MS"/>
              </a:rPr>
              <a:t>Click to edit Master title style</a:t>
            </a:r>
          </a:p>
        </p:txBody>
      </p:sp>
      <p:sp>
        <p:nvSpPr>
          <p:cNvPr id="55" name="PlaceHolder 2"/>
          <p:cNvSpPr>
            <a:spLocks noGrp="1"/>
          </p:cNvSpPr>
          <p:nvPr>
            <p:ph type="body"/>
          </p:nvPr>
        </p:nvSpPr>
        <p:spPr>
          <a:xfrm>
            <a:off x="608640" y="1272960"/>
            <a:ext cx="10668960" cy="472752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Tree>
    <p:extLst>
      <p:ext uri="{BB962C8B-B14F-4D97-AF65-F5344CB8AC3E}">
        <p14:creationId xmlns:p14="http://schemas.microsoft.com/office/powerpoint/2010/main" val="742093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710400" y="11520"/>
            <a:ext cx="10868640" cy="1143000"/>
          </a:xfrm>
          <a:prstGeom prst="rect">
            <a:avLst/>
          </a:prstGeom>
        </p:spPr>
        <p:txBody>
          <a:bodyPr lIns="0" tIns="0" rIns="0" bIns="0" anchor="ctr"/>
          <a:lstStyle/>
          <a:p>
            <a:r>
              <a:rPr lang="en-US" sz="1800" b="0" strike="noStrike" spc="-1">
                <a:solidFill>
                  <a:srgbClr val="000000"/>
                </a:solidFill>
                <a:latin typeface="Trebuchet MS"/>
              </a:rPr>
              <a:t>Click to edit Master title style</a:t>
            </a:r>
          </a:p>
        </p:txBody>
      </p:sp>
      <p:sp>
        <p:nvSpPr>
          <p:cNvPr id="57" name="PlaceHolder 2"/>
          <p:cNvSpPr>
            <a:spLocks noGrp="1"/>
          </p:cNvSpPr>
          <p:nvPr>
            <p:ph type="body"/>
          </p:nvPr>
        </p:nvSpPr>
        <p:spPr>
          <a:xfrm>
            <a:off x="608640" y="1272960"/>
            <a:ext cx="5206080" cy="472752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58" name="PlaceHolder 3"/>
          <p:cNvSpPr>
            <a:spLocks noGrp="1"/>
          </p:cNvSpPr>
          <p:nvPr>
            <p:ph type="body"/>
          </p:nvPr>
        </p:nvSpPr>
        <p:spPr>
          <a:xfrm>
            <a:off x="6075360" y="1272960"/>
            <a:ext cx="5206080" cy="472752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Tree>
    <p:extLst>
      <p:ext uri="{BB962C8B-B14F-4D97-AF65-F5344CB8AC3E}">
        <p14:creationId xmlns:p14="http://schemas.microsoft.com/office/powerpoint/2010/main" val="367067018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710400" y="11520"/>
            <a:ext cx="10868640" cy="1143000"/>
          </a:xfrm>
          <a:prstGeom prst="rect">
            <a:avLst/>
          </a:prstGeom>
        </p:spPr>
        <p:txBody>
          <a:bodyPr lIns="0" tIns="0" rIns="0" bIns="0" anchor="ctr"/>
          <a:lstStyle/>
          <a:p>
            <a:r>
              <a:rPr lang="en-US" sz="1800" b="0" strike="noStrike" spc="-1">
                <a:solidFill>
                  <a:srgbClr val="000000"/>
                </a:solidFill>
                <a:latin typeface="Trebuchet MS"/>
              </a:rPr>
              <a:t>Click to edit Master title style</a:t>
            </a:r>
          </a:p>
        </p:txBody>
      </p:sp>
    </p:spTree>
    <p:extLst>
      <p:ext uri="{BB962C8B-B14F-4D97-AF65-F5344CB8AC3E}">
        <p14:creationId xmlns:p14="http://schemas.microsoft.com/office/powerpoint/2010/main" val="34654773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710400" y="11520"/>
            <a:ext cx="10868640" cy="5299560"/>
          </a:xfrm>
          <a:prstGeom prst="rect">
            <a:avLst/>
          </a:prstGeom>
        </p:spPr>
        <p:txBody>
          <a:bodyPr lIns="0" tIns="0" rIns="0" bIns="0" anchor="ctr"/>
          <a:lstStyle/>
          <a:p>
            <a:pPr algn="ctr"/>
            <a:r>
              <a:rPr lang="en-US" sz="3200" b="0" strike="noStrike" spc="-1">
                <a:latin typeface="Arial"/>
              </a:rPr>
              <a:t>Click to edit Master subtitle style</a:t>
            </a:r>
            <a:endParaRPr lang="en-IN" sz="3200" b="0" strike="noStrike" spc="-1">
              <a:latin typeface="Arial"/>
            </a:endParaRPr>
          </a:p>
        </p:txBody>
      </p:sp>
    </p:spTree>
    <p:extLst>
      <p:ext uri="{BB962C8B-B14F-4D97-AF65-F5344CB8AC3E}">
        <p14:creationId xmlns:p14="http://schemas.microsoft.com/office/powerpoint/2010/main" val="4259213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Tree>
    <p:extLst>
      <p:ext uri="{BB962C8B-B14F-4D97-AF65-F5344CB8AC3E}">
        <p14:creationId xmlns:p14="http://schemas.microsoft.com/office/powerpoint/2010/main" val="1237223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10400" y="11520"/>
            <a:ext cx="10868640" cy="1143000"/>
          </a:xfrm>
          <a:prstGeom prst="rect">
            <a:avLst/>
          </a:prstGeom>
        </p:spPr>
        <p:txBody>
          <a:bodyPr lIns="0" tIns="0" rIns="0" bIns="0" anchor="ctr"/>
          <a:lstStyle/>
          <a:p>
            <a:r>
              <a:rPr lang="en-US" sz="1800" b="0" strike="noStrike" spc="-1">
                <a:solidFill>
                  <a:srgbClr val="000000"/>
                </a:solidFill>
                <a:latin typeface="Trebuchet MS"/>
              </a:rPr>
              <a:t>Click to edit Master title style</a:t>
            </a:r>
          </a:p>
        </p:txBody>
      </p:sp>
      <p:sp>
        <p:nvSpPr>
          <p:cNvPr id="62" name="PlaceHolder 2"/>
          <p:cNvSpPr>
            <a:spLocks noGrp="1"/>
          </p:cNvSpPr>
          <p:nvPr>
            <p:ph type="body"/>
          </p:nvPr>
        </p:nvSpPr>
        <p:spPr>
          <a:xfrm>
            <a:off x="608640" y="1272960"/>
            <a:ext cx="52060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63" name="PlaceHolder 3"/>
          <p:cNvSpPr>
            <a:spLocks noGrp="1"/>
          </p:cNvSpPr>
          <p:nvPr>
            <p:ph type="body"/>
          </p:nvPr>
        </p:nvSpPr>
        <p:spPr>
          <a:xfrm>
            <a:off x="6075360" y="1272960"/>
            <a:ext cx="5206080" cy="472752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64" name="PlaceHolder 4"/>
          <p:cNvSpPr>
            <a:spLocks noGrp="1"/>
          </p:cNvSpPr>
          <p:nvPr>
            <p:ph type="body"/>
          </p:nvPr>
        </p:nvSpPr>
        <p:spPr>
          <a:xfrm>
            <a:off x="608640" y="3742200"/>
            <a:ext cx="52060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Tree>
    <p:extLst>
      <p:ext uri="{BB962C8B-B14F-4D97-AF65-F5344CB8AC3E}">
        <p14:creationId xmlns:p14="http://schemas.microsoft.com/office/powerpoint/2010/main" val="227070985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10400" y="11520"/>
            <a:ext cx="10868640" cy="1143000"/>
          </a:xfrm>
          <a:prstGeom prst="rect">
            <a:avLst/>
          </a:prstGeom>
        </p:spPr>
        <p:txBody>
          <a:bodyPr lIns="0" tIns="0" rIns="0" bIns="0" anchor="ctr"/>
          <a:lstStyle/>
          <a:p>
            <a:r>
              <a:rPr lang="en-US" sz="1800" b="0" strike="noStrike" spc="-1">
                <a:solidFill>
                  <a:srgbClr val="000000"/>
                </a:solidFill>
                <a:latin typeface="Trebuchet MS"/>
              </a:rPr>
              <a:t>Click to edit Master title style</a:t>
            </a:r>
          </a:p>
        </p:txBody>
      </p:sp>
      <p:sp>
        <p:nvSpPr>
          <p:cNvPr id="66" name="PlaceHolder 2"/>
          <p:cNvSpPr>
            <a:spLocks noGrp="1"/>
          </p:cNvSpPr>
          <p:nvPr>
            <p:ph type="body"/>
          </p:nvPr>
        </p:nvSpPr>
        <p:spPr>
          <a:xfrm>
            <a:off x="608640" y="1272960"/>
            <a:ext cx="5206080" cy="472752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67" name="PlaceHolder 3"/>
          <p:cNvSpPr>
            <a:spLocks noGrp="1"/>
          </p:cNvSpPr>
          <p:nvPr>
            <p:ph type="body"/>
          </p:nvPr>
        </p:nvSpPr>
        <p:spPr>
          <a:xfrm>
            <a:off x="6075360" y="1272960"/>
            <a:ext cx="52060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68" name="PlaceHolder 4"/>
          <p:cNvSpPr>
            <a:spLocks noGrp="1"/>
          </p:cNvSpPr>
          <p:nvPr>
            <p:ph type="body"/>
          </p:nvPr>
        </p:nvSpPr>
        <p:spPr>
          <a:xfrm>
            <a:off x="6075360" y="3742200"/>
            <a:ext cx="52060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Tree>
    <p:extLst>
      <p:ext uri="{BB962C8B-B14F-4D97-AF65-F5344CB8AC3E}">
        <p14:creationId xmlns:p14="http://schemas.microsoft.com/office/powerpoint/2010/main" val="15173969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10400" y="11520"/>
            <a:ext cx="10868640" cy="1143000"/>
          </a:xfrm>
          <a:prstGeom prst="rect">
            <a:avLst/>
          </a:prstGeom>
        </p:spPr>
        <p:txBody>
          <a:bodyPr lIns="0" tIns="0" rIns="0" bIns="0" anchor="ctr"/>
          <a:lstStyle/>
          <a:p>
            <a:r>
              <a:rPr lang="en-US" sz="1800" b="0" strike="noStrike" spc="-1">
                <a:solidFill>
                  <a:srgbClr val="000000"/>
                </a:solidFill>
                <a:latin typeface="Trebuchet MS"/>
              </a:rPr>
              <a:t>Click to edit Master title style</a:t>
            </a:r>
          </a:p>
        </p:txBody>
      </p:sp>
      <p:sp>
        <p:nvSpPr>
          <p:cNvPr id="70" name="PlaceHolder 2"/>
          <p:cNvSpPr>
            <a:spLocks noGrp="1"/>
          </p:cNvSpPr>
          <p:nvPr>
            <p:ph type="body"/>
          </p:nvPr>
        </p:nvSpPr>
        <p:spPr>
          <a:xfrm>
            <a:off x="608640" y="1272960"/>
            <a:ext cx="52060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71" name="PlaceHolder 3"/>
          <p:cNvSpPr>
            <a:spLocks noGrp="1"/>
          </p:cNvSpPr>
          <p:nvPr>
            <p:ph type="body"/>
          </p:nvPr>
        </p:nvSpPr>
        <p:spPr>
          <a:xfrm>
            <a:off x="6075360" y="1272960"/>
            <a:ext cx="52060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72" name="PlaceHolder 4"/>
          <p:cNvSpPr>
            <a:spLocks noGrp="1"/>
          </p:cNvSpPr>
          <p:nvPr>
            <p:ph type="body"/>
          </p:nvPr>
        </p:nvSpPr>
        <p:spPr>
          <a:xfrm>
            <a:off x="608640" y="3742200"/>
            <a:ext cx="1066896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Tree>
    <p:extLst>
      <p:ext uri="{BB962C8B-B14F-4D97-AF65-F5344CB8AC3E}">
        <p14:creationId xmlns:p14="http://schemas.microsoft.com/office/powerpoint/2010/main" val="15715170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710400" y="11520"/>
            <a:ext cx="10868640" cy="1143000"/>
          </a:xfrm>
          <a:prstGeom prst="rect">
            <a:avLst/>
          </a:prstGeom>
        </p:spPr>
        <p:txBody>
          <a:bodyPr lIns="0" tIns="0" rIns="0" bIns="0" anchor="ctr"/>
          <a:lstStyle/>
          <a:p>
            <a:r>
              <a:rPr lang="en-US" sz="1800" b="0" strike="noStrike" spc="-1">
                <a:solidFill>
                  <a:srgbClr val="000000"/>
                </a:solidFill>
                <a:latin typeface="Trebuchet MS"/>
              </a:rPr>
              <a:t>Click to edit Master title style</a:t>
            </a:r>
          </a:p>
        </p:txBody>
      </p:sp>
      <p:sp>
        <p:nvSpPr>
          <p:cNvPr id="74" name="PlaceHolder 2"/>
          <p:cNvSpPr>
            <a:spLocks noGrp="1"/>
          </p:cNvSpPr>
          <p:nvPr>
            <p:ph type="body"/>
          </p:nvPr>
        </p:nvSpPr>
        <p:spPr>
          <a:xfrm>
            <a:off x="608640" y="1272960"/>
            <a:ext cx="1066896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75" name="PlaceHolder 3"/>
          <p:cNvSpPr>
            <a:spLocks noGrp="1"/>
          </p:cNvSpPr>
          <p:nvPr>
            <p:ph type="body"/>
          </p:nvPr>
        </p:nvSpPr>
        <p:spPr>
          <a:xfrm>
            <a:off x="608640" y="3742200"/>
            <a:ext cx="1066896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Tree>
    <p:extLst>
      <p:ext uri="{BB962C8B-B14F-4D97-AF65-F5344CB8AC3E}">
        <p14:creationId xmlns:p14="http://schemas.microsoft.com/office/powerpoint/2010/main" val="39919754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710400" y="11520"/>
            <a:ext cx="10868640" cy="1143000"/>
          </a:xfrm>
          <a:prstGeom prst="rect">
            <a:avLst/>
          </a:prstGeom>
        </p:spPr>
        <p:txBody>
          <a:bodyPr lIns="0" tIns="0" rIns="0" bIns="0" anchor="ctr"/>
          <a:lstStyle/>
          <a:p>
            <a:r>
              <a:rPr lang="en-US" sz="1800" b="0" strike="noStrike" spc="-1">
                <a:solidFill>
                  <a:srgbClr val="000000"/>
                </a:solidFill>
                <a:latin typeface="Trebuchet MS"/>
              </a:rPr>
              <a:t>Click to edit Master title style</a:t>
            </a:r>
          </a:p>
        </p:txBody>
      </p:sp>
      <p:sp>
        <p:nvSpPr>
          <p:cNvPr id="77" name="PlaceHolder 2"/>
          <p:cNvSpPr>
            <a:spLocks noGrp="1"/>
          </p:cNvSpPr>
          <p:nvPr>
            <p:ph type="body"/>
          </p:nvPr>
        </p:nvSpPr>
        <p:spPr>
          <a:xfrm>
            <a:off x="608640" y="1272960"/>
            <a:ext cx="52060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78" name="PlaceHolder 3"/>
          <p:cNvSpPr>
            <a:spLocks noGrp="1"/>
          </p:cNvSpPr>
          <p:nvPr>
            <p:ph type="body"/>
          </p:nvPr>
        </p:nvSpPr>
        <p:spPr>
          <a:xfrm>
            <a:off x="6075360" y="1272960"/>
            <a:ext cx="52060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79" name="PlaceHolder 4"/>
          <p:cNvSpPr>
            <a:spLocks noGrp="1"/>
          </p:cNvSpPr>
          <p:nvPr>
            <p:ph type="body"/>
          </p:nvPr>
        </p:nvSpPr>
        <p:spPr>
          <a:xfrm>
            <a:off x="608640" y="3742200"/>
            <a:ext cx="52060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80" name="PlaceHolder 5"/>
          <p:cNvSpPr>
            <a:spLocks noGrp="1"/>
          </p:cNvSpPr>
          <p:nvPr>
            <p:ph type="body"/>
          </p:nvPr>
        </p:nvSpPr>
        <p:spPr>
          <a:xfrm>
            <a:off x="6075360" y="3742200"/>
            <a:ext cx="52060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Tree>
    <p:extLst>
      <p:ext uri="{BB962C8B-B14F-4D97-AF65-F5344CB8AC3E}">
        <p14:creationId xmlns:p14="http://schemas.microsoft.com/office/powerpoint/2010/main" val="269879428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710400" y="11520"/>
            <a:ext cx="10868640" cy="1143000"/>
          </a:xfrm>
          <a:prstGeom prst="rect">
            <a:avLst/>
          </a:prstGeom>
        </p:spPr>
        <p:txBody>
          <a:bodyPr lIns="0" tIns="0" rIns="0" bIns="0" anchor="ctr"/>
          <a:lstStyle/>
          <a:p>
            <a:r>
              <a:rPr lang="en-US" sz="1800" b="0" strike="noStrike" spc="-1">
                <a:solidFill>
                  <a:srgbClr val="000000"/>
                </a:solidFill>
                <a:latin typeface="Trebuchet MS"/>
              </a:rPr>
              <a:t>Click to edit Master title style</a:t>
            </a:r>
          </a:p>
        </p:txBody>
      </p:sp>
      <p:sp>
        <p:nvSpPr>
          <p:cNvPr id="82" name="PlaceHolder 2"/>
          <p:cNvSpPr>
            <a:spLocks noGrp="1"/>
          </p:cNvSpPr>
          <p:nvPr>
            <p:ph type="body"/>
          </p:nvPr>
        </p:nvSpPr>
        <p:spPr>
          <a:xfrm>
            <a:off x="608640" y="1272960"/>
            <a:ext cx="34348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83" name="PlaceHolder 3"/>
          <p:cNvSpPr>
            <a:spLocks noGrp="1"/>
          </p:cNvSpPr>
          <p:nvPr>
            <p:ph type="body"/>
          </p:nvPr>
        </p:nvSpPr>
        <p:spPr>
          <a:xfrm>
            <a:off x="4215840" y="1272960"/>
            <a:ext cx="34348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84" name="PlaceHolder 4"/>
          <p:cNvSpPr>
            <a:spLocks noGrp="1"/>
          </p:cNvSpPr>
          <p:nvPr>
            <p:ph type="body"/>
          </p:nvPr>
        </p:nvSpPr>
        <p:spPr>
          <a:xfrm>
            <a:off x="7823040" y="1272960"/>
            <a:ext cx="34348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85" name="PlaceHolder 5"/>
          <p:cNvSpPr>
            <a:spLocks noGrp="1"/>
          </p:cNvSpPr>
          <p:nvPr>
            <p:ph type="body"/>
          </p:nvPr>
        </p:nvSpPr>
        <p:spPr>
          <a:xfrm>
            <a:off x="608640" y="3742200"/>
            <a:ext cx="34348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86" name="PlaceHolder 6"/>
          <p:cNvSpPr>
            <a:spLocks noGrp="1"/>
          </p:cNvSpPr>
          <p:nvPr>
            <p:ph type="body"/>
          </p:nvPr>
        </p:nvSpPr>
        <p:spPr>
          <a:xfrm>
            <a:off x="4215840" y="3742200"/>
            <a:ext cx="34348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87" name="PlaceHolder 7"/>
          <p:cNvSpPr>
            <a:spLocks noGrp="1"/>
          </p:cNvSpPr>
          <p:nvPr>
            <p:ph type="body"/>
          </p:nvPr>
        </p:nvSpPr>
        <p:spPr>
          <a:xfrm>
            <a:off x="7823040" y="3742200"/>
            <a:ext cx="34348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Tree>
    <p:extLst>
      <p:ext uri="{BB962C8B-B14F-4D97-AF65-F5344CB8AC3E}">
        <p14:creationId xmlns:p14="http://schemas.microsoft.com/office/powerpoint/2010/main" val="379987102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2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51459" y="238505"/>
            <a:ext cx="10889081" cy="635000"/>
          </a:xfrm>
          <a:prstGeom prst="rect">
            <a:avLst/>
          </a:prstGeom>
        </p:spPr>
        <p:txBody>
          <a:bodyPr wrap="square" lIns="0" tIns="0" rIns="0" bIns="0">
            <a:spAutoFit/>
          </a:bodyPr>
          <a:lstStyle>
            <a:lvl1pPr>
              <a:defRPr b="0" i="0">
                <a:solidFill>
                  <a:schemeClr val="tx1"/>
                </a:solidFill>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9234708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197168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710400" y="11520"/>
            <a:ext cx="10868640" cy="1143000"/>
          </a:xfrm>
          <a:prstGeom prst="rect">
            <a:avLst/>
          </a:prstGeom>
        </p:spPr>
        <p:txBody>
          <a:bodyPr lIns="0" tIns="0" rIns="0" bIns="0" anchor="ctr"/>
          <a:lstStyle/>
          <a:p>
            <a:r>
              <a:rPr lang="en-US" sz="1800" b="0" strike="noStrike" spc="-1">
                <a:solidFill>
                  <a:srgbClr val="000000"/>
                </a:solidFill>
                <a:latin typeface="Trebuchet MS"/>
              </a:rPr>
              <a:t>Click to edit Master title style</a:t>
            </a:r>
          </a:p>
        </p:txBody>
      </p:sp>
      <p:sp>
        <p:nvSpPr>
          <p:cNvPr id="98" name="PlaceHolder 2"/>
          <p:cNvSpPr>
            <a:spLocks noGrp="1"/>
          </p:cNvSpPr>
          <p:nvPr>
            <p:ph type="subTitle"/>
          </p:nvPr>
        </p:nvSpPr>
        <p:spPr>
          <a:xfrm>
            <a:off x="608640" y="1272960"/>
            <a:ext cx="10668960" cy="4727520"/>
          </a:xfrm>
          <a:prstGeom prst="rect">
            <a:avLst/>
          </a:prstGeom>
        </p:spPr>
        <p:txBody>
          <a:bodyPr lIns="0" tIns="0" rIns="0" bIns="0" anchor="ctr"/>
          <a:lstStyle/>
          <a:p>
            <a:pPr algn="ctr"/>
            <a:r>
              <a:rPr lang="en-US" sz="3200" b="0" strike="noStrike" spc="-1">
                <a:latin typeface="Arial"/>
              </a:rPr>
              <a:t>Click to edit Master subtitle style</a:t>
            </a:r>
            <a:endParaRPr lang="en-IN" sz="3200" b="0" strike="noStrike" spc="-1">
              <a:latin typeface="Arial"/>
            </a:endParaRPr>
          </a:p>
        </p:txBody>
      </p:sp>
    </p:spTree>
    <p:extLst>
      <p:ext uri="{BB962C8B-B14F-4D97-AF65-F5344CB8AC3E}">
        <p14:creationId xmlns:p14="http://schemas.microsoft.com/office/powerpoint/2010/main" val="5735554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710400" y="11520"/>
            <a:ext cx="10868640" cy="1143000"/>
          </a:xfrm>
          <a:prstGeom prst="rect">
            <a:avLst/>
          </a:prstGeom>
        </p:spPr>
        <p:txBody>
          <a:bodyPr lIns="0" tIns="0" rIns="0" bIns="0" anchor="ctr"/>
          <a:lstStyle/>
          <a:p>
            <a:r>
              <a:rPr lang="en-US" sz="1800" b="0" strike="noStrike" spc="-1">
                <a:solidFill>
                  <a:srgbClr val="000000"/>
                </a:solidFill>
                <a:latin typeface="Trebuchet MS"/>
              </a:rPr>
              <a:t>Click to edit Master title style</a:t>
            </a:r>
          </a:p>
        </p:txBody>
      </p:sp>
      <p:sp>
        <p:nvSpPr>
          <p:cNvPr id="100" name="PlaceHolder 2"/>
          <p:cNvSpPr>
            <a:spLocks noGrp="1"/>
          </p:cNvSpPr>
          <p:nvPr>
            <p:ph type="body"/>
          </p:nvPr>
        </p:nvSpPr>
        <p:spPr>
          <a:xfrm>
            <a:off x="608640" y="1272960"/>
            <a:ext cx="10668960" cy="472752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Tree>
    <p:extLst>
      <p:ext uri="{BB962C8B-B14F-4D97-AF65-F5344CB8AC3E}">
        <p14:creationId xmlns:p14="http://schemas.microsoft.com/office/powerpoint/2010/main" val="3617587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91418" y="12084"/>
            <a:ext cx="10889829" cy="5308647"/>
          </a:xfrm>
          <a:prstGeom prst="rect">
            <a:avLst/>
          </a:prstGeom>
        </p:spPr>
        <p:txBody>
          <a:bodyPr lIns="0" tIns="0" rIns="0" bIns="0" anchor="ctr"/>
          <a:lstStyle/>
          <a:p>
            <a:pPr algn="ctr"/>
            <a:r>
              <a:rPr lang="en-US" sz="2903" b="0" strike="noStrike" spc="-1">
                <a:solidFill>
                  <a:srgbClr val="000000"/>
                </a:solidFill>
                <a:uFill>
                  <a:solidFill>
                    <a:srgbClr val="FFFFFF"/>
                  </a:solidFill>
                </a:uFill>
                <a:latin typeface="Arial"/>
              </a:rPr>
              <a:t>Click to edit Master subtitle style</a:t>
            </a:r>
          </a:p>
        </p:txBody>
      </p:sp>
    </p:spTree>
    <p:extLst>
      <p:ext uri="{BB962C8B-B14F-4D97-AF65-F5344CB8AC3E}">
        <p14:creationId xmlns:p14="http://schemas.microsoft.com/office/powerpoint/2010/main" val="98829423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710400" y="11520"/>
            <a:ext cx="10868640" cy="1143000"/>
          </a:xfrm>
          <a:prstGeom prst="rect">
            <a:avLst/>
          </a:prstGeom>
        </p:spPr>
        <p:txBody>
          <a:bodyPr lIns="0" tIns="0" rIns="0" bIns="0" anchor="ctr"/>
          <a:lstStyle/>
          <a:p>
            <a:r>
              <a:rPr lang="en-US" sz="1800" b="0" strike="noStrike" spc="-1">
                <a:solidFill>
                  <a:srgbClr val="000000"/>
                </a:solidFill>
                <a:latin typeface="Trebuchet MS"/>
              </a:rPr>
              <a:t>Click to edit Master title style</a:t>
            </a:r>
          </a:p>
        </p:txBody>
      </p:sp>
      <p:sp>
        <p:nvSpPr>
          <p:cNvPr id="102" name="PlaceHolder 2"/>
          <p:cNvSpPr>
            <a:spLocks noGrp="1"/>
          </p:cNvSpPr>
          <p:nvPr>
            <p:ph type="body"/>
          </p:nvPr>
        </p:nvSpPr>
        <p:spPr>
          <a:xfrm>
            <a:off x="608640" y="1272960"/>
            <a:ext cx="5206080" cy="472752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103" name="PlaceHolder 3"/>
          <p:cNvSpPr>
            <a:spLocks noGrp="1"/>
          </p:cNvSpPr>
          <p:nvPr>
            <p:ph type="body"/>
          </p:nvPr>
        </p:nvSpPr>
        <p:spPr>
          <a:xfrm>
            <a:off x="6075360" y="1272960"/>
            <a:ext cx="5206080" cy="472752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Tree>
    <p:extLst>
      <p:ext uri="{BB962C8B-B14F-4D97-AF65-F5344CB8AC3E}">
        <p14:creationId xmlns:p14="http://schemas.microsoft.com/office/powerpoint/2010/main" val="32539217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710400" y="11520"/>
            <a:ext cx="10868640" cy="1143000"/>
          </a:xfrm>
          <a:prstGeom prst="rect">
            <a:avLst/>
          </a:prstGeom>
        </p:spPr>
        <p:txBody>
          <a:bodyPr lIns="0" tIns="0" rIns="0" bIns="0" anchor="ctr"/>
          <a:lstStyle/>
          <a:p>
            <a:r>
              <a:rPr lang="en-US" sz="1800" b="0" strike="noStrike" spc="-1">
                <a:solidFill>
                  <a:srgbClr val="000000"/>
                </a:solidFill>
                <a:latin typeface="Trebuchet MS"/>
              </a:rPr>
              <a:t>Click to edit Master title style</a:t>
            </a:r>
          </a:p>
        </p:txBody>
      </p:sp>
    </p:spTree>
    <p:extLst>
      <p:ext uri="{BB962C8B-B14F-4D97-AF65-F5344CB8AC3E}">
        <p14:creationId xmlns:p14="http://schemas.microsoft.com/office/powerpoint/2010/main" val="294796160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710400" y="11520"/>
            <a:ext cx="10868640" cy="5299560"/>
          </a:xfrm>
          <a:prstGeom prst="rect">
            <a:avLst/>
          </a:prstGeom>
        </p:spPr>
        <p:txBody>
          <a:bodyPr lIns="0" tIns="0" rIns="0" bIns="0" anchor="ctr"/>
          <a:lstStyle/>
          <a:p>
            <a:pPr algn="ctr"/>
            <a:r>
              <a:rPr lang="en-US" sz="3200" b="0" strike="noStrike" spc="-1">
                <a:latin typeface="Arial"/>
              </a:rPr>
              <a:t>Click to edit Master subtitle style</a:t>
            </a:r>
            <a:endParaRPr lang="en-IN" sz="3200" b="0" strike="noStrike" spc="-1">
              <a:latin typeface="Arial"/>
            </a:endParaRPr>
          </a:p>
        </p:txBody>
      </p:sp>
    </p:spTree>
    <p:extLst>
      <p:ext uri="{BB962C8B-B14F-4D97-AF65-F5344CB8AC3E}">
        <p14:creationId xmlns:p14="http://schemas.microsoft.com/office/powerpoint/2010/main" val="302750193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710400" y="11520"/>
            <a:ext cx="10868640" cy="1143000"/>
          </a:xfrm>
          <a:prstGeom prst="rect">
            <a:avLst/>
          </a:prstGeom>
        </p:spPr>
        <p:txBody>
          <a:bodyPr lIns="0" tIns="0" rIns="0" bIns="0" anchor="ctr"/>
          <a:lstStyle/>
          <a:p>
            <a:r>
              <a:rPr lang="en-US" sz="1800" b="0" strike="noStrike" spc="-1">
                <a:solidFill>
                  <a:srgbClr val="000000"/>
                </a:solidFill>
                <a:latin typeface="Trebuchet MS"/>
              </a:rPr>
              <a:t>Click to edit Master title style</a:t>
            </a:r>
          </a:p>
        </p:txBody>
      </p:sp>
      <p:sp>
        <p:nvSpPr>
          <p:cNvPr id="107" name="PlaceHolder 2"/>
          <p:cNvSpPr>
            <a:spLocks noGrp="1"/>
          </p:cNvSpPr>
          <p:nvPr>
            <p:ph type="body"/>
          </p:nvPr>
        </p:nvSpPr>
        <p:spPr>
          <a:xfrm>
            <a:off x="608640" y="1272960"/>
            <a:ext cx="52060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108" name="PlaceHolder 3"/>
          <p:cNvSpPr>
            <a:spLocks noGrp="1"/>
          </p:cNvSpPr>
          <p:nvPr>
            <p:ph type="body"/>
          </p:nvPr>
        </p:nvSpPr>
        <p:spPr>
          <a:xfrm>
            <a:off x="6075360" y="1272960"/>
            <a:ext cx="5206080" cy="472752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109" name="PlaceHolder 4"/>
          <p:cNvSpPr>
            <a:spLocks noGrp="1"/>
          </p:cNvSpPr>
          <p:nvPr>
            <p:ph type="body"/>
          </p:nvPr>
        </p:nvSpPr>
        <p:spPr>
          <a:xfrm>
            <a:off x="608640" y="3742200"/>
            <a:ext cx="52060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Tree>
    <p:extLst>
      <p:ext uri="{BB962C8B-B14F-4D97-AF65-F5344CB8AC3E}">
        <p14:creationId xmlns:p14="http://schemas.microsoft.com/office/powerpoint/2010/main" val="91814316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710400" y="11520"/>
            <a:ext cx="10868640" cy="1143000"/>
          </a:xfrm>
          <a:prstGeom prst="rect">
            <a:avLst/>
          </a:prstGeom>
        </p:spPr>
        <p:txBody>
          <a:bodyPr lIns="0" tIns="0" rIns="0" bIns="0" anchor="ctr"/>
          <a:lstStyle/>
          <a:p>
            <a:r>
              <a:rPr lang="en-US" sz="1800" b="0" strike="noStrike" spc="-1">
                <a:solidFill>
                  <a:srgbClr val="000000"/>
                </a:solidFill>
                <a:latin typeface="Trebuchet MS"/>
              </a:rPr>
              <a:t>Click to edit Master title style</a:t>
            </a:r>
          </a:p>
        </p:txBody>
      </p:sp>
      <p:sp>
        <p:nvSpPr>
          <p:cNvPr id="111" name="PlaceHolder 2"/>
          <p:cNvSpPr>
            <a:spLocks noGrp="1"/>
          </p:cNvSpPr>
          <p:nvPr>
            <p:ph type="body"/>
          </p:nvPr>
        </p:nvSpPr>
        <p:spPr>
          <a:xfrm>
            <a:off x="608640" y="1272960"/>
            <a:ext cx="5206080" cy="472752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112" name="PlaceHolder 3"/>
          <p:cNvSpPr>
            <a:spLocks noGrp="1"/>
          </p:cNvSpPr>
          <p:nvPr>
            <p:ph type="body"/>
          </p:nvPr>
        </p:nvSpPr>
        <p:spPr>
          <a:xfrm>
            <a:off x="6075360" y="1272960"/>
            <a:ext cx="52060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113" name="PlaceHolder 4"/>
          <p:cNvSpPr>
            <a:spLocks noGrp="1"/>
          </p:cNvSpPr>
          <p:nvPr>
            <p:ph type="body"/>
          </p:nvPr>
        </p:nvSpPr>
        <p:spPr>
          <a:xfrm>
            <a:off x="6075360" y="3742200"/>
            <a:ext cx="52060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Tree>
    <p:extLst>
      <p:ext uri="{BB962C8B-B14F-4D97-AF65-F5344CB8AC3E}">
        <p14:creationId xmlns:p14="http://schemas.microsoft.com/office/powerpoint/2010/main" val="312398776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710400" y="11520"/>
            <a:ext cx="10868640" cy="1143000"/>
          </a:xfrm>
          <a:prstGeom prst="rect">
            <a:avLst/>
          </a:prstGeom>
        </p:spPr>
        <p:txBody>
          <a:bodyPr lIns="0" tIns="0" rIns="0" bIns="0" anchor="ctr"/>
          <a:lstStyle/>
          <a:p>
            <a:r>
              <a:rPr lang="en-US" sz="1800" b="0" strike="noStrike" spc="-1">
                <a:solidFill>
                  <a:srgbClr val="000000"/>
                </a:solidFill>
                <a:latin typeface="Trebuchet MS"/>
              </a:rPr>
              <a:t>Click to edit Master title style</a:t>
            </a:r>
          </a:p>
        </p:txBody>
      </p:sp>
      <p:sp>
        <p:nvSpPr>
          <p:cNvPr id="115" name="PlaceHolder 2"/>
          <p:cNvSpPr>
            <a:spLocks noGrp="1"/>
          </p:cNvSpPr>
          <p:nvPr>
            <p:ph type="body"/>
          </p:nvPr>
        </p:nvSpPr>
        <p:spPr>
          <a:xfrm>
            <a:off x="608640" y="1272960"/>
            <a:ext cx="52060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116" name="PlaceHolder 3"/>
          <p:cNvSpPr>
            <a:spLocks noGrp="1"/>
          </p:cNvSpPr>
          <p:nvPr>
            <p:ph type="body"/>
          </p:nvPr>
        </p:nvSpPr>
        <p:spPr>
          <a:xfrm>
            <a:off x="6075360" y="1272960"/>
            <a:ext cx="52060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117" name="PlaceHolder 4"/>
          <p:cNvSpPr>
            <a:spLocks noGrp="1"/>
          </p:cNvSpPr>
          <p:nvPr>
            <p:ph type="body"/>
          </p:nvPr>
        </p:nvSpPr>
        <p:spPr>
          <a:xfrm>
            <a:off x="608640" y="3742200"/>
            <a:ext cx="1066896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Tree>
    <p:extLst>
      <p:ext uri="{BB962C8B-B14F-4D97-AF65-F5344CB8AC3E}">
        <p14:creationId xmlns:p14="http://schemas.microsoft.com/office/powerpoint/2010/main" val="258393726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710400" y="11520"/>
            <a:ext cx="10868640" cy="1143000"/>
          </a:xfrm>
          <a:prstGeom prst="rect">
            <a:avLst/>
          </a:prstGeom>
        </p:spPr>
        <p:txBody>
          <a:bodyPr lIns="0" tIns="0" rIns="0" bIns="0" anchor="ctr"/>
          <a:lstStyle/>
          <a:p>
            <a:r>
              <a:rPr lang="en-US" sz="1800" b="0" strike="noStrike" spc="-1">
                <a:solidFill>
                  <a:srgbClr val="000000"/>
                </a:solidFill>
                <a:latin typeface="Trebuchet MS"/>
              </a:rPr>
              <a:t>Click to edit Master title style</a:t>
            </a:r>
          </a:p>
        </p:txBody>
      </p:sp>
      <p:sp>
        <p:nvSpPr>
          <p:cNvPr id="119" name="PlaceHolder 2"/>
          <p:cNvSpPr>
            <a:spLocks noGrp="1"/>
          </p:cNvSpPr>
          <p:nvPr>
            <p:ph type="body"/>
          </p:nvPr>
        </p:nvSpPr>
        <p:spPr>
          <a:xfrm>
            <a:off x="608640" y="1272960"/>
            <a:ext cx="1066896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120" name="PlaceHolder 3"/>
          <p:cNvSpPr>
            <a:spLocks noGrp="1"/>
          </p:cNvSpPr>
          <p:nvPr>
            <p:ph type="body"/>
          </p:nvPr>
        </p:nvSpPr>
        <p:spPr>
          <a:xfrm>
            <a:off x="608640" y="3742200"/>
            <a:ext cx="1066896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Tree>
    <p:extLst>
      <p:ext uri="{BB962C8B-B14F-4D97-AF65-F5344CB8AC3E}">
        <p14:creationId xmlns:p14="http://schemas.microsoft.com/office/powerpoint/2010/main" val="420824565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710400" y="11520"/>
            <a:ext cx="10868640" cy="1143000"/>
          </a:xfrm>
          <a:prstGeom prst="rect">
            <a:avLst/>
          </a:prstGeom>
        </p:spPr>
        <p:txBody>
          <a:bodyPr lIns="0" tIns="0" rIns="0" bIns="0" anchor="ctr"/>
          <a:lstStyle/>
          <a:p>
            <a:r>
              <a:rPr lang="en-US" sz="1800" b="0" strike="noStrike" spc="-1">
                <a:solidFill>
                  <a:srgbClr val="000000"/>
                </a:solidFill>
                <a:latin typeface="Trebuchet MS"/>
              </a:rPr>
              <a:t>Click to edit Master title style</a:t>
            </a:r>
          </a:p>
        </p:txBody>
      </p:sp>
      <p:sp>
        <p:nvSpPr>
          <p:cNvPr id="122" name="PlaceHolder 2"/>
          <p:cNvSpPr>
            <a:spLocks noGrp="1"/>
          </p:cNvSpPr>
          <p:nvPr>
            <p:ph type="body"/>
          </p:nvPr>
        </p:nvSpPr>
        <p:spPr>
          <a:xfrm>
            <a:off x="608640" y="1272960"/>
            <a:ext cx="52060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123" name="PlaceHolder 3"/>
          <p:cNvSpPr>
            <a:spLocks noGrp="1"/>
          </p:cNvSpPr>
          <p:nvPr>
            <p:ph type="body"/>
          </p:nvPr>
        </p:nvSpPr>
        <p:spPr>
          <a:xfrm>
            <a:off x="6075360" y="1272960"/>
            <a:ext cx="52060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124" name="PlaceHolder 4"/>
          <p:cNvSpPr>
            <a:spLocks noGrp="1"/>
          </p:cNvSpPr>
          <p:nvPr>
            <p:ph type="body"/>
          </p:nvPr>
        </p:nvSpPr>
        <p:spPr>
          <a:xfrm>
            <a:off x="608640" y="3742200"/>
            <a:ext cx="52060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125" name="PlaceHolder 5"/>
          <p:cNvSpPr>
            <a:spLocks noGrp="1"/>
          </p:cNvSpPr>
          <p:nvPr>
            <p:ph type="body"/>
          </p:nvPr>
        </p:nvSpPr>
        <p:spPr>
          <a:xfrm>
            <a:off x="6075360" y="3742200"/>
            <a:ext cx="52060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Tree>
    <p:extLst>
      <p:ext uri="{BB962C8B-B14F-4D97-AF65-F5344CB8AC3E}">
        <p14:creationId xmlns:p14="http://schemas.microsoft.com/office/powerpoint/2010/main" val="270687183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710400" y="11520"/>
            <a:ext cx="10868640" cy="1143000"/>
          </a:xfrm>
          <a:prstGeom prst="rect">
            <a:avLst/>
          </a:prstGeom>
        </p:spPr>
        <p:txBody>
          <a:bodyPr lIns="0" tIns="0" rIns="0" bIns="0" anchor="ctr"/>
          <a:lstStyle/>
          <a:p>
            <a:r>
              <a:rPr lang="en-US" sz="1800" b="0" strike="noStrike" spc="-1">
                <a:solidFill>
                  <a:srgbClr val="000000"/>
                </a:solidFill>
                <a:latin typeface="Trebuchet MS"/>
              </a:rPr>
              <a:t>Click to edit Master title style</a:t>
            </a:r>
          </a:p>
        </p:txBody>
      </p:sp>
      <p:sp>
        <p:nvSpPr>
          <p:cNvPr id="127" name="PlaceHolder 2"/>
          <p:cNvSpPr>
            <a:spLocks noGrp="1"/>
          </p:cNvSpPr>
          <p:nvPr>
            <p:ph type="body"/>
          </p:nvPr>
        </p:nvSpPr>
        <p:spPr>
          <a:xfrm>
            <a:off x="608640" y="1272960"/>
            <a:ext cx="34348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128" name="PlaceHolder 3"/>
          <p:cNvSpPr>
            <a:spLocks noGrp="1"/>
          </p:cNvSpPr>
          <p:nvPr>
            <p:ph type="body"/>
          </p:nvPr>
        </p:nvSpPr>
        <p:spPr>
          <a:xfrm>
            <a:off x="4215840" y="1272960"/>
            <a:ext cx="34348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129" name="PlaceHolder 4"/>
          <p:cNvSpPr>
            <a:spLocks noGrp="1"/>
          </p:cNvSpPr>
          <p:nvPr>
            <p:ph type="body"/>
          </p:nvPr>
        </p:nvSpPr>
        <p:spPr>
          <a:xfrm>
            <a:off x="7823040" y="1272960"/>
            <a:ext cx="34348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130" name="PlaceHolder 5"/>
          <p:cNvSpPr>
            <a:spLocks noGrp="1"/>
          </p:cNvSpPr>
          <p:nvPr>
            <p:ph type="body"/>
          </p:nvPr>
        </p:nvSpPr>
        <p:spPr>
          <a:xfrm>
            <a:off x="608640" y="3742200"/>
            <a:ext cx="34348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131" name="PlaceHolder 6"/>
          <p:cNvSpPr>
            <a:spLocks noGrp="1"/>
          </p:cNvSpPr>
          <p:nvPr>
            <p:ph type="body"/>
          </p:nvPr>
        </p:nvSpPr>
        <p:spPr>
          <a:xfrm>
            <a:off x="4215840" y="3742200"/>
            <a:ext cx="34348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
        <p:nvSpPr>
          <p:cNvPr id="132" name="PlaceHolder 7"/>
          <p:cNvSpPr>
            <a:spLocks noGrp="1"/>
          </p:cNvSpPr>
          <p:nvPr>
            <p:ph type="body"/>
          </p:nvPr>
        </p:nvSpPr>
        <p:spPr>
          <a:xfrm>
            <a:off x="7823040" y="3742200"/>
            <a:ext cx="3434880" cy="2254680"/>
          </a:xfrm>
          <a:prstGeom prst="rect">
            <a:avLst/>
          </a:prstGeom>
        </p:spPr>
        <p:txBody>
          <a:bodyPr lIns="0" tIns="0" rIns="0" bIns="0">
            <a:normAutofit/>
          </a:bodyPr>
          <a:lstStyle/>
          <a:p>
            <a:pPr lvl="0"/>
            <a:r>
              <a:rPr lang="en-US" sz="2900" b="0" strike="noStrike" spc="-1">
                <a:solidFill>
                  <a:srgbClr val="000000"/>
                </a:solidFill>
                <a:latin typeface="Trebuchet MS"/>
              </a:rPr>
              <a:t>Edit Master text styles</a:t>
            </a:r>
          </a:p>
        </p:txBody>
      </p:sp>
    </p:spTree>
    <p:extLst>
      <p:ext uri="{BB962C8B-B14F-4D97-AF65-F5344CB8AC3E}">
        <p14:creationId xmlns:p14="http://schemas.microsoft.com/office/powerpoint/2010/main" val="389128277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9297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56" name="PlaceHolder 2"/>
          <p:cNvSpPr>
            <a:spLocks noGrp="1"/>
          </p:cNvSpPr>
          <p:nvPr>
            <p:ph type="body"/>
          </p:nvPr>
        </p:nvSpPr>
        <p:spPr>
          <a:xfrm>
            <a:off x="609562" y="132724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57" name="PlaceHolder 3"/>
          <p:cNvSpPr>
            <a:spLocks noGrp="1"/>
          </p:cNvSpPr>
          <p:nvPr>
            <p:ph type="body"/>
          </p:nvPr>
        </p:nvSpPr>
        <p:spPr>
          <a:xfrm>
            <a:off x="609562" y="375377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58" name="PlaceHolder 4"/>
          <p:cNvSpPr>
            <a:spLocks noGrp="1"/>
          </p:cNvSpPr>
          <p:nvPr>
            <p:ph type="body"/>
          </p:nvPr>
        </p:nvSpPr>
        <p:spPr>
          <a:xfrm>
            <a:off x="6231903" y="1327243"/>
            <a:ext cx="5354133" cy="4645352"/>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Tree>
    <p:extLst>
      <p:ext uri="{BB962C8B-B14F-4D97-AF65-F5344CB8AC3E}">
        <p14:creationId xmlns:p14="http://schemas.microsoft.com/office/powerpoint/2010/main" val="48927028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47" name="PlaceHolder 2"/>
          <p:cNvSpPr>
            <a:spLocks noGrp="1"/>
          </p:cNvSpPr>
          <p:nvPr>
            <p:ph type="subTitle"/>
          </p:nvPr>
        </p:nvSpPr>
        <p:spPr>
          <a:xfrm>
            <a:off x="609562" y="1327243"/>
            <a:ext cx="10971684" cy="4645352"/>
          </a:xfrm>
          <a:prstGeom prst="rect">
            <a:avLst/>
          </a:prstGeom>
        </p:spPr>
        <p:txBody>
          <a:bodyPr lIns="0" tIns="0" rIns="0" bIns="0" anchor="ctr"/>
          <a:lstStyle/>
          <a:p>
            <a:pPr algn="ctr"/>
            <a:r>
              <a:rPr lang="en-US" sz="2903" b="0" strike="noStrike" spc="-1">
                <a:solidFill>
                  <a:srgbClr val="000000"/>
                </a:solidFill>
                <a:uFill>
                  <a:solidFill>
                    <a:srgbClr val="FFFFFF"/>
                  </a:solidFill>
                </a:uFill>
                <a:latin typeface="Arial"/>
              </a:rPr>
              <a:t>Click to edit Master subtitle style</a:t>
            </a:r>
          </a:p>
        </p:txBody>
      </p:sp>
    </p:spTree>
    <p:extLst>
      <p:ext uri="{BB962C8B-B14F-4D97-AF65-F5344CB8AC3E}">
        <p14:creationId xmlns:p14="http://schemas.microsoft.com/office/powerpoint/2010/main" val="99490023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49" name="PlaceHolder 2"/>
          <p:cNvSpPr>
            <a:spLocks noGrp="1"/>
          </p:cNvSpPr>
          <p:nvPr>
            <p:ph type="body"/>
          </p:nvPr>
        </p:nvSpPr>
        <p:spPr>
          <a:xfrm>
            <a:off x="609562" y="1327243"/>
            <a:ext cx="10971684" cy="4645352"/>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Tree>
    <p:extLst>
      <p:ext uri="{BB962C8B-B14F-4D97-AF65-F5344CB8AC3E}">
        <p14:creationId xmlns:p14="http://schemas.microsoft.com/office/powerpoint/2010/main" val="323457414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51" name="PlaceHolder 2"/>
          <p:cNvSpPr>
            <a:spLocks noGrp="1"/>
          </p:cNvSpPr>
          <p:nvPr>
            <p:ph type="body"/>
          </p:nvPr>
        </p:nvSpPr>
        <p:spPr>
          <a:xfrm>
            <a:off x="609562" y="1327243"/>
            <a:ext cx="5354133" cy="4645352"/>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52" name="PlaceHolder 3"/>
          <p:cNvSpPr>
            <a:spLocks noGrp="1"/>
          </p:cNvSpPr>
          <p:nvPr>
            <p:ph type="body"/>
          </p:nvPr>
        </p:nvSpPr>
        <p:spPr>
          <a:xfrm>
            <a:off x="6231903" y="1327243"/>
            <a:ext cx="5354133" cy="4645352"/>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Tree>
    <p:extLst>
      <p:ext uri="{BB962C8B-B14F-4D97-AF65-F5344CB8AC3E}">
        <p14:creationId xmlns:p14="http://schemas.microsoft.com/office/powerpoint/2010/main" val="159053967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Tree>
    <p:extLst>
      <p:ext uri="{BB962C8B-B14F-4D97-AF65-F5344CB8AC3E}">
        <p14:creationId xmlns:p14="http://schemas.microsoft.com/office/powerpoint/2010/main" val="50000827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91418" y="12084"/>
            <a:ext cx="10889829" cy="5308647"/>
          </a:xfrm>
          <a:prstGeom prst="rect">
            <a:avLst/>
          </a:prstGeom>
        </p:spPr>
        <p:txBody>
          <a:bodyPr lIns="0" tIns="0" rIns="0" bIns="0" anchor="ctr"/>
          <a:lstStyle/>
          <a:p>
            <a:pPr algn="ctr"/>
            <a:r>
              <a:rPr lang="en-US" sz="2903" b="0" strike="noStrike" spc="-1">
                <a:solidFill>
                  <a:srgbClr val="000000"/>
                </a:solidFill>
                <a:uFill>
                  <a:solidFill>
                    <a:srgbClr val="FFFFFF"/>
                  </a:solidFill>
                </a:uFill>
                <a:latin typeface="Arial"/>
              </a:rPr>
              <a:t>Click to edit Master subtitle style</a:t>
            </a:r>
          </a:p>
        </p:txBody>
      </p:sp>
    </p:spTree>
    <p:extLst>
      <p:ext uri="{BB962C8B-B14F-4D97-AF65-F5344CB8AC3E}">
        <p14:creationId xmlns:p14="http://schemas.microsoft.com/office/powerpoint/2010/main" val="65952302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56" name="PlaceHolder 2"/>
          <p:cNvSpPr>
            <a:spLocks noGrp="1"/>
          </p:cNvSpPr>
          <p:nvPr>
            <p:ph type="body"/>
          </p:nvPr>
        </p:nvSpPr>
        <p:spPr>
          <a:xfrm>
            <a:off x="609562" y="132724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57" name="PlaceHolder 3"/>
          <p:cNvSpPr>
            <a:spLocks noGrp="1"/>
          </p:cNvSpPr>
          <p:nvPr>
            <p:ph type="body"/>
          </p:nvPr>
        </p:nvSpPr>
        <p:spPr>
          <a:xfrm>
            <a:off x="609562" y="375377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58" name="PlaceHolder 4"/>
          <p:cNvSpPr>
            <a:spLocks noGrp="1"/>
          </p:cNvSpPr>
          <p:nvPr>
            <p:ph type="body"/>
          </p:nvPr>
        </p:nvSpPr>
        <p:spPr>
          <a:xfrm>
            <a:off x="6231903" y="1327243"/>
            <a:ext cx="5354133" cy="4645352"/>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Tree>
    <p:extLst>
      <p:ext uri="{BB962C8B-B14F-4D97-AF65-F5344CB8AC3E}">
        <p14:creationId xmlns:p14="http://schemas.microsoft.com/office/powerpoint/2010/main" val="135607555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60" name="PlaceHolder 2"/>
          <p:cNvSpPr>
            <a:spLocks noGrp="1"/>
          </p:cNvSpPr>
          <p:nvPr>
            <p:ph type="body"/>
          </p:nvPr>
        </p:nvSpPr>
        <p:spPr>
          <a:xfrm>
            <a:off x="609562" y="1327243"/>
            <a:ext cx="5354133" cy="4645352"/>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61" name="PlaceHolder 3"/>
          <p:cNvSpPr>
            <a:spLocks noGrp="1"/>
          </p:cNvSpPr>
          <p:nvPr>
            <p:ph type="body"/>
          </p:nvPr>
        </p:nvSpPr>
        <p:spPr>
          <a:xfrm>
            <a:off x="6231903" y="132724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62" name="PlaceHolder 4"/>
          <p:cNvSpPr>
            <a:spLocks noGrp="1"/>
          </p:cNvSpPr>
          <p:nvPr>
            <p:ph type="body"/>
          </p:nvPr>
        </p:nvSpPr>
        <p:spPr>
          <a:xfrm>
            <a:off x="6231903" y="375377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Tree>
    <p:extLst>
      <p:ext uri="{BB962C8B-B14F-4D97-AF65-F5344CB8AC3E}">
        <p14:creationId xmlns:p14="http://schemas.microsoft.com/office/powerpoint/2010/main" val="103575221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64" name="PlaceHolder 2"/>
          <p:cNvSpPr>
            <a:spLocks noGrp="1"/>
          </p:cNvSpPr>
          <p:nvPr>
            <p:ph type="body"/>
          </p:nvPr>
        </p:nvSpPr>
        <p:spPr>
          <a:xfrm>
            <a:off x="609562" y="132724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65" name="PlaceHolder 3"/>
          <p:cNvSpPr>
            <a:spLocks noGrp="1"/>
          </p:cNvSpPr>
          <p:nvPr>
            <p:ph type="body"/>
          </p:nvPr>
        </p:nvSpPr>
        <p:spPr>
          <a:xfrm>
            <a:off x="6231903" y="132724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66" name="PlaceHolder 4"/>
          <p:cNvSpPr>
            <a:spLocks noGrp="1"/>
          </p:cNvSpPr>
          <p:nvPr>
            <p:ph type="body"/>
          </p:nvPr>
        </p:nvSpPr>
        <p:spPr>
          <a:xfrm>
            <a:off x="609562" y="3753773"/>
            <a:ext cx="10971684"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Tree>
    <p:extLst>
      <p:ext uri="{BB962C8B-B14F-4D97-AF65-F5344CB8AC3E}">
        <p14:creationId xmlns:p14="http://schemas.microsoft.com/office/powerpoint/2010/main" val="397978443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68" name="PlaceHolder 2"/>
          <p:cNvSpPr>
            <a:spLocks noGrp="1"/>
          </p:cNvSpPr>
          <p:nvPr>
            <p:ph type="body"/>
          </p:nvPr>
        </p:nvSpPr>
        <p:spPr>
          <a:xfrm>
            <a:off x="609562" y="1327243"/>
            <a:ext cx="10971684"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69" name="PlaceHolder 3"/>
          <p:cNvSpPr>
            <a:spLocks noGrp="1"/>
          </p:cNvSpPr>
          <p:nvPr>
            <p:ph type="body"/>
          </p:nvPr>
        </p:nvSpPr>
        <p:spPr>
          <a:xfrm>
            <a:off x="609562" y="3753773"/>
            <a:ext cx="10971684"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Tree>
    <p:extLst>
      <p:ext uri="{BB962C8B-B14F-4D97-AF65-F5344CB8AC3E}">
        <p14:creationId xmlns:p14="http://schemas.microsoft.com/office/powerpoint/2010/main" val="149152628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71" name="PlaceHolder 2"/>
          <p:cNvSpPr>
            <a:spLocks noGrp="1"/>
          </p:cNvSpPr>
          <p:nvPr>
            <p:ph type="body"/>
          </p:nvPr>
        </p:nvSpPr>
        <p:spPr>
          <a:xfrm>
            <a:off x="609562" y="132724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72" name="PlaceHolder 3"/>
          <p:cNvSpPr>
            <a:spLocks noGrp="1"/>
          </p:cNvSpPr>
          <p:nvPr>
            <p:ph type="body"/>
          </p:nvPr>
        </p:nvSpPr>
        <p:spPr>
          <a:xfrm>
            <a:off x="6231903" y="132724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73" name="PlaceHolder 4"/>
          <p:cNvSpPr>
            <a:spLocks noGrp="1"/>
          </p:cNvSpPr>
          <p:nvPr>
            <p:ph type="body"/>
          </p:nvPr>
        </p:nvSpPr>
        <p:spPr>
          <a:xfrm>
            <a:off x="6231903" y="375377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74" name="PlaceHolder 5"/>
          <p:cNvSpPr>
            <a:spLocks noGrp="1"/>
          </p:cNvSpPr>
          <p:nvPr>
            <p:ph type="body"/>
          </p:nvPr>
        </p:nvSpPr>
        <p:spPr>
          <a:xfrm>
            <a:off x="609562" y="375377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Tree>
    <p:extLst>
      <p:ext uri="{BB962C8B-B14F-4D97-AF65-F5344CB8AC3E}">
        <p14:creationId xmlns:p14="http://schemas.microsoft.com/office/powerpoint/2010/main" val="1426653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60" name="PlaceHolder 2"/>
          <p:cNvSpPr>
            <a:spLocks noGrp="1"/>
          </p:cNvSpPr>
          <p:nvPr>
            <p:ph type="body"/>
          </p:nvPr>
        </p:nvSpPr>
        <p:spPr>
          <a:xfrm>
            <a:off x="609562" y="1327243"/>
            <a:ext cx="5354133" cy="4645352"/>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61" name="PlaceHolder 3"/>
          <p:cNvSpPr>
            <a:spLocks noGrp="1"/>
          </p:cNvSpPr>
          <p:nvPr>
            <p:ph type="body"/>
          </p:nvPr>
        </p:nvSpPr>
        <p:spPr>
          <a:xfrm>
            <a:off x="6231903" y="132724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62" name="PlaceHolder 4"/>
          <p:cNvSpPr>
            <a:spLocks noGrp="1"/>
          </p:cNvSpPr>
          <p:nvPr>
            <p:ph type="body"/>
          </p:nvPr>
        </p:nvSpPr>
        <p:spPr>
          <a:xfrm>
            <a:off x="6231903" y="375377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Tree>
    <p:extLst>
      <p:ext uri="{BB962C8B-B14F-4D97-AF65-F5344CB8AC3E}">
        <p14:creationId xmlns:p14="http://schemas.microsoft.com/office/powerpoint/2010/main" val="291684084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76" name="PlaceHolder 2"/>
          <p:cNvSpPr>
            <a:spLocks noGrp="1"/>
          </p:cNvSpPr>
          <p:nvPr>
            <p:ph type="body"/>
          </p:nvPr>
        </p:nvSpPr>
        <p:spPr>
          <a:xfrm>
            <a:off x="609562" y="1327243"/>
            <a:ext cx="10971684" cy="4645352"/>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77" name="PlaceHolder 3"/>
          <p:cNvSpPr>
            <a:spLocks noGrp="1"/>
          </p:cNvSpPr>
          <p:nvPr>
            <p:ph type="body"/>
          </p:nvPr>
        </p:nvSpPr>
        <p:spPr>
          <a:xfrm>
            <a:off x="609562" y="1327243"/>
            <a:ext cx="10971684" cy="4645352"/>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pic>
        <p:nvPicPr>
          <p:cNvPr id="78" name="Picture 77"/>
          <p:cNvPicPr/>
          <p:nvPr/>
        </p:nvPicPr>
        <p:blipFill>
          <a:blip r:embed="rId2"/>
          <a:stretch/>
        </p:blipFill>
        <p:spPr>
          <a:xfrm>
            <a:off x="2214017" y="1327243"/>
            <a:ext cx="7761904" cy="4645352"/>
          </a:xfrm>
          <a:prstGeom prst="rect">
            <a:avLst/>
          </a:prstGeom>
          <a:ln>
            <a:noFill/>
          </a:ln>
        </p:spPr>
      </p:pic>
      <p:pic>
        <p:nvPicPr>
          <p:cNvPr id="79" name="Picture 78"/>
          <p:cNvPicPr/>
          <p:nvPr/>
        </p:nvPicPr>
        <p:blipFill>
          <a:blip r:embed="rId2"/>
          <a:stretch/>
        </p:blipFill>
        <p:spPr>
          <a:xfrm>
            <a:off x="2214017" y="1327243"/>
            <a:ext cx="7761904" cy="4645352"/>
          </a:xfrm>
          <a:prstGeom prst="rect">
            <a:avLst/>
          </a:prstGeom>
          <a:ln>
            <a:noFill/>
          </a:ln>
        </p:spPr>
      </p:pic>
    </p:spTree>
    <p:extLst>
      <p:ext uri="{BB962C8B-B14F-4D97-AF65-F5344CB8AC3E}">
        <p14:creationId xmlns:p14="http://schemas.microsoft.com/office/powerpoint/2010/main" val="372786695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AFE533B-A9BC-4110-AC9C-6339DBC48D50}"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FEFA1-B66D-47BA-80FE-4321588CB2A4}" type="slidenum">
              <a:rPr lang="en-US" smtClean="0"/>
              <a:t>‹#›</a:t>
            </a:fld>
            <a:endParaRPr lang="en-US"/>
          </a:p>
        </p:txBody>
      </p:sp>
    </p:spTree>
    <p:extLst>
      <p:ext uri="{BB962C8B-B14F-4D97-AF65-F5344CB8AC3E}">
        <p14:creationId xmlns:p14="http://schemas.microsoft.com/office/powerpoint/2010/main" val="311053341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061997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90" name="PlaceHolder 2"/>
          <p:cNvSpPr>
            <a:spLocks noGrp="1"/>
          </p:cNvSpPr>
          <p:nvPr>
            <p:ph type="subTitle"/>
          </p:nvPr>
        </p:nvSpPr>
        <p:spPr>
          <a:xfrm>
            <a:off x="609562" y="1327243"/>
            <a:ext cx="10971684" cy="4645352"/>
          </a:xfrm>
          <a:prstGeom prst="rect">
            <a:avLst/>
          </a:prstGeom>
        </p:spPr>
        <p:txBody>
          <a:bodyPr lIns="0" tIns="0" rIns="0" bIns="0" anchor="ctr"/>
          <a:lstStyle/>
          <a:p>
            <a:pPr algn="ctr"/>
            <a:r>
              <a:rPr lang="en-US" sz="2903" b="0" strike="noStrike" spc="-1">
                <a:solidFill>
                  <a:srgbClr val="000000"/>
                </a:solidFill>
                <a:uFill>
                  <a:solidFill>
                    <a:srgbClr val="FFFFFF"/>
                  </a:solidFill>
                </a:uFill>
                <a:latin typeface="Arial"/>
              </a:rPr>
              <a:t>Click to edit Master subtitle style</a:t>
            </a:r>
          </a:p>
        </p:txBody>
      </p:sp>
    </p:spTree>
    <p:extLst>
      <p:ext uri="{BB962C8B-B14F-4D97-AF65-F5344CB8AC3E}">
        <p14:creationId xmlns:p14="http://schemas.microsoft.com/office/powerpoint/2010/main" val="59117763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92" name="PlaceHolder 2"/>
          <p:cNvSpPr>
            <a:spLocks noGrp="1"/>
          </p:cNvSpPr>
          <p:nvPr>
            <p:ph type="body"/>
          </p:nvPr>
        </p:nvSpPr>
        <p:spPr>
          <a:xfrm>
            <a:off x="609562" y="1327243"/>
            <a:ext cx="10971684" cy="4645352"/>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Tree>
    <p:extLst>
      <p:ext uri="{BB962C8B-B14F-4D97-AF65-F5344CB8AC3E}">
        <p14:creationId xmlns:p14="http://schemas.microsoft.com/office/powerpoint/2010/main" val="221499195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94" name="PlaceHolder 2"/>
          <p:cNvSpPr>
            <a:spLocks noGrp="1"/>
          </p:cNvSpPr>
          <p:nvPr>
            <p:ph type="body"/>
          </p:nvPr>
        </p:nvSpPr>
        <p:spPr>
          <a:xfrm>
            <a:off x="609562" y="1327243"/>
            <a:ext cx="5354133" cy="4645352"/>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95" name="PlaceHolder 3"/>
          <p:cNvSpPr>
            <a:spLocks noGrp="1"/>
          </p:cNvSpPr>
          <p:nvPr>
            <p:ph type="body"/>
          </p:nvPr>
        </p:nvSpPr>
        <p:spPr>
          <a:xfrm>
            <a:off x="6231903" y="1327243"/>
            <a:ext cx="5354133" cy="4645352"/>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Tree>
    <p:extLst>
      <p:ext uri="{BB962C8B-B14F-4D97-AF65-F5344CB8AC3E}">
        <p14:creationId xmlns:p14="http://schemas.microsoft.com/office/powerpoint/2010/main" val="86655312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Tree>
    <p:extLst>
      <p:ext uri="{BB962C8B-B14F-4D97-AF65-F5344CB8AC3E}">
        <p14:creationId xmlns:p14="http://schemas.microsoft.com/office/powerpoint/2010/main" val="47459466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91418" y="12084"/>
            <a:ext cx="10889829" cy="5308647"/>
          </a:xfrm>
          <a:prstGeom prst="rect">
            <a:avLst/>
          </a:prstGeom>
        </p:spPr>
        <p:txBody>
          <a:bodyPr lIns="0" tIns="0" rIns="0" bIns="0" anchor="ctr"/>
          <a:lstStyle/>
          <a:p>
            <a:pPr algn="ctr"/>
            <a:r>
              <a:rPr lang="en-US" sz="2903" b="0" strike="noStrike" spc="-1">
                <a:solidFill>
                  <a:srgbClr val="000000"/>
                </a:solidFill>
                <a:uFill>
                  <a:solidFill>
                    <a:srgbClr val="FFFFFF"/>
                  </a:solidFill>
                </a:uFill>
                <a:latin typeface="Arial"/>
              </a:rPr>
              <a:t>Click to edit Master subtitle style</a:t>
            </a:r>
          </a:p>
        </p:txBody>
      </p:sp>
    </p:spTree>
    <p:extLst>
      <p:ext uri="{BB962C8B-B14F-4D97-AF65-F5344CB8AC3E}">
        <p14:creationId xmlns:p14="http://schemas.microsoft.com/office/powerpoint/2010/main" val="367507946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99" name="PlaceHolder 2"/>
          <p:cNvSpPr>
            <a:spLocks noGrp="1"/>
          </p:cNvSpPr>
          <p:nvPr>
            <p:ph type="body"/>
          </p:nvPr>
        </p:nvSpPr>
        <p:spPr>
          <a:xfrm>
            <a:off x="609562" y="132724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100" name="PlaceHolder 3"/>
          <p:cNvSpPr>
            <a:spLocks noGrp="1"/>
          </p:cNvSpPr>
          <p:nvPr>
            <p:ph type="body"/>
          </p:nvPr>
        </p:nvSpPr>
        <p:spPr>
          <a:xfrm>
            <a:off x="609562" y="375377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101" name="PlaceHolder 4"/>
          <p:cNvSpPr>
            <a:spLocks noGrp="1"/>
          </p:cNvSpPr>
          <p:nvPr>
            <p:ph type="body"/>
          </p:nvPr>
        </p:nvSpPr>
        <p:spPr>
          <a:xfrm>
            <a:off x="6231903" y="1327243"/>
            <a:ext cx="5354133" cy="4645352"/>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Tree>
    <p:extLst>
      <p:ext uri="{BB962C8B-B14F-4D97-AF65-F5344CB8AC3E}">
        <p14:creationId xmlns:p14="http://schemas.microsoft.com/office/powerpoint/2010/main" val="369449336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103" name="PlaceHolder 2"/>
          <p:cNvSpPr>
            <a:spLocks noGrp="1"/>
          </p:cNvSpPr>
          <p:nvPr>
            <p:ph type="body"/>
          </p:nvPr>
        </p:nvSpPr>
        <p:spPr>
          <a:xfrm>
            <a:off x="609562" y="1327243"/>
            <a:ext cx="5354133" cy="4645352"/>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104" name="PlaceHolder 3"/>
          <p:cNvSpPr>
            <a:spLocks noGrp="1"/>
          </p:cNvSpPr>
          <p:nvPr>
            <p:ph type="body"/>
          </p:nvPr>
        </p:nvSpPr>
        <p:spPr>
          <a:xfrm>
            <a:off x="6231903" y="132724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105" name="PlaceHolder 4"/>
          <p:cNvSpPr>
            <a:spLocks noGrp="1"/>
          </p:cNvSpPr>
          <p:nvPr>
            <p:ph type="body"/>
          </p:nvPr>
        </p:nvSpPr>
        <p:spPr>
          <a:xfrm>
            <a:off x="6231903" y="375377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Tree>
    <p:extLst>
      <p:ext uri="{BB962C8B-B14F-4D97-AF65-F5344CB8AC3E}">
        <p14:creationId xmlns:p14="http://schemas.microsoft.com/office/powerpoint/2010/main" val="3966916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64" name="PlaceHolder 2"/>
          <p:cNvSpPr>
            <a:spLocks noGrp="1"/>
          </p:cNvSpPr>
          <p:nvPr>
            <p:ph type="body"/>
          </p:nvPr>
        </p:nvSpPr>
        <p:spPr>
          <a:xfrm>
            <a:off x="609562" y="132724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65" name="PlaceHolder 3"/>
          <p:cNvSpPr>
            <a:spLocks noGrp="1"/>
          </p:cNvSpPr>
          <p:nvPr>
            <p:ph type="body"/>
          </p:nvPr>
        </p:nvSpPr>
        <p:spPr>
          <a:xfrm>
            <a:off x="6231903" y="132724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66" name="PlaceHolder 4"/>
          <p:cNvSpPr>
            <a:spLocks noGrp="1"/>
          </p:cNvSpPr>
          <p:nvPr>
            <p:ph type="body"/>
          </p:nvPr>
        </p:nvSpPr>
        <p:spPr>
          <a:xfrm>
            <a:off x="609562" y="3753773"/>
            <a:ext cx="10971684"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Tree>
    <p:extLst>
      <p:ext uri="{BB962C8B-B14F-4D97-AF65-F5344CB8AC3E}">
        <p14:creationId xmlns:p14="http://schemas.microsoft.com/office/powerpoint/2010/main" val="276067621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107" name="PlaceHolder 2"/>
          <p:cNvSpPr>
            <a:spLocks noGrp="1"/>
          </p:cNvSpPr>
          <p:nvPr>
            <p:ph type="body"/>
          </p:nvPr>
        </p:nvSpPr>
        <p:spPr>
          <a:xfrm>
            <a:off x="609562" y="132724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108" name="PlaceHolder 3"/>
          <p:cNvSpPr>
            <a:spLocks noGrp="1"/>
          </p:cNvSpPr>
          <p:nvPr>
            <p:ph type="body"/>
          </p:nvPr>
        </p:nvSpPr>
        <p:spPr>
          <a:xfrm>
            <a:off x="6231903" y="132724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109" name="PlaceHolder 4"/>
          <p:cNvSpPr>
            <a:spLocks noGrp="1"/>
          </p:cNvSpPr>
          <p:nvPr>
            <p:ph type="body"/>
          </p:nvPr>
        </p:nvSpPr>
        <p:spPr>
          <a:xfrm>
            <a:off x="609562" y="3753773"/>
            <a:ext cx="10971684"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Tree>
    <p:extLst>
      <p:ext uri="{BB962C8B-B14F-4D97-AF65-F5344CB8AC3E}">
        <p14:creationId xmlns:p14="http://schemas.microsoft.com/office/powerpoint/2010/main" val="405990441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111" name="PlaceHolder 2"/>
          <p:cNvSpPr>
            <a:spLocks noGrp="1"/>
          </p:cNvSpPr>
          <p:nvPr>
            <p:ph type="body"/>
          </p:nvPr>
        </p:nvSpPr>
        <p:spPr>
          <a:xfrm>
            <a:off x="609562" y="1327243"/>
            <a:ext cx="10971684"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112" name="PlaceHolder 3"/>
          <p:cNvSpPr>
            <a:spLocks noGrp="1"/>
          </p:cNvSpPr>
          <p:nvPr>
            <p:ph type="body"/>
          </p:nvPr>
        </p:nvSpPr>
        <p:spPr>
          <a:xfrm>
            <a:off x="609562" y="3753773"/>
            <a:ext cx="10971684"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Tree>
    <p:extLst>
      <p:ext uri="{BB962C8B-B14F-4D97-AF65-F5344CB8AC3E}">
        <p14:creationId xmlns:p14="http://schemas.microsoft.com/office/powerpoint/2010/main" val="362035758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114" name="PlaceHolder 2"/>
          <p:cNvSpPr>
            <a:spLocks noGrp="1"/>
          </p:cNvSpPr>
          <p:nvPr>
            <p:ph type="body"/>
          </p:nvPr>
        </p:nvSpPr>
        <p:spPr>
          <a:xfrm>
            <a:off x="609562" y="132724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115" name="PlaceHolder 3"/>
          <p:cNvSpPr>
            <a:spLocks noGrp="1"/>
          </p:cNvSpPr>
          <p:nvPr>
            <p:ph type="body"/>
          </p:nvPr>
        </p:nvSpPr>
        <p:spPr>
          <a:xfrm>
            <a:off x="6231903" y="132724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116" name="PlaceHolder 4"/>
          <p:cNvSpPr>
            <a:spLocks noGrp="1"/>
          </p:cNvSpPr>
          <p:nvPr>
            <p:ph type="body"/>
          </p:nvPr>
        </p:nvSpPr>
        <p:spPr>
          <a:xfrm>
            <a:off x="6231903" y="375377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117" name="PlaceHolder 5"/>
          <p:cNvSpPr>
            <a:spLocks noGrp="1"/>
          </p:cNvSpPr>
          <p:nvPr>
            <p:ph type="body"/>
          </p:nvPr>
        </p:nvSpPr>
        <p:spPr>
          <a:xfrm>
            <a:off x="609562" y="3753773"/>
            <a:ext cx="5354133" cy="2215556"/>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Tree>
    <p:extLst>
      <p:ext uri="{BB962C8B-B14F-4D97-AF65-F5344CB8AC3E}">
        <p14:creationId xmlns:p14="http://schemas.microsoft.com/office/powerpoint/2010/main" val="84300127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Master title style</a:t>
            </a:r>
          </a:p>
        </p:txBody>
      </p:sp>
      <p:sp>
        <p:nvSpPr>
          <p:cNvPr id="119" name="PlaceHolder 2"/>
          <p:cNvSpPr>
            <a:spLocks noGrp="1"/>
          </p:cNvSpPr>
          <p:nvPr>
            <p:ph type="body"/>
          </p:nvPr>
        </p:nvSpPr>
        <p:spPr>
          <a:xfrm>
            <a:off x="609562" y="1327243"/>
            <a:ext cx="10971684" cy="4645352"/>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sp>
        <p:nvSpPr>
          <p:cNvPr id="120" name="PlaceHolder 3"/>
          <p:cNvSpPr>
            <a:spLocks noGrp="1"/>
          </p:cNvSpPr>
          <p:nvPr>
            <p:ph type="body"/>
          </p:nvPr>
        </p:nvSpPr>
        <p:spPr>
          <a:xfrm>
            <a:off x="609562" y="1327243"/>
            <a:ext cx="10971684" cy="4645352"/>
          </a:xfrm>
          <a:prstGeom prst="rect">
            <a:avLst/>
          </a:prstGeom>
        </p:spPr>
        <p:txBody>
          <a:bodyPr lIns="0" tIns="0" rIns="0" bIns="0"/>
          <a:lstStyle/>
          <a:p>
            <a:pPr lvl="0"/>
            <a:r>
              <a:rPr lang="en-US" sz="2903" b="0" strike="noStrike" spc="-1">
                <a:solidFill>
                  <a:srgbClr val="000000"/>
                </a:solidFill>
                <a:uFill>
                  <a:solidFill>
                    <a:srgbClr val="FFFFFF"/>
                  </a:solidFill>
                </a:uFill>
                <a:latin typeface="Trebuchet MS"/>
              </a:rPr>
              <a:t>Edit Master text styles</a:t>
            </a:r>
          </a:p>
        </p:txBody>
      </p:sp>
      <p:pic>
        <p:nvPicPr>
          <p:cNvPr id="121" name="Picture 120"/>
          <p:cNvPicPr/>
          <p:nvPr/>
        </p:nvPicPr>
        <p:blipFill>
          <a:blip r:embed="rId2"/>
          <a:stretch/>
        </p:blipFill>
        <p:spPr>
          <a:xfrm>
            <a:off x="2214017" y="1327243"/>
            <a:ext cx="7761904" cy="4645352"/>
          </a:xfrm>
          <a:prstGeom prst="rect">
            <a:avLst/>
          </a:prstGeom>
          <a:ln>
            <a:noFill/>
          </a:ln>
        </p:spPr>
      </p:pic>
      <p:pic>
        <p:nvPicPr>
          <p:cNvPr id="122" name="Picture 121"/>
          <p:cNvPicPr/>
          <p:nvPr/>
        </p:nvPicPr>
        <p:blipFill>
          <a:blip r:embed="rId2"/>
          <a:stretch/>
        </p:blipFill>
        <p:spPr>
          <a:xfrm>
            <a:off x="2214017" y="1327243"/>
            <a:ext cx="7761904" cy="4645352"/>
          </a:xfrm>
          <a:prstGeom prst="rect">
            <a:avLst/>
          </a:prstGeom>
          <a:ln>
            <a:noFill/>
          </a:ln>
        </p:spPr>
      </p:pic>
    </p:spTree>
    <p:extLst>
      <p:ext uri="{BB962C8B-B14F-4D97-AF65-F5344CB8AC3E}">
        <p14:creationId xmlns:p14="http://schemas.microsoft.com/office/powerpoint/2010/main" val="210314501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920" y="2129984"/>
            <a:ext cx="10364160" cy="1470394"/>
          </a:xfrm>
        </p:spPr>
        <p:txBody>
          <a:bodyPr/>
          <a:lstStyle/>
          <a:p>
            <a:r>
              <a:rPr lang="en-US"/>
              <a:t>Click to edit Master title style</a:t>
            </a:r>
            <a:endParaRPr lang="en-IN"/>
          </a:p>
        </p:txBody>
      </p:sp>
      <p:sp>
        <p:nvSpPr>
          <p:cNvPr id="3" name="Subtitle 2"/>
          <p:cNvSpPr>
            <a:spLocks noGrp="1"/>
          </p:cNvSpPr>
          <p:nvPr>
            <p:ph type="subTitle" idx="1"/>
          </p:nvPr>
        </p:nvSpPr>
        <p:spPr>
          <a:xfrm>
            <a:off x="1829761" y="3885528"/>
            <a:ext cx="8534400" cy="1752664"/>
          </a:xfrm>
        </p:spPr>
        <p:txBody>
          <a:bodyPr/>
          <a:lstStyle>
            <a:lvl1pPr marL="0" indent="0" algn="ctr">
              <a:buNone/>
              <a:defRPr/>
            </a:lvl1pPr>
            <a:lvl2pPr marL="414683" indent="0" algn="ctr">
              <a:buNone/>
              <a:defRPr/>
            </a:lvl2pPr>
            <a:lvl3pPr marL="829366" indent="0" algn="ctr">
              <a:buNone/>
              <a:defRPr/>
            </a:lvl3pPr>
            <a:lvl4pPr marL="1244049" indent="0" algn="ctr">
              <a:buNone/>
              <a:defRPr/>
            </a:lvl4pPr>
            <a:lvl5pPr marL="1658732" indent="0" algn="ctr">
              <a:buNone/>
              <a:defRPr/>
            </a:lvl5pPr>
            <a:lvl6pPr marL="2073416" indent="0" algn="ctr">
              <a:buNone/>
              <a:defRPr/>
            </a:lvl6pPr>
            <a:lvl7pPr marL="2488099" indent="0" algn="ctr">
              <a:buNone/>
              <a:defRPr/>
            </a:lvl7pPr>
            <a:lvl8pPr marL="2902782" indent="0" algn="ctr">
              <a:buNone/>
              <a:defRPr/>
            </a:lvl8pPr>
            <a:lvl9pPr marL="3317465" indent="0" algn="ctr">
              <a:buNone/>
              <a:defRPr/>
            </a:lvl9pPr>
          </a:lstStyle>
          <a:p>
            <a:r>
              <a:rPr lang="en-US"/>
              <a:t>Click to edit Master subtitle style</a:t>
            </a:r>
            <a:endParaRPr lang="en-IN"/>
          </a:p>
        </p:txBody>
      </p:sp>
      <p:sp>
        <p:nvSpPr>
          <p:cNvPr id="4" name="Date Placeholder 3"/>
          <p:cNvSpPr>
            <a:spLocks noGrp="1"/>
          </p:cNvSpPr>
          <p:nvPr>
            <p:ph type="dt" idx="10"/>
          </p:nvPr>
        </p:nvSpPr>
        <p:spPr/>
        <p:txBody>
          <a:bodyPr/>
          <a:lstStyle>
            <a:lvl1pPr>
              <a:defRPr/>
            </a:lvl1pPr>
          </a:lstStyle>
          <a:p>
            <a:fld id="{BAFE533B-A9BC-4110-AC9C-6339DBC48D50}" type="datetimeFigureOut">
              <a:rPr lang="en-US" smtClean="0"/>
              <a:t>1/30/2024</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8EDFEFA1-B66D-47BA-80FE-4321588CB2A4}" type="slidenum">
              <a:rPr lang="en-US" smtClean="0"/>
              <a:t>‹#›</a:t>
            </a:fld>
            <a:endParaRPr lang="en-US"/>
          </a:p>
        </p:txBody>
      </p:sp>
    </p:spTree>
    <p:extLst>
      <p:ext uri="{BB962C8B-B14F-4D97-AF65-F5344CB8AC3E}">
        <p14:creationId xmlns:p14="http://schemas.microsoft.com/office/powerpoint/2010/main" val="91602779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idx="10"/>
          </p:nvPr>
        </p:nvSpPr>
        <p:spPr/>
        <p:txBody>
          <a:bodyPr/>
          <a:lstStyle>
            <a:lvl1pPr>
              <a:defRPr/>
            </a:lvl1pPr>
          </a:lstStyle>
          <a:p>
            <a:fld id="{BAFE533B-A9BC-4110-AC9C-6339DBC48D50}" type="datetimeFigureOut">
              <a:rPr lang="en-US" smtClean="0"/>
              <a:t>1/30/2024</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8EDFEFA1-B66D-47BA-80FE-4321588CB2A4}" type="slidenum">
              <a:rPr lang="en-US" smtClean="0"/>
              <a:t>‹#›</a:t>
            </a:fld>
            <a:endParaRPr lang="en-US"/>
          </a:p>
        </p:txBody>
      </p:sp>
    </p:spTree>
    <p:extLst>
      <p:ext uri="{BB962C8B-B14F-4D97-AF65-F5344CB8AC3E}">
        <p14:creationId xmlns:p14="http://schemas.microsoft.com/office/powerpoint/2010/main" val="152732897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840" y="4406865"/>
            <a:ext cx="10362240" cy="1362383"/>
          </a:xfrm>
        </p:spPr>
        <p:txBody>
          <a:bodyPr anchor="t"/>
          <a:lstStyle>
            <a:lvl1pPr algn="l">
              <a:defRPr sz="3600" b="1" cap="all"/>
            </a:lvl1pPr>
          </a:lstStyle>
          <a:p>
            <a:r>
              <a:rPr lang="en-US"/>
              <a:t>Click to edit Master title style</a:t>
            </a:r>
            <a:endParaRPr lang="en-IN"/>
          </a:p>
        </p:txBody>
      </p:sp>
      <p:sp>
        <p:nvSpPr>
          <p:cNvPr id="3" name="Text Placeholder 2"/>
          <p:cNvSpPr>
            <a:spLocks noGrp="1"/>
          </p:cNvSpPr>
          <p:nvPr>
            <p:ph type="body" idx="1"/>
          </p:nvPr>
        </p:nvSpPr>
        <p:spPr>
          <a:xfrm>
            <a:off x="963840" y="2906225"/>
            <a:ext cx="10362240" cy="1500638"/>
          </a:xfrm>
        </p:spPr>
        <p:txBody>
          <a:bodyPr anchor="b"/>
          <a:lstStyle>
            <a:lvl1pPr marL="0" indent="0">
              <a:buNone/>
              <a:defRPr sz="1800"/>
            </a:lvl1pPr>
            <a:lvl2pPr marL="414683" indent="0">
              <a:buNone/>
              <a:defRPr sz="1600"/>
            </a:lvl2pPr>
            <a:lvl3pPr marL="829366" indent="0">
              <a:buNone/>
              <a:defRPr sz="1500"/>
            </a:lvl3pPr>
            <a:lvl4pPr marL="1244049" indent="0">
              <a:buNone/>
              <a:defRPr sz="1300"/>
            </a:lvl4pPr>
            <a:lvl5pPr marL="1658732" indent="0">
              <a:buNone/>
              <a:defRPr sz="1300"/>
            </a:lvl5pPr>
            <a:lvl6pPr marL="2073416" indent="0">
              <a:buNone/>
              <a:defRPr sz="1300"/>
            </a:lvl6pPr>
            <a:lvl7pPr marL="2488099" indent="0">
              <a:buNone/>
              <a:defRPr sz="1300"/>
            </a:lvl7pPr>
            <a:lvl8pPr marL="2902782" indent="0">
              <a:buNone/>
              <a:defRPr sz="1300"/>
            </a:lvl8pPr>
            <a:lvl9pPr marL="3317465" indent="0">
              <a:buNone/>
              <a:defRPr sz="1300"/>
            </a:lvl9pPr>
          </a:lstStyle>
          <a:p>
            <a:pPr lvl="0"/>
            <a:r>
              <a:rPr lang="en-US"/>
              <a:t>Edit Master text styles</a:t>
            </a:r>
          </a:p>
        </p:txBody>
      </p:sp>
      <p:sp>
        <p:nvSpPr>
          <p:cNvPr id="4" name="Date Placeholder 3"/>
          <p:cNvSpPr>
            <a:spLocks noGrp="1"/>
          </p:cNvSpPr>
          <p:nvPr>
            <p:ph type="dt" idx="10"/>
          </p:nvPr>
        </p:nvSpPr>
        <p:spPr/>
        <p:txBody>
          <a:bodyPr/>
          <a:lstStyle>
            <a:lvl1pPr>
              <a:defRPr/>
            </a:lvl1pPr>
          </a:lstStyle>
          <a:p>
            <a:fld id="{BAFE533B-A9BC-4110-AC9C-6339DBC48D50}" type="datetimeFigureOut">
              <a:rPr lang="en-US" smtClean="0"/>
              <a:t>1/30/2024</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8EDFEFA1-B66D-47BA-80FE-4321588CB2A4}" type="slidenum">
              <a:rPr lang="en-US" smtClean="0"/>
              <a:t>‹#›</a:t>
            </a:fld>
            <a:endParaRPr lang="en-US"/>
          </a:p>
        </p:txBody>
      </p:sp>
    </p:spTree>
    <p:extLst>
      <p:ext uri="{BB962C8B-B14F-4D97-AF65-F5344CB8AC3E}">
        <p14:creationId xmlns:p14="http://schemas.microsoft.com/office/powerpoint/2010/main" val="329870461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12478080" y="6221455"/>
            <a:ext cx="0" cy="32656869"/>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idx="10"/>
          </p:nvPr>
        </p:nvSpPr>
        <p:spPr/>
        <p:txBody>
          <a:bodyPr/>
          <a:lstStyle>
            <a:lvl1pPr>
              <a:defRPr/>
            </a:lvl1pPr>
          </a:lstStyle>
          <a:p>
            <a:fld id="{BAFE533B-A9BC-4110-AC9C-6339DBC48D50}" type="datetimeFigureOut">
              <a:rPr lang="en-US" smtClean="0"/>
              <a:t>1/30/2024</a:t>
            </a:fld>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8EDFEFA1-B66D-47BA-80FE-4321588CB2A4}" type="slidenum">
              <a:rPr lang="en-US" smtClean="0"/>
              <a:t>‹#›</a:t>
            </a:fld>
            <a:endParaRPr lang="en-US"/>
          </a:p>
        </p:txBody>
      </p:sp>
    </p:spTree>
    <p:extLst>
      <p:ext uri="{BB962C8B-B14F-4D97-AF65-F5344CB8AC3E}">
        <p14:creationId xmlns:p14="http://schemas.microsoft.com/office/powerpoint/2010/main" val="206492207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563" y="275072"/>
            <a:ext cx="10972800" cy="1142039"/>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10560" y="1535202"/>
            <a:ext cx="5385600" cy="639427"/>
          </a:xfrm>
        </p:spPr>
        <p:txBody>
          <a:bodyPr anchor="b"/>
          <a:lstStyle>
            <a:lvl1pPr marL="0" indent="0">
              <a:buNone/>
              <a:defRPr sz="2200" b="1"/>
            </a:lvl1pPr>
            <a:lvl2pPr marL="414683" indent="0">
              <a:buNone/>
              <a:defRPr sz="1800" b="1"/>
            </a:lvl2pPr>
            <a:lvl3pPr marL="829366" indent="0">
              <a:buNone/>
              <a:defRPr sz="1600" b="1"/>
            </a:lvl3pPr>
            <a:lvl4pPr marL="1244049" indent="0">
              <a:buNone/>
              <a:defRPr sz="1500" b="1"/>
            </a:lvl4pPr>
            <a:lvl5pPr marL="1658732" indent="0">
              <a:buNone/>
              <a:defRPr sz="1500" b="1"/>
            </a:lvl5pPr>
            <a:lvl6pPr marL="2073416" indent="0">
              <a:buNone/>
              <a:defRPr sz="1500" b="1"/>
            </a:lvl6pPr>
            <a:lvl7pPr marL="2488099" indent="0">
              <a:buNone/>
              <a:defRPr sz="1500" b="1"/>
            </a:lvl7pPr>
            <a:lvl8pPr marL="2902782" indent="0">
              <a:buNone/>
              <a:defRPr sz="1500" b="1"/>
            </a:lvl8pPr>
            <a:lvl9pPr marL="3317465" indent="0">
              <a:buNone/>
              <a:defRPr sz="1500" b="1"/>
            </a:lvl9pPr>
          </a:lstStyle>
          <a:p>
            <a:pPr lvl="0"/>
            <a:r>
              <a:rPr lang="en-US"/>
              <a:t>Edit Master text styles</a:t>
            </a:r>
          </a:p>
        </p:txBody>
      </p:sp>
      <p:sp>
        <p:nvSpPr>
          <p:cNvPr id="4" name="Content Placeholder 3"/>
          <p:cNvSpPr>
            <a:spLocks noGrp="1"/>
          </p:cNvSpPr>
          <p:nvPr>
            <p:ph sz="half" idx="2"/>
          </p:nvPr>
        </p:nvSpPr>
        <p:spPr>
          <a:xfrm>
            <a:off x="610560" y="2174629"/>
            <a:ext cx="53856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923" y="1535202"/>
            <a:ext cx="5389440" cy="639427"/>
          </a:xfrm>
        </p:spPr>
        <p:txBody>
          <a:bodyPr anchor="b"/>
          <a:lstStyle>
            <a:lvl1pPr marL="0" indent="0">
              <a:buNone/>
              <a:defRPr sz="2200" b="1"/>
            </a:lvl1pPr>
            <a:lvl2pPr marL="414683" indent="0">
              <a:buNone/>
              <a:defRPr sz="1800" b="1"/>
            </a:lvl2pPr>
            <a:lvl3pPr marL="829366" indent="0">
              <a:buNone/>
              <a:defRPr sz="1600" b="1"/>
            </a:lvl3pPr>
            <a:lvl4pPr marL="1244049" indent="0">
              <a:buNone/>
              <a:defRPr sz="1500" b="1"/>
            </a:lvl4pPr>
            <a:lvl5pPr marL="1658732" indent="0">
              <a:buNone/>
              <a:defRPr sz="1500" b="1"/>
            </a:lvl5pPr>
            <a:lvl6pPr marL="2073416" indent="0">
              <a:buNone/>
              <a:defRPr sz="1500" b="1"/>
            </a:lvl6pPr>
            <a:lvl7pPr marL="2488099" indent="0">
              <a:buNone/>
              <a:defRPr sz="1500" b="1"/>
            </a:lvl7pPr>
            <a:lvl8pPr marL="2902782" indent="0">
              <a:buNone/>
              <a:defRPr sz="1500" b="1"/>
            </a:lvl8pPr>
            <a:lvl9pPr marL="3317465" indent="0">
              <a:buNone/>
              <a:defRPr sz="1500" b="1"/>
            </a:lvl9pPr>
          </a:lstStyle>
          <a:p>
            <a:pPr lvl="0"/>
            <a:r>
              <a:rPr lang="en-US"/>
              <a:t>Edit Master text styles</a:t>
            </a:r>
          </a:p>
        </p:txBody>
      </p:sp>
      <p:sp>
        <p:nvSpPr>
          <p:cNvPr id="6" name="Content Placeholder 5"/>
          <p:cNvSpPr>
            <a:spLocks noGrp="1"/>
          </p:cNvSpPr>
          <p:nvPr>
            <p:ph sz="quarter" idx="4"/>
          </p:nvPr>
        </p:nvSpPr>
        <p:spPr>
          <a:xfrm>
            <a:off x="6193923" y="2174629"/>
            <a:ext cx="538944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idx="10"/>
          </p:nvPr>
        </p:nvSpPr>
        <p:spPr/>
        <p:txBody>
          <a:bodyPr/>
          <a:lstStyle>
            <a:lvl1pPr>
              <a:defRPr/>
            </a:lvl1pPr>
          </a:lstStyle>
          <a:p>
            <a:fld id="{BAFE533B-A9BC-4110-AC9C-6339DBC48D50}" type="datetimeFigureOut">
              <a:rPr lang="en-US" smtClean="0"/>
              <a:t>1/30/2024</a:t>
            </a:fld>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a:lvl1pPr>
          </a:lstStyle>
          <a:p>
            <a:fld id="{8EDFEFA1-B66D-47BA-80FE-4321588CB2A4}" type="slidenum">
              <a:rPr lang="en-US" smtClean="0"/>
              <a:t>‹#›</a:t>
            </a:fld>
            <a:endParaRPr lang="en-US"/>
          </a:p>
        </p:txBody>
      </p:sp>
    </p:spTree>
    <p:extLst>
      <p:ext uri="{BB962C8B-B14F-4D97-AF65-F5344CB8AC3E}">
        <p14:creationId xmlns:p14="http://schemas.microsoft.com/office/powerpoint/2010/main" val="341057255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idx="10"/>
          </p:nvPr>
        </p:nvSpPr>
        <p:spPr/>
        <p:txBody>
          <a:bodyPr/>
          <a:lstStyle>
            <a:lvl1pPr>
              <a:defRPr/>
            </a:lvl1pPr>
          </a:lstStyle>
          <a:p>
            <a:fld id="{AF40948C-65FD-4DFD-9BF0-9BE22402A7DA}" type="datetimeFigureOut">
              <a:rPr lang="en-US" smtClean="0"/>
              <a:t>1/30/2024</a:t>
            </a:fld>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a:lvl1pPr>
          </a:lstStyle>
          <a:p>
            <a:fld id="{F5B4CE4F-6B0A-4204-A97D-E74A28C0BB58}" type="slidenum">
              <a:rPr lang="en-US" smtClean="0"/>
              <a:t>‹#›</a:t>
            </a:fld>
            <a:endParaRPr lang="en-US"/>
          </a:p>
        </p:txBody>
      </p:sp>
    </p:spTree>
    <p:extLst>
      <p:ext uri="{BB962C8B-B14F-4D97-AF65-F5344CB8AC3E}">
        <p14:creationId xmlns:p14="http://schemas.microsoft.com/office/powerpoint/2010/main" val="1883721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3.xml"/><Relationship Id="rId13" Type="http://schemas.openxmlformats.org/officeDocument/2006/relationships/image" Target="../media/image3.wmf"/><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theme" Target="../theme/theme10.xml"/><Relationship Id="rId2" Type="http://schemas.openxmlformats.org/officeDocument/2006/relationships/slideLayout" Target="../slideLayouts/slideLayout117.xml"/><Relationship Id="rId16" Type="http://schemas.openxmlformats.org/officeDocument/2006/relationships/image" Target="../media/image8.png"/><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5" Type="http://schemas.openxmlformats.org/officeDocument/2006/relationships/slideLayout" Target="../slideLayouts/slideLayout120.xml"/><Relationship Id="rId15" Type="http://schemas.openxmlformats.org/officeDocument/2006/relationships/image" Target="../media/image5.wmf"/><Relationship Id="rId10" Type="http://schemas.openxmlformats.org/officeDocument/2006/relationships/slideLayout" Target="../slideLayouts/slideLayout125.xml"/><Relationship Id="rId4" Type="http://schemas.openxmlformats.org/officeDocument/2006/relationships/slideLayout" Target="../slideLayouts/slideLayout119.xml"/><Relationship Id="rId9" Type="http://schemas.openxmlformats.org/officeDocument/2006/relationships/slideLayout" Target="../slideLayouts/slideLayout124.xml"/><Relationship Id="rId14" Type="http://schemas.openxmlformats.org/officeDocument/2006/relationships/image" Target="../media/image4.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34.xml"/><Relationship Id="rId13" Type="http://schemas.openxmlformats.org/officeDocument/2006/relationships/theme" Target="../theme/theme11.xml"/><Relationship Id="rId3" Type="http://schemas.openxmlformats.org/officeDocument/2006/relationships/slideLayout" Target="../slideLayouts/slideLayout129.xml"/><Relationship Id="rId7" Type="http://schemas.openxmlformats.org/officeDocument/2006/relationships/slideLayout" Target="../slideLayouts/slideLayout133.xml"/><Relationship Id="rId12" Type="http://schemas.openxmlformats.org/officeDocument/2006/relationships/slideLayout" Target="../slideLayouts/slideLayout138.xml"/><Relationship Id="rId2" Type="http://schemas.openxmlformats.org/officeDocument/2006/relationships/slideLayout" Target="../slideLayouts/slideLayout128.xml"/><Relationship Id="rId1" Type="http://schemas.openxmlformats.org/officeDocument/2006/relationships/slideLayout" Target="../slideLayouts/slideLayout127.xml"/><Relationship Id="rId6" Type="http://schemas.openxmlformats.org/officeDocument/2006/relationships/slideLayout" Target="../slideLayouts/slideLayout132.xml"/><Relationship Id="rId11" Type="http://schemas.openxmlformats.org/officeDocument/2006/relationships/slideLayout" Target="../slideLayouts/slideLayout137.xml"/><Relationship Id="rId5" Type="http://schemas.openxmlformats.org/officeDocument/2006/relationships/slideLayout" Target="../slideLayouts/slideLayout131.xml"/><Relationship Id="rId10" Type="http://schemas.openxmlformats.org/officeDocument/2006/relationships/slideLayout" Target="../slideLayouts/slideLayout136.xml"/><Relationship Id="rId4" Type="http://schemas.openxmlformats.org/officeDocument/2006/relationships/slideLayout" Target="../slideLayouts/slideLayout130.xml"/><Relationship Id="rId9" Type="http://schemas.openxmlformats.org/officeDocument/2006/relationships/slideLayout" Target="../slideLayouts/slideLayout135.xml"/><Relationship Id="rId14" Type="http://schemas.openxmlformats.org/officeDocument/2006/relationships/image" Target="../media/image9.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6.xml"/><Relationship Id="rId13" Type="http://schemas.openxmlformats.org/officeDocument/2006/relationships/image" Target="../media/image7.png"/><Relationship Id="rId3" Type="http://schemas.openxmlformats.org/officeDocument/2006/relationships/slideLayout" Target="../slideLayouts/slideLayout141.xml"/><Relationship Id="rId7" Type="http://schemas.openxmlformats.org/officeDocument/2006/relationships/slideLayout" Target="../slideLayouts/slideLayout145.xml"/><Relationship Id="rId12" Type="http://schemas.openxmlformats.org/officeDocument/2006/relationships/theme" Target="../theme/theme12.xml"/><Relationship Id="rId2" Type="http://schemas.openxmlformats.org/officeDocument/2006/relationships/slideLayout" Target="../slideLayouts/slideLayout140.xml"/><Relationship Id="rId1" Type="http://schemas.openxmlformats.org/officeDocument/2006/relationships/slideLayout" Target="../slideLayouts/slideLayout139.xml"/><Relationship Id="rId6" Type="http://schemas.openxmlformats.org/officeDocument/2006/relationships/slideLayout" Target="../slideLayouts/slideLayout144.xml"/><Relationship Id="rId11" Type="http://schemas.openxmlformats.org/officeDocument/2006/relationships/slideLayout" Target="../slideLayouts/slideLayout149.xml"/><Relationship Id="rId5" Type="http://schemas.openxmlformats.org/officeDocument/2006/relationships/slideLayout" Target="../slideLayouts/slideLayout143.xml"/><Relationship Id="rId10" Type="http://schemas.openxmlformats.org/officeDocument/2006/relationships/slideLayout" Target="../slideLayouts/slideLayout148.xml"/><Relationship Id="rId4" Type="http://schemas.openxmlformats.org/officeDocument/2006/relationships/slideLayout" Target="../slideLayouts/slideLayout142.xml"/><Relationship Id="rId9" Type="http://schemas.openxmlformats.org/officeDocument/2006/relationships/slideLayout" Target="../slideLayouts/slideLayout147.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7.xml"/><Relationship Id="rId13" Type="http://schemas.openxmlformats.org/officeDocument/2006/relationships/image" Target="../media/image1.png"/><Relationship Id="rId3" Type="http://schemas.openxmlformats.org/officeDocument/2006/relationships/slideLayout" Target="../slideLayouts/slideLayout152.xml"/><Relationship Id="rId7" Type="http://schemas.openxmlformats.org/officeDocument/2006/relationships/slideLayout" Target="../slideLayouts/slideLayout156.xml"/><Relationship Id="rId12" Type="http://schemas.openxmlformats.org/officeDocument/2006/relationships/theme" Target="../theme/theme13.xml"/><Relationship Id="rId2" Type="http://schemas.openxmlformats.org/officeDocument/2006/relationships/slideLayout" Target="../slideLayouts/slideLayout151.xml"/><Relationship Id="rId1" Type="http://schemas.openxmlformats.org/officeDocument/2006/relationships/slideLayout" Target="../slideLayouts/slideLayout150.xml"/><Relationship Id="rId6" Type="http://schemas.openxmlformats.org/officeDocument/2006/relationships/slideLayout" Target="../slideLayouts/slideLayout155.xml"/><Relationship Id="rId11" Type="http://schemas.openxmlformats.org/officeDocument/2006/relationships/slideLayout" Target="../slideLayouts/slideLayout160.xml"/><Relationship Id="rId5" Type="http://schemas.openxmlformats.org/officeDocument/2006/relationships/slideLayout" Target="../slideLayouts/slideLayout154.xml"/><Relationship Id="rId10" Type="http://schemas.openxmlformats.org/officeDocument/2006/relationships/slideLayout" Target="../slideLayouts/slideLayout159.xml"/><Relationship Id="rId4" Type="http://schemas.openxmlformats.org/officeDocument/2006/relationships/slideLayout" Target="../slideLayouts/slideLayout153.xml"/><Relationship Id="rId9" Type="http://schemas.openxmlformats.org/officeDocument/2006/relationships/slideLayout" Target="../slideLayouts/slideLayout158.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8.xml"/><Relationship Id="rId13" Type="http://schemas.openxmlformats.org/officeDocument/2006/relationships/image" Target="../media/image3.wmf"/><Relationship Id="rId3" Type="http://schemas.openxmlformats.org/officeDocument/2006/relationships/slideLayout" Target="../slideLayouts/slideLayout163.xml"/><Relationship Id="rId7" Type="http://schemas.openxmlformats.org/officeDocument/2006/relationships/slideLayout" Target="../slideLayouts/slideLayout167.xml"/><Relationship Id="rId12" Type="http://schemas.openxmlformats.org/officeDocument/2006/relationships/theme" Target="../theme/theme14.xml"/><Relationship Id="rId2" Type="http://schemas.openxmlformats.org/officeDocument/2006/relationships/slideLayout" Target="../slideLayouts/slideLayout162.xml"/><Relationship Id="rId16" Type="http://schemas.openxmlformats.org/officeDocument/2006/relationships/image" Target="../media/image8.png"/><Relationship Id="rId1" Type="http://schemas.openxmlformats.org/officeDocument/2006/relationships/slideLayout" Target="../slideLayouts/slideLayout161.xml"/><Relationship Id="rId6" Type="http://schemas.openxmlformats.org/officeDocument/2006/relationships/slideLayout" Target="../slideLayouts/slideLayout166.xml"/><Relationship Id="rId11" Type="http://schemas.openxmlformats.org/officeDocument/2006/relationships/slideLayout" Target="../slideLayouts/slideLayout171.xml"/><Relationship Id="rId5" Type="http://schemas.openxmlformats.org/officeDocument/2006/relationships/slideLayout" Target="../slideLayouts/slideLayout165.xml"/><Relationship Id="rId15" Type="http://schemas.openxmlformats.org/officeDocument/2006/relationships/image" Target="../media/image5.wmf"/><Relationship Id="rId10" Type="http://schemas.openxmlformats.org/officeDocument/2006/relationships/slideLayout" Target="../slideLayouts/slideLayout170.xml"/><Relationship Id="rId4" Type="http://schemas.openxmlformats.org/officeDocument/2006/relationships/slideLayout" Target="../slideLayouts/slideLayout164.xml"/><Relationship Id="rId9" Type="http://schemas.openxmlformats.org/officeDocument/2006/relationships/slideLayout" Target="../slideLayouts/slideLayout169.xml"/><Relationship Id="rId14" Type="http://schemas.openxmlformats.org/officeDocument/2006/relationships/image" Target="../media/image4.pn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9.xml"/><Relationship Id="rId13" Type="http://schemas.openxmlformats.org/officeDocument/2006/relationships/image" Target="../media/image9.png"/><Relationship Id="rId3" Type="http://schemas.openxmlformats.org/officeDocument/2006/relationships/slideLayout" Target="../slideLayouts/slideLayout174.xml"/><Relationship Id="rId7" Type="http://schemas.openxmlformats.org/officeDocument/2006/relationships/slideLayout" Target="../slideLayouts/slideLayout178.xml"/><Relationship Id="rId12" Type="http://schemas.openxmlformats.org/officeDocument/2006/relationships/theme" Target="../theme/theme15.xml"/><Relationship Id="rId2" Type="http://schemas.openxmlformats.org/officeDocument/2006/relationships/slideLayout" Target="../slideLayouts/slideLayout173.xml"/><Relationship Id="rId1" Type="http://schemas.openxmlformats.org/officeDocument/2006/relationships/slideLayout" Target="../slideLayouts/slideLayout172.xml"/><Relationship Id="rId6" Type="http://schemas.openxmlformats.org/officeDocument/2006/relationships/slideLayout" Target="../slideLayouts/slideLayout177.xml"/><Relationship Id="rId11" Type="http://schemas.openxmlformats.org/officeDocument/2006/relationships/slideLayout" Target="../slideLayouts/slideLayout182.xml"/><Relationship Id="rId5" Type="http://schemas.openxmlformats.org/officeDocument/2006/relationships/slideLayout" Target="../slideLayouts/slideLayout176.xml"/><Relationship Id="rId10" Type="http://schemas.openxmlformats.org/officeDocument/2006/relationships/slideLayout" Target="../slideLayouts/slideLayout181.xml"/><Relationship Id="rId4" Type="http://schemas.openxmlformats.org/officeDocument/2006/relationships/slideLayout" Target="../slideLayouts/slideLayout175.xml"/><Relationship Id="rId9" Type="http://schemas.openxmlformats.org/officeDocument/2006/relationships/slideLayout" Target="../slideLayouts/slideLayout180.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90.xml"/><Relationship Id="rId13" Type="http://schemas.openxmlformats.org/officeDocument/2006/relationships/theme" Target="../theme/theme16.xml"/><Relationship Id="rId3" Type="http://schemas.openxmlformats.org/officeDocument/2006/relationships/slideLayout" Target="../slideLayouts/slideLayout185.xml"/><Relationship Id="rId7" Type="http://schemas.openxmlformats.org/officeDocument/2006/relationships/slideLayout" Target="../slideLayouts/slideLayout189.xml"/><Relationship Id="rId12" Type="http://schemas.openxmlformats.org/officeDocument/2006/relationships/slideLayout" Target="../slideLayouts/slideLayout194.xml"/><Relationship Id="rId2" Type="http://schemas.openxmlformats.org/officeDocument/2006/relationships/slideLayout" Target="../slideLayouts/slideLayout184.xml"/><Relationship Id="rId1" Type="http://schemas.openxmlformats.org/officeDocument/2006/relationships/slideLayout" Target="../slideLayouts/slideLayout183.xml"/><Relationship Id="rId6" Type="http://schemas.openxmlformats.org/officeDocument/2006/relationships/slideLayout" Target="../slideLayouts/slideLayout188.xml"/><Relationship Id="rId11" Type="http://schemas.openxmlformats.org/officeDocument/2006/relationships/slideLayout" Target="../slideLayouts/slideLayout193.xml"/><Relationship Id="rId5" Type="http://schemas.openxmlformats.org/officeDocument/2006/relationships/slideLayout" Target="../slideLayouts/slideLayout187.xml"/><Relationship Id="rId10" Type="http://schemas.openxmlformats.org/officeDocument/2006/relationships/slideLayout" Target="../slideLayouts/slideLayout192.xml"/><Relationship Id="rId4" Type="http://schemas.openxmlformats.org/officeDocument/2006/relationships/slideLayout" Target="../slideLayouts/slideLayout186.xml"/><Relationship Id="rId9" Type="http://schemas.openxmlformats.org/officeDocument/2006/relationships/slideLayout" Target="../slideLayouts/slideLayout19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5.wmf"/><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4.png"/><Relationship Id="rId2" Type="http://schemas.openxmlformats.org/officeDocument/2006/relationships/slideLayout" Target="../slideLayouts/slideLayout17.xml"/><Relationship Id="rId16" Type="http://schemas.openxmlformats.org/officeDocument/2006/relationships/image" Target="../media/image3.wmf"/><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2.xml"/><Relationship Id="rId10" Type="http://schemas.openxmlformats.org/officeDocument/2006/relationships/slideLayout" Target="../slideLayouts/slideLayout25.xml"/><Relationship Id="rId19" Type="http://schemas.openxmlformats.org/officeDocument/2006/relationships/image" Target="../media/image6.png"/><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6" Type="http://schemas.openxmlformats.org/officeDocument/2006/relationships/image" Target="../media/image7.png"/><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theme" Target="../theme/theme3.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image" Target="../media/image8.png"/><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image" Target="../media/image5.wmf"/><Relationship Id="rId2" Type="http://schemas.openxmlformats.org/officeDocument/2006/relationships/slideLayout" Target="../slideLayouts/slideLayout45.xml"/><Relationship Id="rId16" Type="http://schemas.openxmlformats.org/officeDocument/2006/relationships/image" Target="../media/image4.png"/><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image" Target="../media/image3.wmf"/><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theme" Target="../theme/theme5.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image" Target="../media/image8.png"/><Relationship Id="rId2" Type="http://schemas.openxmlformats.org/officeDocument/2006/relationships/slideLayout" Target="../slideLayouts/slideLayout58.xml"/><Relationship Id="rId16" Type="http://schemas.openxmlformats.org/officeDocument/2006/relationships/image" Target="../media/image5.wmf"/><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image" Target="../media/image4.png"/><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image" Target="../media/image3.w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image" Target="../media/image1.png"/><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theme" Target="../theme/theme7.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image" Target="../media/image6.png"/><Relationship Id="rId2" Type="http://schemas.openxmlformats.org/officeDocument/2006/relationships/slideLayout" Target="../slideLayouts/slideLayout83.xml"/><Relationship Id="rId16" Type="http://schemas.openxmlformats.org/officeDocument/2006/relationships/image" Target="../media/image5.wmf"/><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5" Type="http://schemas.openxmlformats.org/officeDocument/2006/relationships/image" Target="../media/image4.png"/><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image" Target="../media/image3.w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1.xml"/><Relationship Id="rId13" Type="http://schemas.openxmlformats.org/officeDocument/2006/relationships/image" Target="../media/image7.png"/><Relationship Id="rId3" Type="http://schemas.openxmlformats.org/officeDocument/2006/relationships/slideLayout" Target="../slideLayouts/slideLayout96.xml"/><Relationship Id="rId7" Type="http://schemas.openxmlformats.org/officeDocument/2006/relationships/slideLayout" Target="../slideLayouts/slideLayout100.xml"/><Relationship Id="rId12" Type="http://schemas.openxmlformats.org/officeDocument/2006/relationships/theme" Target="../theme/theme8.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5" Type="http://schemas.openxmlformats.org/officeDocument/2006/relationships/slideLayout" Target="../slideLayouts/slideLayout98.xml"/><Relationship Id="rId10" Type="http://schemas.openxmlformats.org/officeDocument/2006/relationships/slideLayout" Target="../slideLayouts/slideLayout103.xml"/><Relationship Id="rId4" Type="http://schemas.openxmlformats.org/officeDocument/2006/relationships/slideLayout" Target="../slideLayouts/slideLayout97.xml"/><Relationship Id="rId9" Type="http://schemas.openxmlformats.org/officeDocument/2006/relationships/slideLayout" Target="../slideLayouts/slideLayout10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image" Target="../media/image1.png"/><Relationship Id="rId3" Type="http://schemas.openxmlformats.org/officeDocument/2006/relationships/slideLayout" Target="../slideLayouts/slideLayout107.xml"/><Relationship Id="rId7" Type="http://schemas.openxmlformats.org/officeDocument/2006/relationships/slideLayout" Target="../slideLayouts/slideLayout111.xml"/><Relationship Id="rId12" Type="http://schemas.openxmlformats.org/officeDocument/2006/relationships/theme" Target="../theme/theme9.xml"/><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0" Type="http://schemas.openxmlformats.org/officeDocument/2006/relationships/slideLayout" Target="../slideLayouts/slideLayout114.xml"/><Relationship Id="rId4" Type="http://schemas.openxmlformats.org/officeDocument/2006/relationships/slideLayout" Target="../slideLayouts/slideLayout108.xml"/><Relationship Id="rId9" Type="http://schemas.openxmlformats.org/officeDocument/2006/relationships/slideLayout" Target="../slideLayouts/slideLayout1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B050"/>
            </a:gs>
            <a:gs pos="61000">
              <a:srgbClr val="94BCA6"/>
            </a:gs>
            <a:gs pos="74000">
              <a:schemeClr val="bg1">
                <a:lumMod val="75000"/>
              </a:schemeClr>
            </a:gs>
            <a:gs pos="83000">
              <a:schemeClr val="bg1">
                <a:lumMod val="85000"/>
              </a:schemeClr>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39" name="Picture 6"/>
          <p:cNvPicPr/>
          <p:nvPr/>
        </p:nvPicPr>
        <p:blipFill>
          <a:blip r:embed="rId17"/>
          <a:stretch/>
        </p:blipFill>
        <p:spPr>
          <a:xfrm>
            <a:off x="16545" y="4425886"/>
            <a:ext cx="11188514" cy="1702490"/>
          </a:xfrm>
          <a:prstGeom prst="rect">
            <a:avLst/>
          </a:prstGeom>
          <a:ln>
            <a:noFill/>
          </a:ln>
        </p:spPr>
      </p:pic>
      <p:sp>
        <p:nvSpPr>
          <p:cNvPr id="40" name="PlaceHolder 1"/>
          <p:cNvSpPr>
            <a:spLocks noGrp="1"/>
          </p:cNvSpPr>
          <p:nvPr>
            <p:ph type="title"/>
          </p:nvPr>
        </p:nvSpPr>
        <p:spPr>
          <a:xfrm>
            <a:off x="609562" y="4714914"/>
            <a:ext cx="9675494" cy="1145009"/>
          </a:xfrm>
          <a:prstGeom prst="rect">
            <a:avLst/>
          </a:prstGeom>
        </p:spPr>
        <p:txBody>
          <a:bodyPr lIns="0" tIns="0" rIns="0" bIns="0" anchor="ctr"/>
          <a:lstStyle/>
          <a:p>
            <a:r>
              <a:rPr lang="en-US" sz="3266" b="0" strike="noStrike" spc="-1">
                <a:solidFill>
                  <a:srgbClr val="FFFFFF"/>
                </a:solidFill>
                <a:uFill>
                  <a:solidFill>
                    <a:srgbClr val="FFFFFF"/>
                  </a:solidFill>
                </a:uFill>
                <a:latin typeface="Trebuchet MS"/>
              </a:rPr>
              <a:t>Click to edit the title text format</a:t>
            </a:r>
          </a:p>
        </p:txBody>
      </p:sp>
      <p:sp>
        <p:nvSpPr>
          <p:cNvPr id="41" name="PlaceHolder 2"/>
          <p:cNvSpPr>
            <a:spLocks noGrp="1"/>
          </p:cNvSpPr>
          <p:nvPr>
            <p:ph type="body"/>
          </p:nvPr>
        </p:nvSpPr>
        <p:spPr>
          <a:xfrm>
            <a:off x="12275712" y="5557831"/>
            <a:ext cx="435" cy="32658547"/>
          </a:xfrm>
          <a:prstGeom prst="rect">
            <a:avLst/>
          </a:prstGeom>
        </p:spPr>
        <p:txBody>
          <a:bodyPr lIns="0" tIns="0" rIns="0" bIns="0"/>
          <a:lstStyle/>
          <a:p>
            <a:pPr marL="432000" indent="-324000">
              <a:buClr>
                <a:srgbClr val="000000"/>
              </a:buClr>
              <a:buSzPct val="45000"/>
              <a:buFont typeface="Wingdings" charset="2"/>
              <a:buChar char=""/>
            </a:pPr>
            <a:r>
              <a:rPr lang="en-US" sz="2903" b="0" strike="noStrike" spc="-1">
                <a:solidFill>
                  <a:srgbClr val="000000"/>
                </a:solidFill>
                <a:uFill>
                  <a:solidFill>
                    <a:srgbClr val="FFFFFF"/>
                  </a:solidFill>
                </a:uFill>
                <a:latin typeface="Arial"/>
              </a:rPr>
              <a:t>Click to edit the outline text format</a:t>
            </a:r>
          </a:p>
          <a:p>
            <a:pPr marL="783821" lvl="1" indent="-293933">
              <a:buClr>
                <a:srgbClr val="000000"/>
              </a:buClr>
              <a:buSzPct val="75000"/>
              <a:buFont typeface="Symbol" charset="2"/>
              <a:buChar char=""/>
            </a:pPr>
            <a:r>
              <a:rPr lang="en-US" sz="2540" b="0" strike="noStrike" spc="-1">
                <a:solidFill>
                  <a:srgbClr val="000000"/>
                </a:solidFill>
                <a:uFill>
                  <a:solidFill>
                    <a:srgbClr val="FFFFFF"/>
                  </a:solidFill>
                </a:uFill>
                <a:latin typeface="Arial"/>
              </a:rPr>
              <a:t>Second Outline Level</a:t>
            </a:r>
          </a:p>
          <a:p>
            <a:pPr marL="1175731" lvl="2" indent="-261274">
              <a:buClr>
                <a:srgbClr val="000000"/>
              </a:buClr>
              <a:buSzPct val="45000"/>
              <a:buFont typeface="Wingdings" charset="2"/>
              <a:buChar char=""/>
            </a:pPr>
            <a:r>
              <a:rPr lang="en-US" sz="2177" b="0" strike="noStrike" spc="-1">
                <a:solidFill>
                  <a:srgbClr val="000000"/>
                </a:solidFill>
                <a:uFill>
                  <a:solidFill>
                    <a:srgbClr val="FFFFFF"/>
                  </a:solidFill>
                </a:uFill>
                <a:latin typeface="Arial"/>
              </a:rPr>
              <a:t>Third Outline Level</a:t>
            </a:r>
          </a:p>
          <a:p>
            <a:pPr marL="1567642" lvl="3" indent="-195955">
              <a:buClr>
                <a:srgbClr val="000000"/>
              </a:buClr>
              <a:buSzPct val="75000"/>
              <a:buFont typeface="Symbol" charset="2"/>
              <a:buChar char=""/>
            </a:pPr>
            <a:r>
              <a:rPr lang="en-US" sz="1814" b="0" strike="noStrike" spc="-1">
                <a:solidFill>
                  <a:srgbClr val="000000"/>
                </a:solidFill>
                <a:uFill>
                  <a:solidFill>
                    <a:srgbClr val="FFFFFF"/>
                  </a:solidFill>
                </a:uFill>
                <a:latin typeface="Arial"/>
              </a:rPr>
              <a:t>Fourth Outline Level</a:t>
            </a:r>
          </a:p>
          <a:p>
            <a:pPr marL="1959552" lvl="4" indent="-195955">
              <a:buClr>
                <a:srgbClr val="000000"/>
              </a:buClr>
              <a:buSzPct val="45000"/>
              <a:buFont typeface="Wingdings" charset="2"/>
              <a:buChar char=""/>
            </a:pPr>
            <a:r>
              <a:rPr lang="en-US" sz="1814" b="0" strike="noStrike" spc="-1">
                <a:solidFill>
                  <a:srgbClr val="000000"/>
                </a:solidFill>
                <a:uFill>
                  <a:solidFill>
                    <a:srgbClr val="FFFFFF"/>
                  </a:solidFill>
                </a:uFill>
                <a:latin typeface="Arial"/>
              </a:rPr>
              <a:t>Fifth Outline Level</a:t>
            </a:r>
          </a:p>
          <a:p>
            <a:pPr marL="2351462" lvl="5" indent="-195955">
              <a:buClr>
                <a:srgbClr val="000000"/>
              </a:buClr>
              <a:buSzPct val="45000"/>
              <a:buFont typeface="Wingdings" charset="2"/>
              <a:buChar char=""/>
            </a:pPr>
            <a:r>
              <a:rPr lang="en-US" sz="1814" b="0" strike="noStrike" spc="-1">
                <a:solidFill>
                  <a:srgbClr val="000000"/>
                </a:solidFill>
                <a:uFill>
                  <a:solidFill>
                    <a:srgbClr val="FFFFFF"/>
                  </a:solidFill>
                </a:uFill>
                <a:latin typeface="Arial"/>
              </a:rPr>
              <a:t>Sixth Outline Level</a:t>
            </a:r>
          </a:p>
          <a:p>
            <a:pPr marL="2743373" lvl="6" indent="-195955">
              <a:buClr>
                <a:srgbClr val="000000"/>
              </a:buClr>
              <a:buSzPct val="45000"/>
              <a:buFont typeface="Wingdings" charset="2"/>
              <a:buChar char=""/>
            </a:pPr>
            <a:r>
              <a:rPr lang="en-US" sz="1814" b="0" strike="noStrike" spc="-1">
                <a:solidFill>
                  <a:srgbClr val="000000"/>
                </a:solidFill>
                <a:uFill>
                  <a:solidFill>
                    <a:srgbClr val="FFFFFF"/>
                  </a:solidFill>
                </a:uFill>
                <a:latin typeface="Arial"/>
              </a:rPr>
              <a:t>Seventh Outline Level</a:t>
            </a:r>
          </a:p>
        </p:txBody>
      </p:sp>
      <p:sp>
        <p:nvSpPr>
          <p:cNvPr id="42" name="PlaceHolder 3"/>
          <p:cNvSpPr>
            <a:spLocks noGrp="1"/>
          </p:cNvSpPr>
          <p:nvPr>
            <p:ph type="dt"/>
          </p:nvPr>
        </p:nvSpPr>
        <p:spPr>
          <a:xfrm>
            <a:off x="609562" y="6247906"/>
            <a:ext cx="2840124" cy="472896"/>
          </a:xfrm>
          <a:prstGeom prst="rect">
            <a:avLst/>
          </a:prstGeom>
        </p:spPr>
        <p:txBody>
          <a:bodyPr lIns="0" tIns="0" rIns="0" bIns="0"/>
          <a:lstStyle/>
          <a:p>
            <a:fld id="{9404066F-8AFA-411B-BF3C-539A4EF9DE3B}" type="datetimeFigureOut">
              <a:rPr lang="en-US" smtClean="0"/>
              <a:t>1/30/2024</a:t>
            </a:fld>
            <a:endParaRPr lang="en-US"/>
          </a:p>
        </p:txBody>
      </p:sp>
      <p:sp>
        <p:nvSpPr>
          <p:cNvPr id="43" name="PlaceHolder 4"/>
          <p:cNvSpPr>
            <a:spLocks noGrp="1"/>
          </p:cNvSpPr>
          <p:nvPr>
            <p:ph type="ftr"/>
          </p:nvPr>
        </p:nvSpPr>
        <p:spPr>
          <a:xfrm>
            <a:off x="4169405" y="6247906"/>
            <a:ext cx="3864189" cy="472896"/>
          </a:xfrm>
          <a:prstGeom prst="rect">
            <a:avLst/>
          </a:prstGeom>
        </p:spPr>
        <p:txBody>
          <a:bodyPr lIns="0" tIns="0" rIns="0" bIns="0"/>
          <a:lstStyle/>
          <a:p>
            <a:endParaRPr lang="en-US"/>
          </a:p>
        </p:txBody>
      </p:sp>
      <p:sp>
        <p:nvSpPr>
          <p:cNvPr id="44" name="PlaceHolder 5"/>
          <p:cNvSpPr>
            <a:spLocks noGrp="1"/>
          </p:cNvSpPr>
          <p:nvPr>
            <p:ph type="sldNum"/>
          </p:nvPr>
        </p:nvSpPr>
        <p:spPr>
          <a:xfrm>
            <a:off x="8740687" y="6247906"/>
            <a:ext cx="2840124" cy="472896"/>
          </a:xfrm>
          <a:prstGeom prst="rect">
            <a:avLst/>
          </a:prstGeom>
        </p:spPr>
        <p:txBody>
          <a:bodyPr lIns="0" tIns="0" rIns="0" bIns="0"/>
          <a:lstStyle/>
          <a:p>
            <a:fld id="{39439238-DD11-4FE7-BF1E-3863830CB01E}" type="slidenum">
              <a:rPr lang="en-US" smtClean="0"/>
              <a:t>‹#›</a:t>
            </a:fld>
            <a:endParaRPr lang="en-US"/>
          </a:p>
        </p:txBody>
      </p:sp>
      <p:sp>
        <p:nvSpPr>
          <p:cNvPr id="45" name="PlaceHolder 6"/>
          <p:cNvSpPr>
            <a:spLocks noGrp="1"/>
          </p:cNvSpPr>
          <p:nvPr>
            <p:ph type="title"/>
          </p:nvPr>
        </p:nvSpPr>
        <p:spPr>
          <a:xfrm>
            <a:off x="609998" y="4649924"/>
            <a:ext cx="9343282" cy="1145009"/>
          </a:xfrm>
          <a:prstGeom prst="rect">
            <a:avLst/>
          </a:prstGeom>
        </p:spPr>
        <p:txBody>
          <a:bodyPr lIns="0" tIns="0" rIns="0" bIns="0" anchor="ctr"/>
          <a:lstStyle/>
          <a:p>
            <a:endParaRPr lang="en-US" sz="3266" b="0" strike="noStrike" spc="-1">
              <a:solidFill>
                <a:srgbClr val="FFFFFF"/>
              </a:solidFill>
              <a:uFill>
                <a:solidFill>
                  <a:srgbClr val="FFFFFF"/>
                </a:solidFill>
              </a:uFill>
              <a:latin typeface="Trebuchet MS"/>
            </a:endParaRPr>
          </a:p>
        </p:txBody>
      </p:sp>
    </p:spTree>
    <p:extLst>
      <p:ext uri="{BB962C8B-B14F-4D97-AF65-F5344CB8AC3E}">
        <p14:creationId xmlns:p14="http://schemas.microsoft.com/office/powerpoint/2010/main" val="189928577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txStyles>
    <p:titleStyle>
      <a:lvl1pPr algn="l" defTabSz="829544" rtl="0" eaLnBrk="1" latinLnBrk="0" hangingPunct="1">
        <a:lnSpc>
          <a:spcPct val="90000"/>
        </a:lnSpc>
        <a:spcBef>
          <a:spcPct val="0"/>
        </a:spcBef>
        <a:buNone/>
        <a:defRPr sz="3992" kern="1200">
          <a:solidFill>
            <a:schemeClr val="tx1"/>
          </a:solidFill>
          <a:latin typeface="+mj-lt"/>
          <a:ea typeface="+mj-ea"/>
          <a:cs typeface="+mj-cs"/>
        </a:defRPr>
      </a:lvl1pPr>
    </p:titleStyle>
    <p:bodyStyle>
      <a:lvl1pPr marL="391910" indent="-293933" algn="l" defTabSz="829544" rtl="0" eaLnBrk="1" latinLnBrk="0" hangingPunct="1">
        <a:lnSpc>
          <a:spcPct val="90000"/>
        </a:lnSpc>
        <a:spcBef>
          <a:spcPts val="907"/>
        </a:spcBef>
        <a:buClr>
          <a:srgbClr val="000000"/>
        </a:buClr>
        <a:buSzPct val="45000"/>
        <a:buFont typeface="Wingdings" charset="2"/>
        <a:buChar char=""/>
        <a:defRPr sz="2540" kern="1200">
          <a:solidFill>
            <a:schemeClr val="tx1"/>
          </a:solidFill>
          <a:latin typeface="+mn-lt"/>
          <a:ea typeface="+mn-ea"/>
          <a:cs typeface="+mn-cs"/>
        </a:defRPr>
      </a:lvl1pPr>
      <a:lvl2pPr marL="622158" indent="-207386" algn="l" defTabSz="829544" rtl="0" eaLnBrk="1" latinLnBrk="0" hangingPunct="1">
        <a:lnSpc>
          <a:spcPct val="90000"/>
        </a:lnSpc>
        <a:spcBef>
          <a:spcPts val="454"/>
        </a:spcBef>
        <a:buFont typeface="Arial" panose="020B0604020202020204" pitchFamily="34" charset="0"/>
        <a:buChar char="•"/>
        <a:defRPr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544" rtl="0" eaLnBrk="1" latinLnBrk="0" hangingPunct="1">
        <a:defRPr sz="1633" kern="1200">
          <a:solidFill>
            <a:schemeClr val="tx1"/>
          </a:solidFill>
          <a:latin typeface="+mn-lt"/>
          <a:ea typeface="+mn-ea"/>
          <a:cs typeface="+mn-cs"/>
        </a:defRPr>
      </a:lvl1pPr>
      <a:lvl2pPr marL="414772" algn="l" defTabSz="829544" rtl="0" eaLnBrk="1" latinLnBrk="0" hangingPunct="1">
        <a:defRPr sz="1633" kern="1200">
          <a:solidFill>
            <a:schemeClr val="tx1"/>
          </a:solidFill>
          <a:latin typeface="+mn-lt"/>
          <a:ea typeface="+mn-ea"/>
          <a:cs typeface="+mn-cs"/>
        </a:defRPr>
      </a:lvl2pPr>
      <a:lvl3pPr marL="829544" algn="l" defTabSz="829544" rtl="0" eaLnBrk="1" latinLnBrk="0" hangingPunct="1">
        <a:defRPr sz="1633" kern="1200">
          <a:solidFill>
            <a:schemeClr val="tx1"/>
          </a:solidFill>
          <a:latin typeface="+mn-lt"/>
          <a:ea typeface="+mn-ea"/>
          <a:cs typeface="+mn-cs"/>
        </a:defRPr>
      </a:lvl3pPr>
      <a:lvl4pPr marL="1244316" algn="l" defTabSz="829544" rtl="0" eaLnBrk="1" latinLnBrk="0" hangingPunct="1">
        <a:defRPr sz="1633" kern="1200">
          <a:solidFill>
            <a:schemeClr val="tx1"/>
          </a:solidFill>
          <a:latin typeface="+mn-lt"/>
          <a:ea typeface="+mn-ea"/>
          <a:cs typeface="+mn-cs"/>
        </a:defRPr>
      </a:lvl4pPr>
      <a:lvl5pPr marL="1659087" algn="l" defTabSz="829544" rtl="0" eaLnBrk="1" latinLnBrk="0" hangingPunct="1">
        <a:defRPr sz="1633" kern="1200">
          <a:solidFill>
            <a:schemeClr val="tx1"/>
          </a:solidFill>
          <a:latin typeface="+mn-lt"/>
          <a:ea typeface="+mn-ea"/>
          <a:cs typeface="+mn-cs"/>
        </a:defRPr>
      </a:lvl5pPr>
      <a:lvl6pPr marL="2073859" algn="l" defTabSz="829544" rtl="0" eaLnBrk="1" latinLnBrk="0" hangingPunct="1">
        <a:defRPr sz="1633" kern="1200">
          <a:solidFill>
            <a:schemeClr val="tx1"/>
          </a:solidFill>
          <a:latin typeface="+mn-lt"/>
          <a:ea typeface="+mn-ea"/>
          <a:cs typeface="+mn-cs"/>
        </a:defRPr>
      </a:lvl6pPr>
      <a:lvl7pPr marL="2488631" algn="l" defTabSz="829544" rtl="0" eaLnBrk="1" latinLnBrk="0" hangingPunct="1">
        <a:defRPr sz="1633" kern="1200">
          <a:solidFill>
            <a:schemeClr val="tx1"/>
          </a:solidFill>
          <a:latin typeface="+mn-lt"/>
          <a:ea typeface="+mn-ea"/>
          <a:cs typeface="+mn-cs"/>
        </a:defRPr>
      </a:lvl7pPr>
      <a:lvl8pPr marL="2903403" algn="l" defTabSz="829544" rtl="0" eaLnBrk="1" latinLnBrk="0" hangingPunct="1">
        <a:defRPr sz="1633" kern="1200">
          <a:solidFill>
            <a:schemeClr val="tx1"/>
          </a:solidFill>
          <a:latin typeface="+mn-lt"/>
          <a:ea typeface="+mn-ea"/>
          <a:cs typeface="+mn-cs"/>
        </a:defRPr>
      </a:lvl8pPr>
      <a:lvl9pPr marL="3318175" algn="l" defTabSz="829544" rtl="0" eaLnBrk="1" latinLnBrk="0" hangingPunct="1">
        <a:defRPr sz="1633"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B050"/>
            </a:gs>
            <a:gs pos="61000">
              <a:srgbClr val="94BCA6"/>
            </a:gs>
            <a:gs pos="74000">
              <a:schemeClr val="bg1">
                <a:lumMod val="75000"/>
              </a:schemeClr>
            </a:gs>
            <a:gs pos="83000">
              <a:schemeClr val="bg1">
                <a:lumMod val="85000"/>
              </a:schemeClr>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710400" y="11524"/>
            <a:ext cx="10869120"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3074" name="Rectangle 2"/>
          <p:cNvSpPr>
            <a:spLocks noGrp="1" noChangeArrowheads="1"/>
          </p:cNvSpPr>
          <p:nvPr>
            <p:ph type="body" idx="1"/>
          </p:nvPr>
        </p:nvSpPr>
        <p:spPr bwMode="auto">
          <a:xfrm>
            <a:off x="608641" y="1273098"/>
            <a:ext cx="10669440" cy="47280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056"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3075" name="Rectangle 3"/>
          <p:cNvSpPr>
            <a:spLocks noGrp="1" noChangeArrowheads="1"/>
          </p:cNvSpPr>
          <p:nvPr>
            <p:ph type="dt"/>
          </p:nvPr>
        </p:nvSpPr>
        <p:spPr bwMode="auto">
          <a:xfrm>
            <a:off x="608645" y="6247376"/>
            <a:ext cx="2837760" cy="470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14597" algn="l"/>
                <a:tab pos="829194" algn="l"/>
                <a:tab pos="1243791" algn="l"/>
                <a:tab pos="1658388" algn="l"/>
                <a:tab pos="2072986" algn="l"/>
              </a:tabLst>
              <a:defRPr sz="1300">
                <a:solidFill>
                  <a:srgbClr val="000000"/>
                </a:solidFill>
              </a:defRPr>
            </a:lvl1pPr>
          </a:lstStyle>
          <a:p>
            <a:endParaRPr lang="en-US"/>
          </a:p>
        </p:txBody>
      </p:sp>
      <p:sp>
        <p:nvSpPr>
          <p:cNvPr id="3076" name="Rectangle 4"/>
          <p:cNvSpPr>
            <a:spLocks noGrp="1" noChangeArrowheads="1"/>
          </p:cNvSpPr>
          <p:nvPr>
            <p:ph type="ftr"/>
          </p:nvPr>
        </p:nvSpPr>
        <p:spPr bwMode="auto">
          <a:xfrm>
            <a:off x="4170240" y="6247376"/>
            <a:ext cx="3863040" cy="470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tabLst>
                <a:tab pos="414597" algn="l"/>
                <a:tab pos="829194" algn="l"/>
                <a:tab pos="1243791" algn="l"/>
                <a:tab pos="1658388" algn="l"/>
                <a:tab pos="2072986" algn="l"/>
                <a:tab pos="2487583" algn="l"/>
              </a:tabLst>
              <a:defRPr sz="1300">
                <a:solidFill>
                  <a:srgbClr val="000000"/>
                </a:solidFill>
              </a:defRPr>
            </a:lvl1pPr>
          </a:lstStyle>
          <a:p>
            <a:endParaRPr lang="en-US"/>
          </a:p>
        </p:txBody>
      </p:sp>
      <p:sp>
        <p:nvSpPr>
          <p:cNvPr id="3077" name="Rectangle 5"/>
          <p:cNvSpPr>
            <a:spLocks noGrp="1" noChangeArrowheads="1"/>
          </p:cNvSpPr>
          <p:nvPr>
            <p:ph type="sldNum"/>
          </p:nvPr>
        </p:nvSpPr>
        <p:spPr bwMode="auto">
          <a:xfrm>
            <a:off x="8739840" y="6247376"/>
            <a:ext cx="2837760" cy="470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14597" algn="l"/>
                <a:tab pos="829194" algn="l"/>
                <a:tab pos="1243791" algn="l"/>
                <a:tab pos="1658388" algn="l"/>
                <a:tab pos="2072986" algn="l"/>
              </a:tabLst>
              <a:defRPr sz="1300">
                <a:solidFill>
                  <a:srgbClr val="000000"/>
                </a:solidFill>
              </a:defRPr>
            </a:lvl1pPr>
          </a:lstStyle>
          <a:p>
            <a:fld id="{3C2A9FC2-F712-49DD-997E-18AE121B2067}" type="slidenum">
              <a:rPr lang="en-US"/>
              <a:pPr/>
              <a:t>‹#›</a:t>
            </a:fld>
            <a:endParaRPr lang="en-US"/>
          </a:p>
        </p:txBody>
      </p:sp>
      <p:pic>
        <p:nvPicPr>
          <p:cNvPr id="3078"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166732"/>
            <a:ext cx="460800" cy="6149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9"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218243" y="6123523"/>
            <a:ext cx="1802880" cy="62790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8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723" y="141139"/>
            <a:ext cx="581760" cy="84968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81" name="Picture 9"/>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824320" y="149776"/>
            <a:ext cx="3317760" cy="85833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61088738"/>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txStyles>
    <p:titleStyle>
      <a:lvl1pPr algn="l" defTabSz="414597" rtl="0" eaLnBrk="1" fontAlgn="base" hangingPunct="1">
        <a:lnSpc>
          <a:spcPct val="97000"/>
        </a:lnSpc>
        <a:spcBef>
          <a:spcPct val="0"/>
        </a:spcBef>
        <a:spcAft>
          <a:spcPct val="0"/>
        </a:spcAft>
        <a:buClr>
          <a:srgbClr val="000000"/>
        </a:buClr>
        <a:buSzPct val="100000"/>
        <a:buFont typeface="Times New Roman" pitchFamily="16" charset="0"/>
        <a:defRPr sz="3600">
          <a:solidFill>
            <a:srgbClr val="000000"/>
          </a:solidFill>
          <a:latin typeface="+mj-lt"/>
          <a:ea typeface="+mj-ea"/>
          <a:cs typeface="+mj-cs"/>
        </a:defRPr>
      </a:lvl1pPr>
      <a:lvl2pPr marL="673720" indent="-259124" algn="l" defTabSz="414597" rtl="0" eaLnBrk="1" fontAlgn="base" hangingPunct="1">
        <a:lnSpc>
          <a:spcPct val="97000"/>
        </a:lnSpc>
        <a:spcBef>
          <a:spcPct val="0"/>
        </a:spcBef>
        <a:spcAft>
          <a:spcPct val="0"/>
        </a:spcAft>
        <a:buClr>
          <a:srgbClr val="000000"/>
        </a:buClr>
        <a:buSzPct val="100000"/>
        <a:buFont typeface="Times New Roman" pitchFamily="16" charset="0"/>
        <a:defRPr sz="3600">
          <a:solidFill>
            <a:srgbClr val="000000"/>
          </a:solidFill>
          <a:latin typeface="Trebuchet MS" pitchFamily="32" charset="0"/>
          <a:ea typeface="Droid Sans Fallback" charset="0"/>
          <a:cs typeface="Droid Sans Fallback" charset="0"/>
        </a:defRPr>
      </a:lvl2pPr>
      <a:lvl3pPr marL="1036491" indent="-207299" algn="l" defTabSz="414597" rtl="0" eaLnBrk="1" fontAlgn="base" hangingPunct="1">
        <a:lnSpc>
          <a:spcPct val="97000"/>
        </a:lnSpc>
        <a:spcBef>
          <a:spcPct val="0"/>
        </a:spcBef>
        <a:spcAft>
          <a:spcPct val="0"/>
        </a:spcAft>
        <a:buClr>
          <a:srgbClr val="000000"/>
        </a:buClr>
        <a:buSzPct val="100000"/>
        <a:buFont typeface="Times New Roman" pitchFamily="16" charset="0"/>
        <a:defRPr sz="3600">
          <a:solidFill>
            <a:srgbClr val="000000"/>
          </a:solidFill>
          <a:latin typeface="Trebuchet MS" pitchFamily="32" charset="0"/>
          <a:ea typeface="Droid Sans Fallback" charset="0"/>
          <a:cs typeface="Droid Sans Fallback" charset="0"/>
        </a:defRPr>
      </a:lvl3pPr>
      <a:lvl4pPr marL="1451090" indent="-207299" algn="l" defTabSz="414597" rtl="0" eaLnBrk="1" fontAlgn="base" hangingPunct="1">
        <a:lnSpc>
          <a:spcPct val="97000"/>
        </a:lnSpc>
        <a:spcBef>
          <a:spcPct val="0"/>
        </a:spcBef>
        <a:spcAft>
          <a:spcPct val="0"/>
        </a:spcAft>
        <a:buClr>
          <a:srgbClr val="000000"/>
        </a:buClr>
        <a:buSzPct val="100000"/>
        <a:buFont typeface="Times New Roman" pitchFamily="16" charset="0"/>
        <a:defRPr sz="3600">
          <a:solidFill>
            <a:srgbClr val="000000"/>
          </a:solidFill>
          <a:latin typeface="Trebuchet MS" pitchFamily="32" charset="0"/>
          <a:ea typeface="Droid Sans Fallback" charset="0"/>
          <a:cs typeface="Droid Sans Fallback" charset="0"/>
        </a:defRPr>
      </a:lvl4pPr>
      <a:lvl5pPr marL="1865687" indent="-207299" algn="l" defTabSz="414597" rtl="0" eaLnBrk="1" fontAlgn="base" hangingPunct="1">
        <a:lnSpc>
          <a:spcPct val="97000"/>
        </a:lnSpc>
        <a:spcBef>
          <a:spcPct val="0"/>
        </a:spcBef>
        <a:spcAft>
          <a:spcPct val="0"/>
        </a:spcAft>
        <a:buClr>
          <a:srgbClr val="000000"/>
        </a:buClr>
        <a:buSzPct val="100000"/>
        <a:buFont typeface="Times New Roman" pitchFamily="16" charset="0"/>
        <a:defRPr sz="3600">
          <a:solidFill>
            <a:srgbClr val="000000"/>
          </a:solidFill>
          <a:latin typeface="Trebuchet MS" pitchFamily="32" charset="0"/>
          <a:ea typeface="Droid Sans Fallback" charset="0"/>
          <a:cs typeface="Droid Sans Fallback" charset="0"/>
        </a:defRPr>
      </a:lvl5pPr>
      <a:lvl6pPr marL="2280285" indent="-207299" algn="l" defTabSz="414597" rtl="0" eaLnBrk="1" fontAlgn="base" hangingPunct="1">
        <a:lnSpc>
          <a:spcPct val="97000"/>
        </a:lnSpc>
        <a:spcBef>
          <a:spcPct val="0"/>
        </a:spcBef>
        <a:spcAft>
          <a:spcPct val="0"/>
        </a:spcAft>
        <a:buClr>
          <a:srgbClr val="000000"/>
        </a:buClr>
        <a:buSzPct val="100000"/>
        <a:buFont typeface="Times New Roman" pitchFamily="16" charset="0"/>
        <a:defRPr sz="3600">
          <a:solidFill>
            <a:srgbClr val="000000"/>
          </a:solidFill>
          <a:latin typeface="Trebuchet MS" pitchFamily="32" charset="0"/>
          <a:ea typeface="Droid Sans Fallback" charset="0"/>
          <a:cs typeface="Droid Sans Fallback" charset="0"/>
        </a:defRPr>
      </a:lvl6pPr>
      <a:lvl7pPr marL="2694882" indent="-207299" algn="l" defTabSz="414597" rtl="0" eaLnBrk="1" fontAlgn="base" hangingPunct="1">
        <a:lnSpc>
          <a:spcPct val="97000"/>
        </a:lnSpc>
        <a:spcBef>
          <a:spcPct val="0"/>
        </a:spcBef>
        <a:spcAft>
          <a:spcPct val="0"/>
        </a:spcAft>
        <a:buClr>
          <a:srgbClr val="000000"/>
        </a:buClr>
        <a:buSzPct val="100000"/>
        <a:buFont typeface="Times New Roman" pitchFamily="16" charset="0"/>
        <a:defRPr sz="3600">
          <a:solidFill>
            <a:srgbClr val="000000"/>
          </a:solidFill>
          <a:latin typeface="Trebuchet MS" pitchFamily="32" charset="0"/>
          <a:ea typeface="Droid Sans Fallback" charset="0"/>
          <a:cs typeface="Droid Sans Fallback" charset="0"/>
        </a:defRPr>
      </a:lvl7pPr>
      <a:lvl8pPr marL="3109480" indent="-207299" algn="l" defTabSz="414597" rtl="0" eaLnBrk="1" fontAlgn="base" hangingPunct="1">
        <a:lnSpc>
          <a:spcPct val="97000"/>
        </a:lnSpc>
        <a:spcBef>
          <a:spcPct val="0"/>
        </a:spcBef>
        <a:spcAft>
          <a:spcPct val="0"/>
        </a:spcAft>
        <a:buClr>
          <a:srgbClr val="000000"/>
        </a:buClr>
        <a:buSzPct val="100000"/>
        <a:buFont typeface="Times New Roman" pitchFamily="16" charset="0"/>
        <a:defRPr sz="3600">
          <a:solidFill>
            <a:srgbClr val="000000"/>
          </a:solidFill>
          <a:latin typeface="Trebuchet MS" pitchFamily="32" charset="0"/>
          <a:ea typeface="Droid Sans Fallback" charset="0"/>
          <a:cs typeface="Droid Sans Fallback" charset="0"/>
        </a:defRPr>
      </a:lvl8pPr>
      <a:lvl9pPr marL="3524075" indent="-207299" algn="l" defTabSz="414597" rtl="0" eaLnBrk="1" fontAlgn="base" hangingPunct="1">
        <a:lnSpc>
          <a:spcPct val="97000"/>
        </a:lnSpc>
        <a:spcBef>
          <a:spcPct val="0"/>
        </a:spcBef>
        <a:spcAft>
          <a:spcPct val="0"/>
        </a:spcAft>
        <a:buClr>
          <a:srgbClr val="000000"/>
        </a:buClr>
        <a:buSzPct val="100000"/>
        <a:buFont typeface="Times New Roman" pitchFamily="16" charset="0"/>
        <a:defRPr sz="3600">
          <a:solidFill>
            <a:srgbClr val="000000"/>
          </a:solidFill>
          <a:latin typeface="Trebuchet MS" pitchFamily="32" charset="0"/>
          <a:ea typeface="Droid Sans Fallback" charset="0"/>
          <a:cs typeface="Droid Sans Fallback" charset="0"/>
        </a:defRPr>
      </a:lvl9pPr>
    </p:titleStyle>
    <p:bodyStyle>
      <a:lvl1pPr marL="310948" indent="-310948" algn="l" defTabSz="414597" rtl="0" eaLnBrk="1" fontAlgn="base" hangingPunct="1">
        <a:lnSpc>
          <a:spcPct val="97000"/>
        </a:lnSpc>
        <a:spcBef>
          <a:spcPct val="0"/>
        </a:spcBef>
        <a:spcAft>
          <a:spcPts val="1293"/>
        </a:spcAft>
        <a:buClr>
          <a:srgbClr val="000000"/>
        </a:buClr>
        <a:buSzPct val="100000"/>
        <a:buFont typeface="Times New Roman" pitchFamily="16" charset="0"/>
        <a:defRPr sz="2900">
          <a:solidFill>
            <a:srgbClr val="000000"/>
          </a:solidFill>
          <a:latin typeface="+mn-lt"/>
          <a:ea typeface="+mn-ea"/>
          <a:cs typeface="+mn-cs"/>
        </a:defRPr>
      </a:lvl1pPr>
      <a:lvl2pPr marL="673720" indent="-259124" algn="l" defTabSz="414597" rtl="0" eaLnBrk="1" fontAlgn="base" hangingPunct="1">
        <a:lnSpc>
          <a:spcPct val="97000"/>
        </a:lnSpc>
        <a:spcBef>
          <a:spcPct val="0"/>
        </a:spcBef>
        <a:spcAft>
          <a:spcPts val="1032"/>
        </a:spcAft>
        <a:buClr>
          <a:srgbClr val="000000"/>
        </a:buClr>
        <a:buSzPct val="100000"/>
        <a:buFont typeface="Times New Roman" pitchFamily="16" charset="0"/>
        <a:defRPr sz="2500">
          <a:solidFill>
            <a:srgbClr val="000000"/>
          </a:solidFill>
          <a:latin typeface="+mn-lt"/>
          <a:ea typeface="+mn-ea"/>
          <a:cs typeface="+mn-cs"/>
        </a:defRPr>
      </a:lvl2pPr>
      <a:lvl3pPr marL="1036491" indent="-207299" algn="l" defTabSz="414597" rtl="0" eaLnBrk="1" fontAlgn="base" hangingPunct="1">
        <a:lnSpc>
          <a:spcPct val="97000"/>
        </a:lnSpc>
        <a:spcBef>
          <a:spcPct val="0"/>
        </a:spcBef>
        <a:spcAft>
          <a:spcPts val="771"/>
        </a:spcAft>
        <a:buClr>
          <a:srgbClr val="000000"/>
        </a:buClr>
        <a:buSzPct val="100000"/>
        <a:buFont typeface="Times New Roman" pitchFamily="16" charset="0"/>
        <a:defRPr sz="2200">
          <a:solidFill>
            <a:srgbClr val="000000"/>
          </a:solidFill>
          <a:latin typeface="+mn-lt"/>
          <a:ea typeface="+mn-ea"/>
          <a:cs typeface="+mn-cs"/>
        </a:defRPr>
      </a:lvl3pPr>
      <a:lvl4pPr marL="1451090" indent="-207299" algn="l" defTabSz="414597" rtl="0" eaLnBrk="1" fontAlgn="base" hangingPunct="1">
        <a:lnSpc>
          <a:spcPct val="97000"/>
        </a:lnSpc>
        <a:spcBef>
          <a:spcPct val="0"/>
        </a:spcBef>
        <a:spcAft>
          <a:spcPts val="522"/>
        </a:spcAft>
        <a:buClr>
          <a:srgbClr val="000000"/>
        </a:buClr>
        <a:buSzPct val="100000"/>
        <a:buFont typeface="Times New Roman" pitchFamily="16" charset="0"/>
        <a:defRPr sz="1800">
          <a:solidFill>
            <a:srgbClr val="000000"/>
          </a:solidFill>
          <a:latin typeface="+mn-lt"/>
          <a:ea typeface="+mn-ea"/>
          <a:cs typeface="+mn-cs"/>
        </a:defRPr>
      </a:lvl4pPr>
      <a:lvl5pPr marL="1865687" indent="-207299" algn="l" defTabSz="414597"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5pPr>
      <a:lvl6pPr marL="2280285" indent="-207299" algn="l" defTabSz="414597"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6pPr>
      <a:lvl7pPr marL="2694882" indent="-207299" algn="l" defTabSz="414597"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7pPr>
      <a:lvl8pPr marL="3109480" indent="-207299" algn="l" defTabSz="414597"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8pPr>
      <a:lvl9pPr marL="3524075" indent="-207299" algn="l" defTabSz="414597"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9pPr>
    </p:bodyStyle>
    <p:otherStyle>
      <a:defPPr>
        <a:defRPr lang="en-US"/>
      </a:defPPr>
      <a:lvl1pPr marL="0" algn="l" defTabSz="829194" rtl="0" eaLnBrk="1" latinLnBrk="0" hangingPunct="1">
        <a:defRPr sz="1600" kern="1200">
          <a:solidFill>
            <a:schemeClr val="tx1"/>
          </a:solidFill>
          <a:latin typeface="+mn-lt"/>
          <a:ea typeface="+mn-ea"/>
          <a:cs typeface="+mn-cs"/>
        </a:defRPr>
      </a:lvl1pPr>
      <a:lvl2pPr marL="414597" algn="l" defTabSz="829194" rtl="0" eaLnBrk="1" latinLnBrk="0" hangingPunct="1">
        <a:defRPr sz="1600" kern="1200">
          <a:solidFill>
            <a:schemeClr val="tx1"/>
          </a:solidFill>
          <a:latin typeface="+mn-lt"/>
          <a:ea typeface="+mn-ea"/>
          <a:cs typeface="+mn-cs"/>
        </a:defRPr>
      </a:lvl2pPr>
      <a:lvl3pPr marL="829194" algn="l" defTabSz="829194" rtl="0" eaLnBrk="1" latinLnBrk="0" hangingPunct="1">
        <a:defRPr sz="1600" kern="1200">
          <a:solidFill>
            <a:schemeClr val="tx1"/>
          </a:solidFill>
          <a:latin typeface="+mn-lt"/>
          <a:ea typeface="+mn-ea"/>
          <a:cs typeface="+mn-cs"/>
        </a:defRPr>
      </a:lvl3pPr>
      <a:lvl4pPr marL="1243791" algn="l" defTabSz="829194" rtl="0" eaLnBrk="1" latinLnBrk="0" hangingPunct="1">
        <a:defRPr sz="1600" kern="1200">
          <a:solidFill>
            <a:schemeClr val="tx1"/>
          </a:solidFill>
          <a:latin typeface="+mn-lt"/>
          <a:ea typeface="+mn-ea"/>
          <a:cs typeface="+mn-cs"/>
        </a:defRPr>
      </a:lvl4pPr>
      <a:lvl5pPr marL="1658388" algn="l" defTabSz="829194" rtl="0" eaLnBrk="1" latinLnBrk="0" hangingPunct="1">
        <a:defRPr sz="1600" kern="1200">
          <a:solidFill>
            <a:schemeClr val="tx1"/>
          </a:solidFill>
          <a:latin typeface="+mn-lt"/>
          <a:ea typeface="+mn-ea"/>
          <a:cs typeface="+mn-cs"/>
        </a:defRPr>
      </a:lvl5pPr>
      <a:lvl6pPr marL="2072986" algn="l" defTabSz="829194" rtl="0" eaLnBrk="1" latinLnBrk="0" hangingPunct="1">
        <a:defRPr sz="1600" kern="1200">
          <a:solidFill>
            <a:schemeClr val="tx1"/>
          </a:solidFill>
          <a:latin typeface="+mn-lt"/>
          <a:ea typeface="+mn-ea"/>
          <a:cs typeface="+mn-cs"/>
        </a:defRPr>
      </a:lvl6pPr>
      <a:lvl7pPr marL="2487583" algn="l" defTabSz="829194" rtl="0" eaLnBrk="1" latinLnBrk="0" hangingPunct="1">
        <a:defRPr sz="1600" kern="1200">
          <a:solidFill>
            <a:schemeClr val="tx1"/>
          </a:solidFill>
          <a:latin typeface="+mn-lt"/>
          <a:ea typeface="+mn-ea"/>
          <a:cs typeface="+mn-cs"/>
        </a:defRPr>
      </a:lvl7pPr>
      <a:lvl8pPr marL="2902180" algn="l" defTabSz="829194" rtl="0" eaLnBrk="1" latinLnBrk="0" hangingPunct="1">
        <a:defRPr sz="1600" kern="1200">
          <a:solidFill>
            <a:schemeClr val="tx1"/>
          </a:solidFill>
          <a:latin typeface="+mn-lt"/>
          <a:ea typeface="+mn-ea"/>
          <a:cs typeface="+mn-cs"/>
        </a:defRPr>
      </a:lvl8pPr>
      <a:lvl9pPr marL="3316777" algn="l" defTabSz="829194" rtl="0" eaLnBrk="1" latinLnBrk="0" hangingPunct="1">
        <a:defRPr sz="16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B050"/>
            </a:gs>
            <a:gs pos="61000">
              <a:srgbClr val="94BCA6"/>
            </a:gs>
            <a:gs pos="74000">
              <a:schemeClr val="bg1">
                <a:lumMod val="75000"/>
              </a:schemeClr>
            </a:gs>
            <a:gs pos="83000">
              <a:schemeClr val="bg1">
                <a:lumMod val="85000"/>
              </a:schemeClr>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4097" name="Picture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1522"/>
            <a:ext cx="12537600" cy="703945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8" name="Rectangle 2"/>
          <p:cNvSpPr>
            <a:spLocks noGrp="1" noChangeArrowheads="1"/>
          </p:cNvSpPr>
          <p:nvPr>
            <p:ph type="title"/>
          </p:nvPr>
        </p:nvSpPr>
        <p:spPr bwMode="auto">
          <a:xfrm>
            <a:off x="608641" y="2788133"/>
            <a:ext cx="10968960"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4099" name="Rectangle 3"/>
          <p:cNvSpPr>
            <a:spLocks noGrp="1" noChangeArrowheads="1"/>
          </p:cNvSpPr>
          <p:nvPr>
            <p:ph type="body" idx="1"/>
          </p:nvPr>
        </p:nvSpPr>
        <p:spPr bwMode="auto">
          <a:xfrm>
            <a:off x="12497280" y="-22371305"/>
            <a:ext cx="0" cy="326568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794"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4100" name="Rectangle 4"/>
          <p:cNvSpPr>
            <a:spLocks noGrp="1" noChangeArrowheads="1"/>
          </p:cNvSpPr>
          <p:nvPr>
            <p:ph type="dt"/>
          </p:nvPr>
        </p:nvSpPr>
        <p:spPr bwMode="auto">
          <a:xfrm>
            <a:off x="608647" y="6247376"/>
            <a:ext cx="2837760" cy="470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14554" algn="l"/>
                <a:tab pos="829108" algn="l"/>
                <a:tab pos="1243662" algn="l"/>
                <a:tab pos="1658216" algn="l"/>
                <a:tab pos="2072771" algn="l"/>
              </a:tabLst>
              <a:defRPr sz="1300">
                <a:solidFill>
                  <a:srgbClr val="000000"/>
                </a:solidFill>
              </a:defRPr>
            </a:lvl1pPr>
          </a:lstStyle>
          <a:p>
            <a:endParaRPr lang="en-US"/>
          </a:p>
        </p:txBody>
      </p:sp>
      <p:sp>
        <p:nvSpPr>
          <p:cNvPr id="4101" name="Rectangle 5"/>
          <p:cNvSpPr>
            <a:spLocks noGrp="1" noChangeArrowheads="1"/>
          </p:cNvSpPr>
          <p:nvPr>
            <p:ph type="ftr"/>
          </p:nvPr>
        </p:nvSpPr>
        <p:spPr bwMode="auto">
          <a:xfrm>
            <a:off x="4170240" y="6247376"/>
            <a:ext cx="3863040" cy="470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tabLst>
                <a:tab pos="414554" algn="l"/>
                <a:tab pos="829108" algn="l"/>
                <a:tab pos="1243662" algn="l"/>
                <a:tab pos="1658216" algn="l"/>
                <a:tab pos="2072771" algn="l"/>
                <a:tab pos="2487325" algn="l"/>
              </a:tabLst>
              <a:defRPr sz="1300">
                <a:solidFill>
                  <a:srgbClr val="000000"/>
                </a:solidFill>
              </a:defRPr>
            </a:lvl1pPr>
          </a:lstStyle>
          <a:p>
            <a:endParaRPr lang="en-US"/>
          </a:p>
        </p:txBody>
      </p:sp>
      <p:sp>
        <p:nvSpPr>
          <p:cNvPr id="4102" name="Rectangle 6"/>
          <p:cNvSpPr>
            <a:spLocks noGrp="1" noChangeArrowheads="1"/>
          </p:cNvSpPr>
          <p:nvPr>
            <p:ph type="sldNum"/>
          </p:nvPr>
        </p:nvSpPr>
        <p:spPr bwMode="auto">
          <a:xfrm>
            <a:off x="8739840" y="6247376"/>
            <a:ext cx="2837760" cy="470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14554" algn="l"/>
                <a:tab pos="829108" algn="l"/>
                <a:tab pos="1243662" algn="l"/>
                <a:tab pos="1658216" algn="l"/>
                <a:tab pos="2072771" algn="l"/>
              </a:tabLst>
              <a:defRPr sz="1300">
                <a:solidFill>
                  <a:srgbClr val="000000"/>
                </a:solidFill>
              </a:defRPr>
            </a:lvl1pPr>
          </a:lstStyle>
          <a:p>
            <a:fld id="{82F7F51B-57BB-4FC5-AEC1-B1FE16D7809F}" type="slidenum">
              <a:rPr lang="en-US"/>
              <a:pPr/>
              <a:t>‹#›</a:t>
            </a:fld>
            <a:endParaRPr lang="en-US"/>
          </a:p>
        </p:txBody>
      </p:sp>
    </p:spTree>
    <p:extLst>
      <p:ext uri="{BB962C8B-B14F-4D97-AF65-F5344CB8AC3E}">
        <p14:creationId xmlns:p14="http://schemas.microsoft.com/office/powerpoint/2010/main" val="3210106559"/>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59" r:id="rId12"/>
  </p:sldLayoutIdLst>
  <p:txStyles>
    <p:titleStyle>
      <a:lvl1pPr algn="l" defTabSz="414554" rtl="0" eaLnBrk="1" fontAlgn="base" hangingPunct="1">
        <a:lnSpc>
          <a:spcPct val="93000"/>
        </a:lnSpc>
        <a:spcBef>
          <a:spcPct val="0"/>
        </a:spcBef>
        <a:spcAft>
          <a:spcPct val="0"/>
        </a:spcAft>
        <a:buClr>
          <a:srgbClr val="000000"/>
        </a:buClr>
        <a:buSzPct val="100000"/>
        <a:buFont typeface="Times New Roman" pitchFamily="16" charset="0"/>
        <a:defRPr sz="4000">
          <a:solidFill>
            <a:srgbClr val="FFFFFF"/>
          </a:solidFill>
          <a:latin typeface="+mj-lt"/>
          <a:ea typeface="+mj-ea"/>
          <a:cs typeface="+mj-cs"/>
        </a:defRPr>
      </a:lvl1pPr>
      <a:lvl2pPr marL="673651" indent="-259097" algn="l" defTabSz="414554" rtl="0" eaLnBrk="1" fontAlgn="base" hangingPunct="1">
        <a:lnSpc>
          <a:spcPct val="93000"/>
        </a:lnSpc>
        <a:spcBef>
          <a:spcPct val="0"/>
        </a:spcBef>
        <a:spcAft>
          <a:spcPct val="0"/>
        </a:spcAft>
        <a:buClr>
          <a:srgbClr val="000000"/>
        </a:buClr>
        <a:buSzPct val="100000"/>
        <a:buFont typeface="Times New Roman" pitchFamily="16" charset="0"/>
        <a:defRPr sz="4000">
          <a:solidFill>
            <a:srgbClr val="FFFFFF"/>
          </a:solidFill>
          <a:latin typeface="Arial" charset="0"/>
          <a:ea typeface="Microsoft YaHei" charset="-122"/>
        </a:defRPr>
      </a:lvl2pPr>
      <a:lvl3pPr marL="1036384" indent="-207278" algn="l" defTabSz="414554" rtl="0" eaLnBrk="1" fontAlgn="base" hangingPunct="1">
        <a:lnSpc>
          <a:spcPct val="93000"/>
        </a:lnSpc>
        <a:spcBef>
          <a:spcPct val="0"/>
        </a:spcBef>
        <a:spcAft>
          <a:spcPct val="0"/>
        </a:spcAft>
        <a:buClr>
          <a:srgbClr val="000000"/>
        </a:buClr>
        <a:buSzPct val="100000"/>
        <a:buFont typeface="Times New Roman" pitchFamily="16" charset="0"/>
        <a:defRPr sz="4000">
          <a:solidFill>
            <a:srgbClr val="FFFFFF"/>
          </a:solidFill>
          <a:latin typeface="Arial" charset="0"/>
          <a:ea typeface="Microsoft YaHei" charset="-122"/>
        </a:defRPr>
      </a:lvl3pPr>
      <a:lvl4pPr marL="1450940" indent="-207278" algn="l" defTabSz="414554" rtl="0" eaLnBrk="1" fontAlgn="base" hangingPunct="1">
        <a:lnSpc>
          <a:spcPct val="93000"/>
        </a:lnSpc>
        <a:spcBef>
          <a:spcPct val="0"/>
        </a:spcBef>
        <a:spcAft>
          <a:spcPct val="0"/>
        </a:spcAft>
        <a:buClr>
          <a:srgbClr val="000000"/>
        </a:buClr>
        <a:buSzPct val="100000"/>
        <a:buFont typeface="Times New Roman" pitchFamily="16" charset="0"/>
        <a:defRPr sz="4000">
          <a:solidFill>
            <a:srgbClr val="FFFFFF"/>
          </a:solidFill>
          <a:latin typeface="Arial" charset="0"/>
          <a:ea typeface="Microsoft YaHei" charset="-122"/>
        </a:defRPr>
      </a:lvl4pPr>
      <a:lvl5pPr marL="1865494" indent="-207278" algn="l" defTabSz="414554" rtl="0" eaLnBrk="1" fontAlgn="base" hangingPunct="1">
        <a:lnSpc>
          <a:spcPct val="93000"/>
        </a:lnSpc>
        <a:spcBef>
          <a:spcPct val="0"/>
        </a:spcBef>
        <a:spcAft>
          <a:spcPct val="0"/>
        </a:spcAft>
        <a:buClr>
          <a:srgbClr val="000000"/>
        </a:buClr>
        <a:buSzPct val="100000"/>
        <a:buFont typeface="Times New Roman" pitchFamily="16" charset="0"/>
        <a:defRPr sz="4000">
          <a:solidFill>
            <a:srgbClr val="FFFFFF"/>
          </a:solidFill>
          <a:latin typeface="Arial" charset="0"/>
          <a:ea typeface="Microsoft YaHei" charset="-122"/>
        </a:defRPr>
      </a:lvl5pPr>
      <a:lvl6pPr marL="2280048" indent="-207278" algn="l" defTabSz="414554" rtl="0" eaLnBrk="1" fontAlgn="base" hangingPunct="1">
        <a:lnSpc>
          <a:spcPct val="93000"/>
        </a:lnSpc>
        <a:spcBef>
          <a:spcPct val="0"/>
        </a:spcBef>
        <a:spcAft>
          <a:spcPct val="0"/>
        </a:spcAft>
        <a:buClr>
          <a:srgbClr val="000000"/>
        </a:buClr>
        <a:buSzPct val="100000"/>
        <a:buFont typeface="Times New Roman" pitchFamily="16" charset="0"/>
        <a:defRPr sz="4000">
          <a:solidFill>
            <a:srgbClr val="FFFFFF"/>
          </a:solidFill>
          <a:latin typeface="Arial" charset="0"/>
          <a:ea typeface="Microsoft YaHei" charset="-122"/>
        </a:defRPr>
      </a:lvl6pPr>
      <a:lvl7pPr marL="2694602" indent="-207278" algn="l" defTabSz="414554" rtl="0" eaLnBrk="1" fontAlgn="base" hangingPunct="1">
        <a:lnSpc>
          <a:spcPct val="93000"/>
        </a:lnSpc>
        <a:spcBef>
          <a:spcPct val="0"/>
        </a:spcBef>
        <a:spcAft>
          <a:spcPct val="0"/>
        </a:spcAft>
        <a:buClr>
          <a:srgbClr val="000000"/>
        </a:buClr>
        <a:buSzPct val="100000"/>
        <a:buFont typeface="Times New Roman" pitchFamily="16" charset="0"/>
        <a:defRPr sz="4000">
          <a:solidFill>
            <a:srgbClr val="FFFFFF"/>
          </a:solidFill>
          <a:latin typeface="Arial" charset="0"/>
          <a:ea typeface="Microsoft YaHei" charset="-122"/>
        </a:defRPr>
      </a:lvl7pPr>
      <a:lvl8pPr marL="3109158" indent="-207278" algn="l" defTabSz="414554" rtl="0" eaLnBrk="1" fontAlgn="base" hangingPunct="1">
        <a:lnSpc>
          <a:spcPct val="93000"/>
        </a:lnSpc>
        <a:spcBef>
          <a:spcPct val="0"/>
        </a:spcBef>
        <a:spcAft>
          <a:spcPct val="0"/>
        </a:spcAft>
        <a:buClr>
          <a:srgbClr val="000000"/>
        </a:buClr>
        <a:buSzPct val="100000"/>
        <a:buFont typeface="Times New Roman" pitchFamily="16" charset="0"/>
        <a:defRPr sz="4000">
          <a:solidFill>
            <a:srgbClr val="FFFFFF"/>
          </a:solidFill>
          <a:latin typeface="Arial" charset="0"/>
          <a:ea typeface="Microsoft YaHei" charset="-122"/>
        </a:defRPr>
      </a:lvl8pPr>
      <a:lvl9pPr marL="3523710" indent="-207278" algn="l" defTabSz="414554" rtl="0" eaLnBrk="1" fontAlgn="base" hangingPunct="1">
        <a:lnSpc>
          <a:spcPct val="93000"/>
        </a:lnSpc>
        <a:spcBef>
          <a:spcPct val="0"/>
        </a:spcBef>
        <a:spcAft>
          <a:spcPct val="0"/>
        </a:spcAft>
        <a:buClr>
          <a:srgbClr val="000000"/>
        </a:buClr>
        <a:buSzPct val="100000"/>
        <a:buFont typeface="Times New Roman" pitchFamily="16" charset="0"/>
        <a:defRPr sz="4000">
          <a:solidFill>
            <a:srgbClr val="FFFFFF"/>
          </a:solidFill>
          <a:latin typeface="Arial" charset="0"/>
          <a:ea typeface="Microsoft YaHei" charset="-122"/>
        </a:defRPr>
      </a:lvl9pPr>
    </p:titleStyle>
    <p:bodyStyle>
      <a:lvl1pPr marL="310916" indent="-310916" algn="l" defTabSz="414554" rtl="0" eaLnBrk="1" fontAlgn="base" hangingPunct="1">
        <a:lnSpc>
          <a:spcPct val="93000"/>
        </a:lnSpc>
        <a:spcBef>
          <a:spcPct val="0"/>
        </a:spcBef>
        <a:spcAft>
          <a:spcPts val="1293"/>
        </a:spcAft>
        <a:buClr>
          <a:srgbClr val="000000"/>
        </a:buClr>
        <a:buSzPct val="100000"/>
        <a:buFont typeface="Times New Roman" pitchFamily="16" charset="0"/>
        <a:defRPr sz="2900">
          <a:solidFill>
            <a:srgbClr val="000000"/>
          </a:solidFill>
          <a:latin typeface="+mn-lt"/>
          <a:ea typeface="+mn-ea"/>
          <a:cs typeface="+mn-cs"/>
        </a:defRPr>
      </a:lvl1pPr>
      <a:lvl2pPr marL="673651" indent="-259097" algn="l" defTabSz="414554" rtl="0" eaLnBrk="1" fontAlgn="base" hangingPunct="1">
        <a:lnSpc>
          <a:spcPct val="93000"/>
        </a:lnSpc>
        <a:spcBef>
          <a:spcPct val="0"/>
        </a:spcBef>
        <a:spcAft>
          <a:spcPts val="1032"/>
        </a:spcAft>
        <a:buClr>
          <a:srgbClr val="000000"/>
        </a:buClr>
        <a:buSzPct val="100000"/>
        <a:buFont typeface="Times New Roman" pitchFamily="16" charset="0"/>
        <a:defRPr sz="2500">
          <a:solidFill>
            <a:srgbClr val="000000"/>
          </a:solidFill>
          <a:latin typeface="+mn-lt"/>
          <a:ea typeface="+mn-ea"/>
        </a:defRPr>
      </a:lvl2pPr>
      <a:lvl3pPr marL="1036384" indent="-207278" algn="l" defTabSz="414554" rtl="0" eaLnBrk="1" fontAlgn="base" hangingPunct="1">
        <a:lnSpc>
          <a:spcPct val="93000"/>
        </a:lnSpc>
        <a:spcBef>
          <a:spcPct val="0"/>
        </a:spcBef>
        <a:spcAft>
          <a:spcPts val="771"/>
        </a:spcAft>
        <a:buClr>
          <a:srgbClr val="000000"/>
        </a:buClr>
        <a:buSzPct val="100000"/>
        <a:buFont typeface="Times New Roman" pitchFamily="16" charset="0"/>
        <a:defRPr sz="2200">
          <a:solidFill>
            <a:srgbClr val="000000"/>
          </a:solidFill>
          <a:latin typeface="+mn-lt"/>
          <a:ea typeface="+mn-ea"/>
        </a:defRPr>
      </a:lvl3pPr>
      <a:lvl4pPr marL="1450940" indent="-207278" algn="l" defTabSz="414554" rtl="0" eaLnBrk="1" fontAlgn="base" hangingPunct="1">
        <a:lnSpc>
          <a:spcPct val="93000"/>
        </a:lnSpc>
        <a:spcBef>
          <a:spcPct val="0"/>
        </a:spcBef>
        <a:spcAft>
          <a:spcPts val="522"/>
        </a:spcAft>
        <a:buClr>
          <a:srgbClr val="000000"/>
        </a:buClr>
        <a:buSzPct val="100000"/>
        <a:buFont typeface="Times New Roman" pitchFamily="16" charset="0"/>
        <a:defRPr sz="1800">
          <a:solidFill>
            <a:srgbClr val="000000"/>
          </a:solidFill>
          <a:latin typeface="+mn-lt"/>
          <a:ea typeface="+mn-ea"/>
        </a:defRPr>
      </a:lvl4pPr>
      <a:lvl5pPr marL="1865494" indent="-207278" algn="l" defTabSz="414554"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5pPr>
      <a:lvl6pPr marL="2280048" indent="-207278" algn="l" defTabSz="414554"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6pPr>
      <a:lvl7pPr marL="2694602" indent="-207278" algn="l" defTabSz="414554"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7pPr>
      <a:lvl8pPr marL="3109158" indent="-207278" algn="l" defTabSz="414554"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8pPr>
      <a:lvl9pPr marL="3523710" indent="-207278" algn="l" defTabSz="414554"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9pPr>
    </p:bodyStyle>
    <p:otherStyle>
      <a:defPPr>
        <a:defRPr lang="en-US"/>
      </a:defPPr>
      <a:lvl1pPr marL="0" algn="l" defTabSz="829108" rtl="0" eaLnBrk="1" latinLnBrk="0" hangingPunct="1">
        <a:defRPr sz="1600" kern="1200">
          <a:solidFill>
            <a:schemeClr val="tx1"/>
          </a:solidFill>
          <a:latin typeface="+mn-lt"/>
          <a:ea typeface="+mn-ea"/>
          <a:cs typeface="+mn-cs"/>
        </a:defRPr>
      </a:lvl1pPr>
      <a:lvl2pPr marL="414554" algn="l" defTabSz="829108" rtl="0" eaLnBrk="1" latinLnBrk="0" hangingPunct="1">
        <a:defRPr sz="1600" kern="1200">
          <a:solidFill>
            <a:schemeClr val="tx1"/>
          </a:solidFill>
          <a:latin typeface="+mn-lt"/>
          <a:ea typeface="+mn-ea"/>
          <a:cs typeface="+mn-cs"/>
        </a:defRPr>
      </a:lvl2pPr>
      <a:lvl3pPr marL="829108" algn="l" defTabSz="829108" rtl="0" eaLnBrk="1" latinLnBrk="0" hangingPunct="1">
        <a:defRPr sz="1600" kern="1200">
          <a:solidFill>
            <a:schemeClr val="tx1"/>
          </a:solidFill>
          <a:latin typeface="+mn-lt"/>
          <a:ea typeface="+mn-ea"/>
          <a:cs typeface="+mn-cs"/>
        </a:defRPr>
      </a:lvl3pPr>
      <a:lvl4pPr marL="1243662" algn="l" defTabSz="829108" rtl="0" eaLnBrk="1" latinLnBrk="0" hangingPunct="1">
        <a:defRPr sz="1600" kern="1200">
          <a:solidFill>
            <a:schemeClr val="tx1"/>
          </a:solidFill>
          <a:latin typeface="+mn-lt"/>
          <a:ea typeface="+mn-ea"/>
          <a:cs typeface="+mn-cs"/>
        </a:defRPr>
      </a:lvl4pPr>
      <a:lvl5pPr marL="1658216" algn="l" defTabSz="829108" rtl="0" eaLnBrk="1" latinLnBrk="0" hangingPunct="1">
        <a:defRPr sz="1600" kern="1200">
          <a:solidFill>
            <a:schemeClr val="tx1"/>
          </a:solidFill>
          <a:latin typeface="+mn-lt"/>
          <a:ea typeface="+mn-ea"/>
          <a:cs typeface="+mn-cs"/>
        </a:defRPr>
      </a:lvl5pPr>
      <a:lvl6pPr marL="2072771" algn="l" defTabSz="829108" rtl="0" eaLnBrk="1" latinLnBrk="0" hangingPunct="1">
        <a:defRPr sz="1600" kern="1200">
          <a:solidFill>
            <a:schemeClr val="tx1"/>
          </a:solidFill>
          <a:latin typeface="+mn-lt"/>
          <a:ea typeface="+mn-ea"/>
          <a:cs typeface="+mn-cs"/>
        </a:defRPr>
      </a:lvl6pPr>
      <a:lvl7pPr marL="2487325" algn="l" defTabSz="829108" rtl="0" eaLnBrk="1" latinLnBrk="0" hangingPunct="1">
        <a:defRPr sz="1600" kern="1200">
          <a:solidFill>
            <a:schemeClr val="tx1"/>
          </a:solidFill>
          <a:latin typeface="+mn-lt"/>
          <a:ea typeface="+mn-ea"/>
          <a:cs typeface="+mn-cs"/>
        </a:defRPr>
      </a:lvl7pPr>
      <a:lvl8pPr marL="2901879" algn="l" defTabSz="829108" rtl="0" eaLnBrk="1" latinLnBrk="0" hangingPunct="1">
        <a:defRPr sz="1600" kern="1200">
          <a:solidFill>
            <a:schemeClr val="tx1"/>
          </a:solidFill>
          <a:latin typeface="+mn-lt"/>
          <a:ea typeface="+mn-ea"/>
          <a:cs typeface="+mn-cs"/>
        </a:defRPr>
      </a:lvl8pPr>
      <a:lvl9pPr marL="3316433" algn="l" defTabSz="829108" rtl="0" eaLnBrk="1" latinLnBrk="0" hangingPunct="1">
        <a:defRPr sz="16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B050"/>
            </a:gs>
            <a:gs pos="61000">
              <a:srgbClr val="94BCA6"/>
            </a:gs>
            <a:gs pos="74000">
              <a:schemeClr val="bg1">
                <a:lumMod val="75000"/>
              </a:schemeClr>
            </a:gs>
            <a:gs pos="83000">
              <a:schemeClr val="bg1">
                <a:lumMod val="85000"/>
              </a:schemeClr>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0080" cy="691272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6" name="Rectangle 2"/>
          <p:cNvSpPr>
            <a:spLocks noGrp="1" noChangeArrowheads="1"/>
          </p:cNvSpPr>
          <p:nvPr>
            <p:ph type="title"/>
          </p:nvPr>
        </p:nvSpPr>
        <p:spPr bwMode="auto">
          <a:xfrm>
            <a:off x="608641" y="1286056"/>
            <a:ext cx="10968960"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7" name="Rectangle 3"/>
          <p:cNvSpPr>
            <a:spLocks noGrp="1" noChangeArrowheads="1"/>
          </p:cNvSpPr>
          <p:nvPr>
            <p:ph type="body" idx="1"/>
          </p:nvPr>
        </p:nvSpPr>
        <p:spPr bwMode="auto">
          <a:xfrm>
            <a:off x="12385920" y="6221454"/>
            <a:ext cx="0" cy="326568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028" name="Rectangle 4"/>
          <p:cNvSpPr>
            <a:spLocks noGrp="1" noChangeArrowheads="1"/>
          </p:cNvSpPr>
          <p:nvPr>
            <p:ph type="dt"/>
          </p:nvPr>
        </p:nvSpPr>
        <p:spPr bwMode="auto">
          <a:xfrm>
            <a:off x="608641" y="6247376"/>
            <a:ext cx="2837760" cy="470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14726" algn="l"/>
                <a:tab pos="829452" algn="l"/>
                <a:tab pos="1244178" algn="l"/>
                <a:tab pos="1658904" algn="l"/>
                <a:tab pos="2073631" algn="l"/>
              </a:tabLst>
              <a:defRPr sz="1300">
                <a:solidFill>
                  <a:srgbClr val="000000"/>
                </a:solidFill>
              </a:defRPr>
            </a:lvl1pPr>
          </a:lstStyle>
          <a:p>
            <a:fld id="{AF40948C-65FD-4DFD-9BF0-9BE22402A7DA}" type="datetimeFigureOut">
              <a:rPr lang="en-US" smtClean="0"/>
              <a:t>1/30/2024</a:t>
            </a:fld>
            <a:endParaRPr lang="en-US"/>
          </a:p>
        </p:txBody>
      </p:sp>
      <p:sp>
        <p:nvSpPr>
          <p:cNvPr id="1029" name="Rectangle 5"/>
          <p:cNvSpPr>
            <a:spLocks noGrp="1" noChangeArrowheads="1"/>
          </p:cNvSpPr>
          <p:nvPr>
            <p:ph type="ftr"/>
          </p:nvPr>
        </p:nvSpPr>
        <p:spPr bwMode="auto">
          <a:xfrm>
            <a:off x="4170240" y="6247376"/>
            <a:ext cx="3863040" cy="470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tabLst>
                <a:tab pos="414726" algn="l"/>
                <a:tab pos="829452" algn="l"/>
                <a:tab pos="1244178" algn="l"/>
                <a:tab pos="1658904" algn="l"/>
                <a:tab pos="2073631" algn="l"/>
                <a:tab pos="2488357" algn="l"/>
              </a:tabLst>
              <a:defRPr sz="1300">
                <a:solidFill>
                  <a:srgbClr val="000000"/>
                </a:solidFill>
              </a:defRPr>
            </a:lvl1pPr>
          </a:lstStyle>
          <a:p>
            <a:endParaRPr lang="en-US"/>
          </a:p>
        </p:txBody>
      </p:sp>
      <p:sp>
        <p:nvSpPr>
          <p:cNvPr id="1030" name="Rectangle 6"/>
          <p:cNvSpPr>
            <a:spLocks noGrp="1" noChangeArrowheads="1"/>
          </p:cNvSpPr>
          <p:nvPr>
            <p:ph type="sldNum"/>
          </p:nvPr>
        </p:nvSpPr>
        <p:spPr bwMode="auto">
          <a:xfrm>
            <a:off x="8739840" y="6247376"/>
            <a:ext cx="2837760" cy="470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14726" algn="l"/>
                <a:tab pos="829452" algn="l"/>
                <a:tab pos="1244178" algn="l"/>
                <a:tab pos="1658904" algn="l"/>
                <a:tab pos="2073631" algn="l"/>
              </a:tabLst>
              <a:defRPr sz="1300">
                <a:solidFill>
                  <a:srgbClr val="000000"/>
                </a:solidFill>
              </a:defRPr>
            </a:lvl1pPr>
          </a:lstStyle>
          <a:p>
            <a:fld id="{F5B4CE4F-6B0A-4204-A97D-E74A28C0BB58}" type="slidenum">
              <a:rPr lang="en-US" smtClean="0"/>
              <a:t>‹#›</a:t>
            </a:fld>
            <a:endParaRPr lang="en-US"/>
          </a:p>
        </p:txBody>
      </p:sp>
      <p:sp>
        <p:nvSpPr>
          <p:cNvPr id="1031" name="Text Box 7"/>
          <p:cNvSpPr txBox="1">
            <a:spLocks noChangeArrowheads="1"/>
          </p:cNvSpPr>
          <p:nvPr/>
        </p:nvSpPr>
        <p:spPr bwMode="auto">
          <a:xfrm>
            <a:off x="533760" y="4046825"/>
            <a:ext cx="5640960" cy="456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9805" rIns="81639" bIns="40820"/>
          <a:lstStyle>
            <a:lvl1pPr>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Times New Roman" pitchFamily="16" charset="0"/>
                <a:cs typeface="Segoe UI" charset="0"/>
              </a:defRPr>
            </a:lvl1pPr>
            <a:lvl2pPr>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Times New Roman" pitchFamily="16" charset="0"/>
                <a:cs typeface="Segoe UI" charset="0"/>
              </a:defRPr>
            </a:lvl2pPr>
            <a:lvl3pPr>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Times New Roman" pitchFamily="16" charset="0"/>
                <a:cs typeface="Segoe UI" charset="0"/>
              </a:defRPr>
            </a:lvl3pPr>
            <a:lvl4pPr>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Times New Roman" pitchFamily="16" charset="0"/>
                <a:cs typeface="Segoe UI" charset="0"/>
              </a:defRPr>
            </a:lvl4pPr>
            <a:lvl5pPr>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Times New Roman" pitchFamily="16" charset="0"/>
                <a:cs typeface="Segoe UI"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Times New Roman" pitchFamily="16" charset="0"/>
                <a:cs typeface="Segoe UI"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Times New Roman" pitchFamily="16" charset="0"/>
                <a:cs typeface="Segoe UI"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Times New Roman" pitchFamily="16" charset="0"/>
                <a:cs typeface="Segoe UI"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Times New Roman" pitchFamily="16" charset="0"/>
                <a:cs typeface="Segoe UI" charset="0"/>
              </a:defRPr>
            </a:lvl9pPr>
          </a:lstStyle>
          <a:p>
            <a:pPr>
              <a:lnSpc>
                <a:spcPct val="97000"/>
              </a:lnSpc>
            </a:pPr>
            <a:r>
              <a:rPr lang="en-US" sz="2400">
                <a:solidFill>
                  <a:srgbClr val="FFFFFF"/>
                </a:solidFill>
                <a:latin typeface="Trebuchet MS" pitchFamily="32" charset="0"/>
              </a:rPr>
              <a:t>Team Emertxe</a:t>
            </a:r>
          </a:p>
        </p:txBody>
      </p:sp>
    </p:spTree>
    <p:extLst>
      <p:ext uri="{BB962C8B-B14F-4D97-AF65-F5344CB8AC3E}">
        <p14:creationId xmlns:p14="http://schemas.microsoft.com/office/powerpoint/2010/main" val="1913671871"/>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xStyles>
    <p:titleStyle>
      <a:lvl1pPr algn="l"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FFFFFF"/>
          </a:solidFill>
          <a:latin typeface="+mj-lt"/>
          <a:ea typeface="+mj-ea"/>
          <a:cs typeface="+mj-cs"/>
        </a:defRPr>
      </a:lvl1pPr>
      <a:lvl2pPr marL="673930" indent="-259204" algn="l"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FFFFFF"/>
          </a:solidFill>
          <a:latin typeface="Trebuchet MS" pitchFamily="32" charset="0"/>
          <a:ea typeface="Droid Sans Fallback" charset="0"/>
          <a:cs typeface="Droid Sans Fallback" charset="0"/>
        </a:defRPr>
      </a:lvl2pPr>
      <a:lvl3pPr marL="1036815" indent="-207363" algn="l"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FFFFFF"/>
          </a:solidFill>
          <a:latin typeface="Trebuchet MS" pitchFamily="32" charset="0"/>
          <a:ea typeface="Droid Sans Fallback" charset="0"/>
          <a:cs typeface="Droid Sans Fallback" charset="0"/>
        </a:defRPr>
      </a:lvl3pPr>
      <a:lvl4pPr marL="1451541" indent="-207363" algn="l"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FFFFFF"/>
          </a:solidFill>
          <a:latin typeface="Trebuchet MS" pitchFamily="32" charset="0"/>
          <a:ea typeface="Droid Sans Fallback" charset="0"/>
          <a:cs typeface="Droid Sans Fallback" charset="0"/>
        </a:defRPr>
      </a:lvl4pPr>
      <a:lvl5pPr marL="1866268" indent="-207363" algn="l"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FFFFFF"/>
          </a:solidFill>
          <a:latin typeface="Trebuchet MS" pitchFamily="32" charset="0"/>
          <a:ea typeface="Droid Sans Fallback" charset="0"/>
          <a:cs typeface="Droid Sans Fallback" charset="0"/>
        </a:defRPr>
      </a:lvl5pPr>
      <a:lvl6pPr marL="2280994" indent="-207363" algn="l"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FFFFFF"/>
          </a:solidFill>
          <a:latin typeface="Trebuchet MS" pitchFamily="32" charset="0"/>
          <a:ea typeface="Droid Sans Fallback" charset="0"/>
          <a:cs typeface="Droid Sans Fallback" charset="0"/>
        </a:defRPr>
      </a:lvl6pPr>
      <a:lvl7pPr marL="2695720" indent="-207363" algn="l"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FFFFFF"/>
          </a:solidFill>
          <a:latin typeface="Trebuchet MS" pitchFamily="32" charset="0"/>
          <a:ea typeface="Droid Sans Fallback" charset="0"/>
          <a:cs typeface="Droid Sans Fallback" charset="0"/>
        </a:defRPr>
      </a:lvl7pPr>
      <a:lvl8pPr marL="3110446" indent="-207363" algn="l"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FFFFFF"/>
          </a:solidFill>
          <a:latin typeface="Trebuchet MS" pitchFamily="32" charset="0"/>
          <a:ea typeface="Droid Sans Fallback" charset="0"/>
          <a:cs typeface="Droid Sans Fallback" charset="0"/>
        </a:defRPr>
      </a:lvl8pPr>
      <a:lvl9pPr marL="3525172" indent="-207363" algn="l"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FFFFFF"/>
          </a:solidFill>
          <a:latin typeface="Trebuchet MS" pitchFamily="32" charset="0"/>
          <a:ea typeface="Droid Sans Fallback" charset="0"/>
          <a:cs typeface="Droid Sans Fallback" charset="0"/>
        </a:defRPr>
      </a:lvl9pPr>
    </p:titleStyle>
    <p:bodyStyle>
      <a:lvl1pPr marL="311045" indent="-311045" algn="l" defTabSz="414726" rtl="0" eaLnBrk="1" fontAlgn="base" hangingPunct="1">
        <a:lnSpc>
          <a:spcPct val="102000"/>
        </a:lnSpc>
        <a:spcBef>
          <a:spcPct val="0"/>
        </a:spcBef>
        <a:spcAft>
          <a:spcPts val="1293"/>
        </a:spcAft>
        <a:buClr>
          <a:srgbClr val="000000"/>
        </a:buClr>
        <a:buSzPct val="100000"/>
        <a:buFont typeface="Times New Roman" pitchFamily="16" charset="0"/>
        <a:defRPr sz="2400">
          <a:solidFill>
            <a:srgbClr val="FFFFFF"/>
          </a:solidFill>
          <a:latin typeface="+mn-lt"/>
          <a:ea typeface="+mn-ea"/>
          <a:cs typeface="+mn-cs"/>
        </a:defRPr>
      </a:lvl1pPr>
      <a:lvl2pPr marL="673930" indent="-259204" algn="l" defTabSz="414726" rtl="0" eaLnBrk="1" fontAlgn="base" hangingPunct="1">
        <a:lnSpc>
          <a:spcPct val="102000"/>
        </a:lnSpc>
        <a:spcBef>
          <a:spcPct val="0"/>
        </a:spcBef>
        <a:spcAft>
          <a:spcPts val="1032"/>
        </a:spcAft>
        <a:buClr>
          <a:srgbClr val="000000"/>
        </a:buClr>
        <a:buSzPct val="100000"/>
        <a:buFont typeface="Times New Roman" pitchFamily="16" charset="0"/>
        <a:defRPr sz="3300">
          <a:solidFill>
            <a:srgbClr val="000000"/>
          </a:solidFill>
          <a:latin typeface="+mn-lt"/>
          <a:ea typeface="+mn-ea"/>
          <a:cs typeface="+mn-cs"/>
        </a:defRPr>
      </a:lvl2pPr>
      <a:lvl3pPr marL="1036815" indent="-207363" algn="l" defTabSz="414726" rtl="0" eaLnBrk="1" fontAlgn="base" hangingPunct="1">
        <a:lnSpc>
          <a:spcPct val="102000"/>
        </a:lnSpc>
        <a:spcBef>
          <a:spcPct val="0"/>
        </a:spcBef>
        <a:spcAft>
          <a:spcPts val="771"/>
        </a:spcAft>
        <a:buClr>
          <a:srgbClr val="000000"/>
        </a:buClr>
        <a:buSzPct val="100000"/>
        <a:buFont typeface="Times New Roman" pitchFamily="16" charset="0"/>
        <a:defRPr sz="3300">
          <a:solidFill>
            <a:srgbClr val="000000"/>
          </a:solidFill>
          <a:latin typeface="+mn-lt"/>
          <a:ea typeface="+mn-ea"/>
          <a:cs typeface="+mn-cs"/>
        </a:defRPr>
      </a:lvl3pPr>
      <a:lvl4pPr marL="1451541" indent="-207363" algn="l" defTabSz="414726" rtl="0" eaLnBrk="1" fontAlgn="base" hangingPunct="1">
        <a:lnSpc>
          <a:spcPct val="102000"/>
        </a:lnSpc>
        <a:spcBef>
          <a:spcPct val="0"/>
        </a:spcBef>
        <a:spcAft>
          <a:spcPts val="522"/>
        </a:spcAft>
        <a:buClr>
          <a:srgbClr val="000000"/>
        </a:buClr>
        <a:buSzPct val="100000"/>
        <a:buFont typeface="Times New Roman" pitchFamily="16" charset="0"/>
        <a:defRPr sz="3300">
          <a:solidFill>
            <a:srgbClr val="000000"/>
          </a:solidFill>
          <a:latin typeface="+mn-lt"/>
          <a:ea typeface="+mn-ea"/>
          <a:cs typeface="+mn-cs"/>
        </a:defRPr>
      </a:lvl4pPr>
      <a:lvl5pPr marL="1866268" indent="-207363" algn="l" defTabSz="414726" rtl="0" eaLnBrk="1" fontAlgn="base" hangingPunct="1">
        <a:lnSpc>
          <a:spcPct val="102000"/>
        </a:lnSpc>
        <a:spcBef>
          <a:spcPct val="0"/>
        </a:spcBef>
        <a:spcAft>
          <a:spcPts val="261"/>
        </a:spcAft>
        <a:buClr>
          <a:srgbClr val="000000"/>
        </a:buClr>
        <a:buSzPct val="100000"/>
        <a:buFont typeface="Times New Roman" pitchFamily="16" charset="0"/>
        <a:defRPr sz="3300">
          <a:solidFill>
            <a:srgbClr val="000000"/>
          </a:solidFill>
          <a:latin typeface="+mn-lt"/>
          <a:ea typeface="+mn-ea"/>
          <a:cs typeface="+mn-cs"/>
        </a:defRPr>
      </a:lvl5pPr>
      <a:lvl6pPr marL="2280994" indent="-207363" algn="l" defTabSz="414726" rtl="0" eaLnBrk="1" fontAlgn="base" hangingPunct="1">
        <a:lnSpc>
          <a:spcPct val="102000"/>
        </a:lnSpc>
        <a:spcBef>
          <a:spcPct val="0"/>
        </a:spcBef>
        <a:spcAft>
          <a:spcPts val="261"/>
        </a:spcAft>
        <a:buClr>
          <a:srgbClr val="000000"/>
        </a:buClr>
        <a:buSzPct val="100000"/>
        <a:buFont typeface="Times New Roman" pitchFamily="16" charset="0"/>
        <a:defRPr sz="3300">
          <a:solidFill>
            <a:srgbClr val="000000"/>
          </a:solidFill>
          <a:latin typeface="+mn-lt"/>
          <a:ea typeface="+mn-ea"/>
          <a:cs typeface="+mn-cs"/>
        </a:defRPr>
      </a:lvl6pPr>
      <a:lvl7pPr marL="2695720" indent="-207363" algn="l" defTabSz="414726" rtl="0" eaLnBrk="1" fontAlgn="base" hangingPunct="1">
        <a:lnSpc>
          <a:spcPct val="102000"/>
        </a:lnSpc>
        <a:spcBef>
          <a:spcPct val="0"/>
        </a:spcBef>
        <a:spcAft>
          <a:spcPts val="261"/>
        </a:spcAft>
        <a:buClr>
          <a:srgbClr val="000000"/>
        </a:buClr>
        <a:buSzPct val="100000"/>
        <a:buFont typeface="Times New Roman" pitchFamily="16" charset="0"/>
        <a:defRPr sz="3300">
          <a:solidFill>
            <a:srgbClr val="000000"/>
          </a:solidFill>
          <a:latin typeface="+mn-lt"/>
          <a:ea typeface="+mn-ea"/>
          <a:cs typeface="+mn-cs"/>
        </a:defRPr>
      </a:lvl7pPr>
      <a:lvl8pPr marL="3110446" indent="-207363" algn="l" defTabSz="414726" rtl="0" eaLnBrk="1" fontAlgn="base" hangingPunct="1">
        <a:lnSpc>
          <a:spcPct val="102000"/>
        </a:lnSpc>
        <a:spcBef>
          <a:spcPct val="0"/>
        </a:spcBef>
        <a:spcAft>
          <a:spcPts val="261"/>
        </a:spcAft>
        <a:buClr>
          <a:srgbClr val="000000"/>
        </a:buClr>
        <a:buSzPct val="100000"/>
        <a:buFont typeface="Times New Roman" pitchFamily="16" charset="0"/>
        <a:defRPr sz="3300">
          <a:solidFill>
            <a:srgbClr val="000000"/>
          </a:solidFill>
          <a:latin typeface="+mn-lt"/>
          <a:ea typeface="+mn-ea"/>
          <a:cs typeface="+mn-cs"/>
        </a:defRPr>
      </a:lvl8pPr>
      <a:lvl9pPr marL="3525172" indent="-207363" algn="l" defTabSz="414726" rtl="0" eaLnBrk="1" fontAlgn="base" hangingPunct="1">
        <a:lnSpc>
          <a:spcPct val="102000"/>
        </a:lnSpc>
        <a:spcBef>
          <a:spcPct val="0"/>
        </a:spcBef>
        <a:spcAft>
          <a:spcPts val="261"/>
        </a:spcAft>
        <a:buClr>
          <a:srgbClr val="000000"/>
        </a:buClr>
        <a:buSzPct val="100000"/>
        <a:buFont typeface="Times New Roman" pitchFamily="16" charset="0"/>
        <a:defRPr sz="3300">
          <a:solidFill>
            <a:srgbClr val="000000"/>
          </a:solidFill>
          <a:latin typeface="+mn-lt"/>
          <a:ea typeface="+mn-ea"/>
          <a:cs typeface="+mn-cs"/>
        </a:defRPr>
      </a:lvl9pPr>
    </p:bodyStyle>
    <p:otherStyle>
      <a:defPPr>
        <a:defRPr lang="en-US"/>
      </a:defPPr>
      <a:lvl1pPr marL="0" algn="l" defTabSz="829452" rtl="0" eaLnBrk="1" latinLnBrk="0" hangingPunct="1">
        <a:defRPr sz="1600" kern="1200">
          <a:solidFill>
            <a:schemeClr val="tx1"/>
          </a:solidFill>
          <a:latin typeface="+mn-lt"/>
          <a:ea typeface="+mn-ea"/>
          <a:cs typeface="+mn-cs"/>
        </a:defRPr>
      </a:lvl1pPr>
      <a:lvl2pPr marL="414726" algn="l" defTabSz="829452" rtl="0" eaLnBrk="1" latinLnBrk="0" hangingPunct="1">
        <a:defRPr sz="1600" kern="1200">
          <a:solidFill>
            <a:schemeClr val="tx1"/>
          </a:solidFill>
          <a:latin typeface="+mn-lt"/>
          <a:ea typeface="+mn-ea"/>
          <a:cs typeface="+mn-cs"/>
        </a:defRPr>
      </a:lvl2pPr>
      <a:lvl3pPr marL="829452" algn="l" defTabSz="829452" rtl="0" eaLnBrk="1" latinLnBrk="0" hangingPunct="1">
        <a:defRPr sz="1600" kern="1200">
          <a:solidFill>
            <a:schemeClr val="tx1"/>
          </a:solidFill>
          <a:latin typeface="+mn-lt"/>
          <a:ea typeface="+mn-ea"/>
          <a:cs typeface="+mn-cs"/>
        </a:defRPr>
      </a:lvl3pPr>
      <a:lvl4pPr marL="1244178" algn="l" defTabSz="829452" rtl="0" eaLnBrk="1" latinLnBrk="0" hangingPunct="1">
        <a:defRPr sz="1600" kern="1200">
          <a:solidFill>
            <a:schemeClr val="tx1"/>
          </a:solidFill>
          <a:latin typeface="+mn-lt"/>
          <a:ea typeface="+mn-ea"/>
          <a:cs typeface="+mn-cs"/>
        </a:defRPr>
      </a:lvl4pPr>
      <a:lvl5pPr marL="1658904" algn="l" defTabSz="829452" rtl="0" eaLnBrk="1" latinLnBrk="0" hangingPunct="1">
        <a:defRPr sz="1600" kern="1200">
          <a:solidFill>
            <a:schemeClr val="tx1"/>
          </a:solidFill>
          <a:latin typeface="+mn-lt"/>
          <a:ea typeface="+mn-ea"/>
          <a:cs typeface="+mn-cs"/>
        </a:defRPr>
      </a:lvl5pPr>
      <a:lvl6pPr marL="2073631" algn="l" defTabSz="829452" rtl="0" eaLnBrk="1" latinLnBrk="0" hangingPunct="1">
        <a:defRPr sz="1600" kern="1200">
          <a:solidFill>
            <a:schemeClr val="tx1"/>
          </a:solidFill>
          <a:latin typeface="+mn-lt"/>
          <a:ea typeface="+mn-ea"/>
          <a:cs typeface="+mn-cs"/>
        </a:defRPr>
      </a:lvl6pPr>
      <a:lvl7pPr marL="2488357" algn="l" defTabSz="829452" rtl="0" eaLnBrk="1" latinLnBrk="0" hangingPunct="1">
        <a:defRPr sz="1600" kern="1200">
          <a:solidFill>
            <a:schemeClr val="tx1"/>
          </a:solidFill>
          <a:latin typeface="+mn-lt"/>
          <a:ea typeface="+mn-ea"/>
          <a:cs typeface="+mn-cs"/>
        </a:defRPr>
      </a:lvl7pPr>
      <a:lvl8pPr marL="2903083" algn="l" defTabSz="829452" rtl="0" eaLnBrk="1" latinLnBrk="0" hangingPunct="1">
        <a:defRPr sz="1600" kern="1200">
          <a:solidFill>
            <a:schemeClr val="tx1"/>
          </a:solidFill>
          <a:latin typeface="+mn-lt"/>
          <a:ea typeface="+mn-ea"/>
          <a:cs typeface="+mn-cs"/>
        </a:defRPr>
      </a:lvl8pPr>
      <a:lvl9pPr marL="3317809" algn="l" defTabSz="829452" rtl="0" eaLnBrk="1" latinLnBrk="0" hangingPunct="1">
        <a:defRPr sz="16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B050"/>
            </a:gs>
            <a:gs pos="61000">
              <a:srgbClr val="94BCA6"/>
            </a:gs>
            <a:gs pos="74000">
              <a:schemeClr val="bg1">
                <a:lumMod val="75000"/>
              </a:schemeClr>
            </a:gs>
            <a:gs pos="83000">
              <a:schemeClr val="bg1">
                <a:lumMod val="85000"/>
              </a:schemeClr>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280" y="4425587"/>
            <a:ext cx="11187840" cy="170225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0" name="Rectangle 2"/>
          <p:cNvSpPr>
            <a:spLocks noGrp="1" noChangeArrowheads="1"/>
          </p:cNvSpPr>
          <p:nvPr>
            <p:ph type="title"/>
          </p:nvPr>
        </p:nvSpPr>
        <p:spPr bwMode="auto">
          <a:xfrm>
            <a:off x="608643" y="4715055"/>
            <a:ext cx="9672960"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2051" name="Rectangle 3"/>
          <p:cNvSpPr>
            <a:spLocks noGrp="1" noChangeArrowheads="1"/>
          </p:cNvSpPr>
          <p:nvPr>
            <p:ph type="body" idx="1"/>
          </p:nvPr>
        </p:nvSpPr>
        <p:spPr bwMode="auto">
          <a:xfrm>
            <a:off x="12276480" y="5557546"/>
            <a:ext cx="0" cy="326568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802"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2052" name="Rectangle 4"/>
          <p:cNvSpPr>
            <a:spLocks noGrp="1" noChangeArrowheads="1"/>
          </p:cNvSpPr>
          <p:nvPr>
            <p:ph type="dt"/>
          </p:nvPr>
        </p:nvSpPr>
        <p:spPr bwMode="auto">
          <a:xfrm>
            <a:off x="608643" y="6247376"/>
            <a:ext cx="2837760" cy="470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14683" algn="l"/>
                <a:tab pos="829366" algn="l"/>
                <a:tab pos="1244049" algn="l"/>
                <a:tab pos="1658732" algn="l"/>
                <a:tab pos="2073416" algn="l"/>
              </a:tabLst>
              <a:defRPr sz="1300">
                <a:solidFill>
                  <a:srgbClr val="000000"/>
                </a:solidFill>
              </a:defRPr>
            </a:lvl1pPr>
          </a:lstStyle>
          <a:p>
            <a:endParaRPr lang="en-US"/>
          </a:p>
        </p:txBody>
      </p:sp>
      <p:sp>
        <p:nvSpPr>
          <p:cNvPr id="2053" name="Rectangle 5"/>
          <p:cNvSpPr>
            <a:spLocks noGrp="1" noChangeArrowheads="1"/>
          </p:cNvSpPr>
          <p:nvPr>
            <p:ph type="ftr"/>
          </p:nvPr>
        </p:nvSpPr>
        <p:spPr bwMode="auto">
          <a:xfrm>
            <a:off x="4170240" y="6247376"/>
            <a:ext cx="3863040" cy="470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tabLst>
                <a:tab pos="414683" algn="l"/>
                <a:tab pos="829366" algn="l"/>
                <a:tab pos="1244049" algn="l"/>
                <a:tab pos="1658732" algn="l"/>
                <a:tab pos="2073416" algn="l"/>
                <a:tab pos="2488099" algn="l"/>
              </a:tabLst>
              <a:defRPr sz="1300">
                <a:solidFill>
                  <a:srgbClr val="000000"/>
                </a:solidFill>
              </a:defRPr>
            </a:lvl1pPr>
          </a:lstStyle>
          <a:p>
            <a:endParaRPr lang="en-US"/>
          </a:p>
        </p:txBody>
      </p:sp>
      <p:sp>
        <p:nvSpPr>
          <p:cNvPr id="2054" name="Rectangle 6"/>
          <p:cNvSpPr>
            <a:spLocks noGrp="1" noChangeArrowheads="1"/>
          </p:cNvSpPr>
          <p:nvPr>
            <p:ph type="sldNum"/>
          </p:nvPr>
        </p:nvSpPr>
        <p:spPr bwMode="auto">
          <a:xfrm>
            <a:off x="8739840" y="6247376"/>
            <a:ext cx="2837760" cy="470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14683" algn="l"/>
                <a:tab pos="829366" algn="l"/>
                <a:tab pos="1244049" algn="l"/>
                <a:tab pos="1658732" algn="l"/>
                <a:tab pos="2073416" algn="l"/>
              </a:tabLst>
              <a:defRPr sz="1300">
                <a:solidFill>
                  <a:srgbClr val="000000"/>
                </a:solidFill>
              </a:defRPr>
            </a:lvl1pPr>
          </a:lstStyle>
          <a:p>
            <a:fld id="{704C3D5A-2462-4285-9041-EA2F661B054E}" type="slidenum">
              <a:rPr lang="en-US"/>
              <a:pPr/>
              <a:t>‹#›</a:t>
            </a:fld>
            <a:endParaRPr lang="en-US"/>
          </a:p>
        </p:txBody>
      </p:sp>
      <p:sp>
        <p:nvSpPr>
          <p:cNvPr id="2055" name="Text Box 7"/>
          <p:cNvSpPr txBox="1">
            <a:spLocks noChangeArrowheads="1"/>
          </p:cNvSpPr>
          <p:nvPr/>
        </p:nvSpPr>
        <p:spPr bwMode="auto">
          <a:xfrm>
            <a:off x="610560" y="4650249"/>
            <a:ext cx="9342720" cy="1144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36" tIns="41469" rIns="82936" bIns="41469" anchor="ctr"/>
          <a:lstStyle/>
          <a:p>
            <a:endParaRPr lang="en-IN" sz="1800"/>
          </a:p>
        </p:txBody>
      </p:sp>
    </p:spTree>
    <p:extLst>
      <p:ext uri="{BB962C8B-B14F-4D97-AF65-F5344CB8AC3E}">
        <p14:creationId xmlns:p14="http://schemas.microsoft.com/office/powerpoint/2010/main" val="118056157"/>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txStyles>
    <p:titleStyle>
      <a:lvl1pPr algn="l" defTabSz="414683" rtl="0" eaLnBrk="1" fontAlgn="base" hangingPunct="1">
        <a:lnSpc>
          <a:spcPct val="97000"/>
        </a:lnSpc>
        <a:spcBef>
          <a:spcPct val="0"/>
        </a:spcBef>
        <a:spcAft>
          <a:spcPct val="0"/>
        </a:spcAft>
        <a:buClr>
          <a:srgbClr val="000000"/>
        </a:buClr>
        <a:buSzPct val="100000"/>
        <a:buFont typeface="Times New Roman" pitchFamily="16" charset="0"/>
        <a:defRPr sz="3300">
          <a:solidFill>
            <a:srgbClr val="FFFFFF"/>
          </a:solidFill>
          <a:latin typeface="+mj-lt"/>
          <a:ea typeface="+mj-ea"/>
          <a:cs typeface="+mj-cs"/>
        </a:defRPr>
      </a:lvl1pPr>
      <a:lvl2pPr marL="673860" indent="-259178" algn="l" defTabSz="414683" rtl="0" eaLnBrk="1" fontAlgn="base" hangingPunct="1">
        <a:lnSpc>
          <a:spcPct val="97000"/>
        </a:lnSpc>
        <a:spcBef>
          <a:spcPct val="0"/>
        </a:spcBef>
        <a:spcAft>
          <a:spcPct val="0"/>
        </a:spcAft>
        <a:buClr>
          <a:srgbClr val="000000"/>
        </a:buClr>
        <a:buSzPct val="100000"/>
        <a:buFont typeface="Times New Roman" pitchFamily="16" charset="0"/>
        <a:defRPr sz="3300">
          <a:solidFill>
            <a:srgbClr val="FFFFFF"/>
          </a:solidFill>
          <a:latin typeface="Trebuchet MS" pitchFamily="32" charset="0"/>
          <a:ea typeface="Droid Sans Fallback" charset="0"/>
          <a:cs typeface="Droid Sans Fallback" charset="0"/>
        </a:defRPr>
      </a:lvl2pPr>
      <a:lvl3pPr marL="1036707" indent="-207341" algn="l" defTabSz="414683" rtl="0" eaLnBrk="1" fontAlgn="base" hangingPunct="1">
        <a:lnSpc>
          <a:spcPct val="97000"/>
        </a:lnSpc>
        <a:spcBef>
          <a:spcPct val="0"/>
        </a:spcBef>
        <a:spcAft>
          <a:spcPct val="0"/>
        </a:spcAft>
        <a:buClr>
          <a:srgbClr val="000000"/>
        </a:buClr>
        <a:buSzPct val="100000"/>
        <a:buFont typeface="Times New Roman" pitchFamily="16" charset="0"/>
        <a:defRPr sz="3300">
          <a:solidFill>
            <a:srgbClr val="FFFFFF"/>
          </a:solidFill>
          <a:latin typeface="Trebuchet MS" pitchFamily="32" charset="0"/>
          <a:ea typeface="Droid Sans Fallback" charset="0"/>
          <a:cs typeface="Droid Sans Fallback" charset="0"/>
        </a:defRPr>
      </a:lvl3pPr>
      <a:lvl4pPr marL="1451391" indent="-207341" algn="l" defTabSz="414683" rtl="0" eaLnBrk="1" fontAlgn="base" hangingPunct="1">
        <a:lnSpc>
          <a:spcPct val="97000"/>
        </a:lnSpc>
        <a:spcBef>
          <a:spcPct val="0"/>
        </a:spcBef>
        <a:spcAft>
          <a:spcPct val="0"/>
        </a:spcAft>
        <a:buClr>
          <a:srgbClr val="000000"/>
        </a:buClr>
        <a:buSzPct val="100000"/>
        <a:buFont typeface="Times New Roman" pitchFamily="16" charset="0"/>
        <a:defRPr sz="3300">
          <a:solidFill>
            <a:srgbClr val="FFFFFF"/>
          </a:solidFill>
          <a:latin typeface="Trebuchet MS" pitchFamily="32" charset="0"/>
          <a:ea typeface="Droid Sans Fallback" charset="0"/>
          <a:cs typeface="Droid Sans Fallback" charset="0"/>
        </a:defRPr>
      </a:lvl4pPr>
      <a:lvl5pPr marL="1866074" indent="-207341" algn="l" defTabSz="414683" rtl="0" eaLnBrk="1" fontAlgn="base" hangingPunct="1">
        <a:lnSpc>
          <a:spcPct val="97000"/>
        </a:lnSpc>
        <a:spcBef>
          <a:spcPct val="0"/>
        </a:spcBef>
        <a:spcAft>
          <a:spcPct val="0"/>
        </a:spcAft>
        <a:buClr>
          <a:srgbClr val="000000"/>
        </a:buClr>
        <a:buSzPct val="100000"/>
        <a:buFont typeface="Times New Roman" pitchFamily="16" charset="0"/>
        <a:defRPr sz="3300">
          <a:solidFill>
            <a:srgbClr val="FFFFFF"/>
          </a:solidFill>
          <a:latin typeface="Trebuchet MS" pitchFamily="32" charset="0"/>
          <a:ea typeface="Droid Sans Fallback" charset="0"/>
          <a:cs typeface="Droid Sans Fallback" charset="0"/>
        </a:defRPr>
      </a:lvl5pPr>
      <a:lvl6pPr marL="2280758" indent="-207341" algn="l" defTabSz="414683" rtl="0" eaLnBrk="1" fontAlgn="base" hangingPunct="1">
        <a:lnSpc>
          <a:spcPct val="97000"/>
        </a:lnSpc>
        <a:spcBef>
          <a:spcPct val="0"/>
        </a:spcBef>
        <a:spcAft>
          <a:spcPct val="0"/>
        </a:spcAft>
        <a:buClr>
          <a:srgbClr val="000000"/>
        </a:buClr>
        <a:buSzPct val="100000"/>
        <a:buFont typeface="Times New Roman" pitchFamily="16" charset="0"/>
        <a:defRPr sz="3300">
          <a:solidFill>
            <a:srgbClr val="FFFFFF"/>
          </a:solidFill>
          <a:latin typeface="Trebuchet MS" pitchFamily="32" charset="0"/>
          <a:ea typeface="Droid Sans Fallback" charset="0"/>
          <a:cs typeface="Droid Sans Fallback" charset="0"/>
        </a:defRPr>
      </a:lvl6pPr>
      <a:lvl7pPr marL="2695440" indent="-207341" algn="l" defTabSz="414683" rtl="0" eaLnBrk="1" fontAlgn="base" hangingPunct="1">
        <a:lnSpc>
          <a:spcPct val="97000"/>
        </a:lnSpc>
        <a:spcBef>
          <a:spcPct val="0"/>
        </a:spcBef>
        <a:spcAft>
          <a:spcPct val="0"/>
        </a:spcAft>
        <a:buClr>
          <a:srgbClr val="000000"/>
        </a:buClr>
        <a:buSzPct val="100000"/>
        <a:buFont typeface="Times New Roman" pitchFamily="16" charset="0"/>
        <a:defRPr sz="3300">
          <a:solidFill>
            <a:srgbClr val="FFFFFF"/>
          </a:solidFill>
          <a:latin typeface="Trebuchet MS" pitchFamily="32" charset="0"/>
          <a:ea typeface="Droid Sans Fallback" charset="0"/>
          <a:cs typeface="Droid Sans Fallback" charset="0"/>
        </a:defRPr>
      </a:lvl7pPr>
      <a:lvl8pPr marL="3110124" indent="-207341" algn="l" defTabSz="414683" rtl="0" eaLnBrk="1" fontAlgn="base" hangingPunct="1">
        <a:lnSpc>
          <a:spcPct val="97000"/>
        </a:lnSpc>
        <a:spcBef>
          <a:spcPct val="0"/>
        </a:spcBef>
        <a:spcAft>
          <a:spcPct val="0"/>
        </a:spcAft>
        <a:buClr>
          <a:srgbClr val="000000"/>
        </a:buClr>
        <a:buSzPct val="100000"/>
        <a:buFont typeface="Times New Roman" pitchFamily="16" charset="0"/>
        <a:defRPr sz="3300">
          <a:solidFill>
            <a:srgbClr val="FFFFFF"/>
          </a:solidFill>
          <a:latin typeface="Trebuchet MS" pitchFamily="32" charset="0"/>
          <a:ea typeface="Droid Sans Fallback" charset="0"/>
          <a:cs typeface="Droid Sans Fallback" charset="0"/>
        </a:defRPr>
      </a:lvl8pPr>
      <a:lvl9pPr marL="3524806" indent="-207341" algn="l" defTabSz="414683" rtl="0" eaLnBrk="1" fontAlgn="base" hangingPunct="1">
        <a:lnSpc>
          <a:spcPct val="97000"/>
        </a:lnSpc>
        <a:spcBef>
          <a:spcPct val="0"/>
        </a:spcBef>
        <a:spcAft>
          <a:spcPct val="0"/>
        </a:spcAft>
        <a:buClr>
          <a:srgbClr val="000000"/>
        </a:buClr>
        <a:buSzPct val="100000"/>
        <a:buFont typeface="Times New Roman" pitchFamily="16" charset="0"/>
        <a:defRPr sz="3300">
          <a:solidFill>
            <a:srgbClr val="FFFFFF"/>
          </a:solidFill>
          <a:latin typeface="Trebuchet MS" pitchFamily="32" charset="0"/>
          <a:ea typeface="Droid Sans Fallback" charset="0"/>
          <a:cs typeface="Droid Sans Fallback" charset="0"/>
        </a:defRPr>
      </a:lvl9pPr>
    </p:titleStyle>
    <p:bodyStyle>
      <a:lvl1pPr marL="311013" indent="-311013" algn="l" defTabSz="414683" rtl="0" eaLnBrk="1" fontAlgn="base" hangingPunct="1">
        <a:lnSpc>
          <a:spcPct val="93000"/>
        </a:lnSpc>
        <a:spcBef>
          <a:spcPct val="0"/>
        </a:spcBef>
        <a:spcAft>
          <a:spcPts val="1293"/>
        </a:spcAft>
        <a:buClr>
          <a:srgbClr val="000000"/>
        </a:buClr>
        <a:buSzPct val="100000"/>
        <a:buFont typeface="Times New Roman" pitchFamily="16" charset="0"/>
        <a:defRPr sz="2900">
          <a:solidFill>
            <a:srgbClr val="000000"/>
          </a:solidFill>
          <a:latin typeface="+mn-lt"/>
          <a:ea typeface="+mn-ea"/>
          <a:cs typeface="+mn-cs"/>
        </a:defRPr>
      </a:lvl1pPr>
      <a:lvl2pPr marL="673860" indent="-259178" algn="l" defTabSz="414683" rtl="0" eaLnBrk="1" fontAlgn="base" hangingPunct="1">
        <a:lnSpc>
          <a:spcPct val="93000"/>
        </a:lnSpc>
        <a:spcBef>
          <a:spcPct val="0"/>
        </a:spcBef>
        <a:spcAft>
          <a:spcPts val="1032"/>
        </a:spcAft>
        <a:buClr>
          <a:srgbClr val="000000"/>
        </a:buClr>
        <a:buSzPct val="100000"/>
        <a:buFont typeface="Times New Roman" pitchFamily="16" charset="0"/>
        <a:defRPr sz="2500">
          <a:solidFill>
            <a:srgbClr val="000000"/>
          </a:solidFill>
          <a:latin typeface="+mn-lt"/>
          <a:ea typeface="+mn-ea"/>
          <a:cs typeface="+mn-cs"/>
        </a:defRPr>
      </a:lvl2pPr>
      <a:lvl3pPr marL="1036707" indent="-207341" algn="l" defTabSz="414683" rtl="0" eaLnBrk="1" fontAlgn="base" hangingPunct="1">
        <a:lnSpc>
          <a:spcPct val="93000"/>
        </a:lnSpc>
        <a:spcBef>
          <a:spcPct val="0"/>
        </a:spcBef>
        <a:spcAft>
          <a:spcPts val="771"/>
        </a:spcAft>
        <a:buClr>
          <a:srgbClr val="000000"/>
        </a:buClr>
        <a:buSzPct val="100000"/>
        <a:buFont typeface="Times New Roman" pitchFamily="16" charset="0"/>
        <a:defRPr sz="2200">
          <a:solidFill>
            <a:srgbClr val="000000"/>
          </a:solidFill>
          <a:latin typeface="+mn-lt"/>
          <a:ea typeface="+mn-ea"/>
          <a:cs typeface="+mn-cs"/>
        </a:defRPr>
      </a:lvl3pPr>
      <a:lvl4pPr marL="1451391" indent="-207341" algn="l" defTabSz="414683" rtl="0" eaLnBrk="1" fontAlgn="base" hangingPunct="1">
        <a:lnSpc>
          <a:spcPct val="93000"/>
        </a:lnSpc>
        <a:spcBef>
          <a:spcPct val="0"/>
        </a:spcBef>
        <a:spcAft>
          <a:spcPts val="522"/>
        </a:spcAft>
        <a:buClr>
          <a:srgbClr val="000000"/>
        </a:buClr>
        <a:buSzPct val="100000"/>
        <a:buFont typeface="Times New Roman" pitchFamily="16" charset="0"/>
        <a:defRPr sz="1800">
          <a:solidFill>
            <a:srgbClr val="000000"/>
          </a:solidFill>
          <a:latin typeface="+mn-lt"/>
          <a:ea typeface="+mn-ea"/>
          <a:cs typeface="+mn-cs"/>
        </a:defRPr>
      </a:lvl4pPr>
      <a:lvl5pPr marL="1866074" indent="-207341" algn="l" defTabSz="414683"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5pPr>
      <a:lvl6pPr marL="2280758" indent="-207341" algn="l" defTabSz="414683"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6pPr>
      <a:lvl7pPr marL="2695440" indent="-207341" algn="l" defTabSz="414683"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7pPr>
      <a:lvl8pPr marL="3110124" indent="-207341" algn="l" defTabSz="414683"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8pPr>
      <a:lvl9pPr marL="3524806" indent="-207341" algn="l" defTabSz="414683"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9pPr>
    </p:bodyStyle>
    <p:otherStyle>
      <a:defPPr>
        <a:defRPr lang="en-US"/>
      </a:defPPr>
      <a:lvl1pPr marL="0" algn="l" defTabSz="829366" rtl="0" eaLnBrk="1" latinLnBrk="0" hangingPunct="1">
        <a:defRPr sz="1600" kern="1200">
          <a:solidFill>
            <a:schemeClr val="tx1"/>
          </a:solidFill>
          <a:latin typeface="+mn-lt"/>
          <a:ea typeface="+mn-ea"/>
          <a:cs typeface="+mn-cs"/>
        </a:defRPr>
      </a:lvl1pPr>
      <a:lvl2pPr marL="414683" algn="l" defTabSz="829366" rtl="0" eaLnBrk="1" latinLnBrk="0" hangingPunct="1">
        <a:defRPr sz="1600" kern="1200">
          <a:solidFill>
            <a:schemeClr val="tx1"/>
          </a:solidFill>
          <a:latin typeface="+mn-lt"/>
          <a:ea typeface="+mn-ea"/>
          <a:cs typeface="+mn-cs"/>
        </a:defRPr>
      </a:lvl2pPr>
      <a:lvl3pPr marL="829366" algn="l" defTabSz="829366" rtl="0" eaLnBrk="1" latinLnBrk="0" hangingPunct="1">
        <a:defRPr sz="1600" kern="1200">
          <a:solidFill>
            <a:schemeClr val="tx1"/>
          </a:solidFill>
          <a:latin typeface="+mn-lt"/>
          <a:ea typeface="+mn-ea"/>
          <a:cs typeface="+mn-cs"/>
        </a:defRPr>
      </a:lvl3pPr>
      <a:lvl4pPr marL="1244049" algn="l" defTabSz="829366" rtl="0" eaLnBrk="1" latinLnBrk="0" hangingPunct="1">
        <a:defRPr sz="1600" kern="1200">
          <a:solidFill>
            <a:schemeClr val="tx1"/>
          </a:solidFill>
          <a:latin typeface="+mn-lt"/>
          <a:ea typeface="+mn-ea"/>
          <a:cs typeface="+mn-cs"/>
        </a:defRPr>
      </a:lvl4pPr>
      <a:lvl5pPr marL="1658732" algn="l" defTabSz="829366" rtl="0" eaLnBrk="1" latinLnBrk="0" hangingPunct="1">
        <a:defRPr sz="1600" kern="1200">
          <a:solidFill>
            <a:schemeClr val="tx1"/>
          </a:solidFill>
          <a:latin typeface="+mn-lt"/>
          <a:ea typeface="+mn-ea"/>
          <a:cs typeface="+mn-cs"/>
        </a:defRPr>
      </a:lvl5pPr>
      <a:lvl6pPr marL="2073416" algn="l" defTabSz="829366" rtl="0" eaLnBrk="1" latinLnBrk="0" hangingPunct="1">
        <a:defRPr sz="1600" kern="1200">
          <a:solidFill>
            <a:schemeClr val="tx1"/>
          </a:solidFill>
          <a:latin typeface="+mn-lt"/>
          <a:ea typeface="+mn-ea"/>
          <a:cs typeface="+mn-cs"/>
        </a:defRPr>
      </a:lvl6pPr>
      <a:lvl7pPr marL="2488099" algn="l" defTabSz="829366" rtl="0" eaLnBrk="1" latinLnBrk="0" hangingPunct="1">
        <a:defRPr sz="1600" kern="1200">
          <a:solidFill>
            <a:schemeClr val="tx1"/>
          </a:solidFill>
          <a:latin typeface="+mn-lt"/>
          <a:ea typeface="+mn-ea"/>
          <a:cs typeface="+mn-cs"/>
        </a:defRPr>
      </a:lvl7pPr>
      <a:lvl8pPr marL="2902782" algn="l" defTabSz="829366" rtl="0" eaLnBrk="1" latinLnBrk="0" hangingPunct="1">
        <a:defRPr sz="1600" kern="1200">
          <a:solidFill>
            <a:schemeClr val="tx1"/>
          </a:solidFill>
          <a:latin typeface="+mn-lt"/>
          <a:ea typeface="+mn-ea"/>
          <a:cs typeface="+mn-cs"/>
        </a:defRPr>
      </a:lvl8pPr>
      <a:lvl9pPr marL="3317465" algn="l" defTabSz="829366" rtl="0" eaLnBrk="1" latinLnBrk="0" hangingPunct="1">
        <a:defRPr sz="16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B050"/>
            </a:gs>
            <a:gs pos="61000">
              <a:srgbClr val="94BCA6"/>
            </a:gs>
            <a:gs pos="74000">
              <a:schemeClr val="bg1">
                <a:lumMod val="75000"/>
              </a:schemeClr>
            </a:gs>
            <a:gs pos="83000">
              <a:schemeClr val="bg1">
                <a:lumMod val="85000"/>
              </a:schemeClr>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710400" y="11524"/>
            <a:ext cx="10869120"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3074" name="Rectangle 2"/>
          <p:cNvSpPr>
            <a:spLocks noGrp="1" noChangeArrowheads="1"/>
          </p:cNvSpPr>
          <p:nvPr>
            <p:ph type="body" idx="1"/>
          </p:nvPr>
        </p:nvSpPr>
        <p:spPr bwMode="auto">
          <a:xfrm>
            <a:off x="608641" y="1273097"/>
            <a:ext cx="10669440" cy="47280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057"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3075" name="Rectangle 3"/>
          <p:cNvSpPr>
            <a:spLocks noGrp="1" noChangeArrowheads="1"/>
          </p:cNvSpPr>
          <p:nvPr>
            <p:ph type="dt"/>
          </p:nvPr>
        </p:nvSpPr>
        <p:spPr bwMode="auto">
          <a:xfrm>
            <a:off x="608644" y="6247376"/>
            <a:ext cx="2837760" cy="470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14640" algn="l"/>
                <a:tab pos="829280" algn="l"/>
                <a:tab pos="1243920" algn="l"/>
                <a:tab pos="1658560" algn="l"/>
                <a:tab pos="2073201" algn="l"/>
              </a:tabLst>
              <a:defRPr sz="1300">
                <a:solidFill>
                  <a:srgbClr val="000000"/>
                </a:solidFill>
              </a:defRPr>
            </a:lvl1pPr>
          </a:lstStyle>
          <a:p>
            <a:endParaRPr lang="en-US"/>
          </a:p>
        </p:txBody>
      </p:sp>
      <p:sp>
        <p:nvSpPr>
          <p:cNvPr id="3076" name="Rectangle 4"/>
          <p:cNvSpPr>
            <a:spLocks noGrp="1" noChangeArrowheads="1"/>
          </p:cNvSpPr>
          <p:nvPr>
            <p:ph type="ftr"/>
          </p:nvPr>
        </p:nvSpPr>
        <p:spPr bwMode="auto">
          <a:xfrm>
            <a:off x="4170240" y="6247376"/>
            <a:ext cx="3863040" cy="470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tabLst>
                <a:tab pos="414640" algn="l"/>
                <a:tab pos="829280" algn="l"/>
                <a:tab pos="1243920" algn="l"/>
                <a:tab pos="1658560" algn="l"/>
                <a:tab pos="2073201" algn="l"/>
                <a:tab pos="2487841" algn="l"/>
              </a:tabLst>
              <a:defRPr sz="1300">
                <a:solidFill>
                  <a:srgbClr val="000000"/>
                </a:solidFill>
              </a:defRPr>
            </a:lvl1pPr>
          </a:lstStyle>
          <a:p>
            <a:endParaRPr lang="en-US"/>
          </a:p>
        </p:txBody>
      </p:sp>
      <p:sp>
        <p:nvSpPr>
          <p:cNvPr id="3077" name="Rectangle 5"/>
          <p:cNvSpPr>
            <a:spLocks noGrp="1" noChangeArrowheads="1"/>
          </p:cNvSpPr>
          <p:nvPr>
            <p:ph type="sldNum"/>
          </p:nvPr>
        </p:nvSpPr>
        <p:spPr bwMode="auto">
          <a:xfrm>
            <a:off x="8739840" y="6247376"/>
            <a:ext cx="2837760" cy="470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14640" algn="l"/>
                <a:tab pos="829280" algn="l"/>
                <a:tab pos="1243920" algn="l"/>
                <a:tab pos="1658560" algn="l"/>
                <a:tab pos="2073201" algn="l"/>
              </a:tabLst>
              <a:defRPr sz="1300">
                <a:solidFill>
                  <a:srgbClr val="000000"/>
                </a:solidFill>
              </a:defRPr>
            </a:lvl1pPr>
          </a:lstStyle>
          <a:p>
            <a:fld id="{3C2A9FC2-F712-49DD-997E-18AE121B2067}" type="slidenum">
              <a:rPr lang="en-US"/>
              <a:pPr/>
              <a:t>‹#›</a:t>
            </a:fld>
            <a:endParaRPr lang="en-US"/>
          </a:p>
        </p:txBody>
      </p:sp>
      <p:pic>
        <p:nvPicPr>
          <p:cNvPr id="3078"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166731"/>
            <a:ext cx="460800" cy="6149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9"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218243" y="6123523"/>
            <a:ext cx="1802880" cy="62790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8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723" y="141138"/>
            <a:ext cx="581760" cy="84968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81" name="Picture 9"/>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824320" y="149776"/>
            <a:ext cx="3317760" cy="85833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8673331"/>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xStyles>
    <p:titleStyle>
      <a:lvl1pPr algn="l" defTabSz="414640" rtl="0" eaLnBrk="1" fontAlgn="base" hangingPunct="1">
        <a:lnSpc>
          <a:spcPct val="97000"/>
        </a:lnSpc>
        <a:spcBef>
          <a:spcPct val="0"/>
        </a:spcBef>
        <a:spcAft>
          <a:spcPct val="0"/>
        </a:spcAft>
        <a:buClr>
          <a:srgbClr val="000000"/>
        </a:buClr>
        <a:buSzPct val="100000"/>
        <a:buFont typeface="Times New Roman" pitchFamily="16" charset="0"/>
        <a:defRPr sz="3600">
          <a:solidFill>
            <a:srgbClr val="000000"/>
          </a:solidFill>
          <a:latin typeface="+mj-lt"/>
          <a:ea typeface="+mj-ea"/>
          <a:cs typeface="+mj-cs"/>
        </a:defRPr>
      </a:lvl1pPr>
      <a:lvl2pPr marL="673790" indent="-259151" algn="l" defTabSz="414640" rtl="0" eaLnBrk="1" fontAlgn="base" hangingPunct="1">
        <a:lnSpc>
          <a:spcPct val="97000"/>
        </a:lnSpc>
        <a:spcBef>
          <a:spcPct val="0"/>
        </a:spcBef>
        <a:spcAft>
          <a:spcPct val="0"/>
        </a:spcAft>
        <a:buClr>
          <a:srgbClr val="000000"/>
        </a:buClr>
        <a:buSzPct val="100000"/>
        <a:buFont typeface="Times New Roman" pitchFamily="16" charset="0"/>
        <a:defRPr sz="3600">
          <a:solidFill>
            <a:srgbClr val="000000"/>
          </a:solidFill>
          <a:latin typeface="Trebuchet MS" pitchFamily="32" charset="0"/>
          <a:ea typeface="Droid Sans Fallback" charset="0"/>
          <a:cs typeface="Droid Sans Fallback" charset="0"/>
        </a:defRPr>
      </a:lvl2pPr>
      <a:lvl3pPr marL="1036599" indent="-207320" algn="l" defTabSz="414640" rtl="0" eaLnBrk="1" fontAlgn="base" hangingPunct="1">
        <a:lnSpc>
          <a:spcPct val="97000"/>
        </a:lnSpc>
        <a:spcBef>
          <a:spcPct val="0"/>
        </a:spcBef>
        <a:spcAft>
          <a:spcPct val="0"/>
        </a:spcAft>
        <a:buClr>
          <a:srgbClr val="000000"/>
        </a:buClr>
        <a:buSzPct val="100000"/>
        <a:buFont typeface="Times New Roman" pitchFamily="16" charset="0"/>
        <a:defRPr sz="3600">
          <a:solidFill>
            <a:srgbClr val="000000"/>
          </a:solidFill>
          <a:latin typeface="Trebuchet MS" pitchFamily="32" charset="0"/>
          <a:ea typeface="Droid Sans Fallback" charset="0"/>
          <a:cs typeface="Droid Sans Fallback" charset="0"/>
        </a:defRPr>
      </a:lvl3pPr>
      <a:lvl4pPr marL="1451240" indent="-207320" algn="l" defTabSz="414640" rtl="0" eaLnBrk="1" fontAlgn="base" hangingPunct="1">
        <a:lnSpc>
          <a:spcPct val="97000"/>
        </a:lnSpc>
        <a:spcBef>
          <a:spcPct val="0"/>
        </a:spcBef>
        <a:spcAft>
          <a:spcPct val="0"/>
        </a:spcAft>
        <a:buClr>
          <a:srgbClr val="000000"/>
        </a:buClr>
        <a:buSzPct val="100000"/>
        <a:buFont typeface="Times New Roman" pitchFamily="16" charset="0"/>
        <a:defRPr sz="3600">
          <a:solidFill>
            <a:srgbClr val="000000"/>
          </a:solidFill>
          <a:latin typeface="Trebuchet MS" pitchFamily="32" charset="0"/>
          <a:ea typeface="Droid Sans Fallback" charset="0"/>
          <a:cs typeface="Droid Sans Fallback" charset="0"/>
        </a:defRPr>
      </a:lvl4pPr>
      <a:lvl5pPr marL="1865880" indent="-207320" algn="l" defTabSz="414640" rtl="0" eaLnBrk="1" fontAlgn="base" hangingPunct="1">
        <a:lnSpc>
          <a:spcPct val="97000"/>
        </a:lnSpc>
        <a:spcBef>
          <a:spcPct val="0"/>
        </a:spcBef>
        <a:spcAft>
          <a:spcPct val="0"/>
        </a:spcAft>
        <a:buClr>
          <a:srgbClr val="000000"/>
        </a:buClr>
        <a:buSzPct val="100000"/>
        <a:buFont typeface="Times New Roman" pitchFamily="16" charset="0"/>
        <a:defRPr sz="3600">
          <a:solidFill>
            <a:srgbClr val="000000"/>
          </a:solidFill>
          <a:latin typeface="Trebuchet MS" pitchFamily="32" charset="0"/>
          <a:ea typeface="Droid Sans Fallback" charset="0"/>
          <a:cs typeface="Droid Sans Fallback" charset="0"/>
        </a:defRPr>
      </a:lvl5pPr>
      <a:lvl6pPr marL="2280522" indent="-207320" algn="l" defTabSz="414640" rtl="0" eaLnBrk="1" fontAlgn="base" hangingPunct="1">
        <a:lnSpc>
          <a:spcPct val="97000"/>
        </a:lnSpc>
        <a:spcBef>
          <a:spcPct val="0"/>
        </a:spcBef>
        <a:spcAft>
          <a:spcPct val="0"/>
        </a:spcAft>
        <a:buClr>
          <a:srgbClr val="000000"/>
        </a:buClr>
        <a:buSzPct val="100000"/>
        <a:buFont typeface="Times New Roman" pitchFamily="16" charset="0"/>
        <a:defRPr sz="3600">
          <a:solidFill>
            <a:srgbClr val="000000"/>
          </a:solidFill>
          <a:latin typeface="Trebuchet MS" pitchFamily="32" charset="0"/>
          <a:ea typeface="Droid Sans Fallback" charset="0"/>
          <a:cs typeface="Droid Sans Fallback" charset="0"/>
        </a:defRPr>
      </a:lvl6pPr>
      <a:lvl7pPr marL="2695161" indent="-207320" algn="l" defTabSz="414640" rtl="0" eaLnBrk="1" fontAlgn="base" hangingPunct="1">
        <a:lnSpc>
          <a:spcPct val="97000"/>
        </a:lnSpc>
        <a:spcBef>
          <a:spcPct val="0"/>
        </a:spcBef>
        <a:spcAft>
          <a:spcPct val="0"/>
        </a:spcAft>
        <a:buClr>
          <a:srgbClr val="000000"/>
        </a:buClr>
        <a:buSzPct val="100000"/>
        <a:buFont typeface="Times New Roman" pitchFamily="16" charset="0"/>
        <a:defRPr sz="3600">
          <a:solidFill>
            <a:srgbClr val="000000"/>
          </a:solidFill>
          <a:latin typeface="Trebuchet MS" pitchFamily="32" charset="0"/>
          <a:ea typeface="Droid Sans Fallback" charset="0"/>
          <a:cs typeface="Droid Sans Fallback" charset="0"/>
        </a:defRPr>
      </a:lvl7pPr>
      <a:lvl8pPr marL="3109802" indent="-207320" algn="l" defTabSz="414640" rtl="0" eaLnBrk="1" fontAlgn="base" hangingPunct="1">
        <a:lnSpc>
          <a:spcPct val="97000"/>
        </a:lnSpc>
        <a:spcBef>
          <a:spcPct val="0"/>
        </a:spcBef>
        <a:spcAft>
          <a:spcPct val="0"/>
        </a:spcAft>
        <a:buClr>
          <a:srgbClr val="000000"/>
        </a:buClr>
        <a:buSzPct val="100000"/>
        <a:buFont typeface="Times New Roman" pitchFamily="16" charset="0"/>
        <a:defRPr sz="3600">
          <a:solidFill>
            <a:srgbClr val="000000"/>
          </a:solidFill>
          <a:latin typeface="Trebuchet MS" pitchFamily="32" charset="0"/>
          <a:ea typeface="Droid Sans Fallback" charset="0"/>
          <a:cs typeface="Droid Sans Fallback" charset="0"/>
        </a:defRPr>
      </a:lvl8pPr>
      <a:lvl9pPr marL="3524441" indent="-207320" algn="l" defTabSz="414640" rtl="0" eaLnBrk="1" fontAlgn="base" hangingPunct="1">
        <a:lnSpc>
          <a:spcPct val="97000"/>
        </a:lnSpc>
        <a:spcBef>
          <a:spcPct val="0"/>
        </a:spcBef>
        <a:spcAft>
          <a:spcPct val="0"/>
        </a:spcAft>
        <a:buClr>
          <a:srgbClr val="000000"/>
        </a:buClr>
        <a:buSzPct val="100000"/>
        <a:buFont typeface="Times New Roman" pitchFamily="16" charset="0"/>
        <a:defRPr sz="3600">
          <a:solidFill>
            <a:srgbClr val="000000"/>
          </a:solidFill>
          <a:latin typeface="Trebuchet MS" pitchFamily="32" charset="0"/>
          <a:ea typeface="Droid Sans Fallback" charset="0"/>
          <a:cs typeface="Droid Sans Fallback" charset="0"/>
        </a:defRPr>
      </a:lvl9pPr>
    </p:titleStyle>
    <p:bodyStyle>
      <a:lvl1pPr marL="310981" indent="-310981" algn="l" defTabSz="414640" rtl="0" eaLnBrk="1" fontAlgn="base" hangingPunct="1">
        <a:lnSpc>
          <a:spcPct val="97000"/>
        </a:lnSpc>
        <a:spcBef>
          <a:spcPct val="0"/>
        </a:spcBef>
        <a:spcAft>
          <a:spcPts val="1293"/>
        </a:spcAft>
        <a:buClr>
          <a:srgbClr val="000000"/>
        </a:buClr>
        <a:buSzPct val="100000"/>
        <a:buFont typeface="Times New Roman" pitchFamily="16" charset="0"/>
        <a:defRPr sz="2900">
          <a:solidFill>
            <a:srgbClr val="000000"/>
          </a:solidFill>
          <a:latin typeface="+mn-lt"/>
          <a:ea typeface="+mn-ea"/>
          <a:cs typeface="+mn-cs"/>
        </a:defRPr>
      </a:lvl1pPr>
      <a:lvl2pPr marL="673790" indent="-259151" algn="l" defTabSz="414640" rtl="0" eaLnBrk="1" fontAlgn="base" hangingPunct="1">
        <a:lnSpc>
          <a:spcPct val="97000"/>
        </a:lnSpc>
        <a:spcBef>
          <a:spcPct val="0"/>
        </a:spcBef>
        <a:spcAft>
          <a:spcPts val="1032"/>
        </a:spcAft>
        <a:buClr>
          <a:srgbClr val="000000"/>
        </a:buClr>
        <a:buSzPct val="100000"/>
        <a:buFont typeface="Times New Roman" pitchFamily="16" charset="0"/>
        <a:defRPr sz="2500">
          <a:solidFill>
            <a:srgbClr val="000000"/>
          </a:solidFill>
          <a:latin typeface="+mn-lt"/>
          <a:ea typeface="+mn-ea"/>
          <a:cs typeface="+mn-cs"/>
        </a:defRPr>
      </a:lvl2pPr>
      <a:lvl3pPr marL="1036599" indent="-207320" algn="l" defTabSz="414640" rtl="0" eaLnBrk="1" fontAlgn="base" hangingPunct="1">
        <a:lnSpc>
          <a:spcPct val="97000"/>
        </a:lnSpc>
        <a:spcBef>
          <a:spcPct val="0"/>
        </a:spcBef>
        <a:spcAft>
          <a:spcPts val="771"/>
        </a:spcAft>
        <a:buClr>
          <a:srgbClr val="000000"/>
        </a:buClr>
        <a:buSzPct val="100000"/>
        <a:buFont typeface="Times New Roman" pitchFamily="16" charset="0"/>
        <a:defRPr sz="2200">
          <a:solidFill>
            <a:srgbClr val="000000"/>
          </a:solidFill>
          <a:latin typeface="+mn-lt"/>
          <a:ea typeface="+mn-ea"/>
          <a:cs typeface="+mn-cs"/>
        </a:defRPr>
      </a:lvl3pPr>
      <a:lvl4pPr marL="1451240" indent="-207320" algn="l" defTabSz="414640" rtl="0" eaLnBrk="1" fontAlgn="base" hangingPunct="1">
        <a:lnSpc>
          <a:spcPct val="97000"/>
        </a:lnSpc>
        <a:spcBef>
          <a:spcPct val="0"/>
        </a:spcBef>
        <a:spcAft>
          <a:spcPts val="522"/>
        </a:spcAft>
        <a:buClr>
          <a:srgbClr val="000000"/>
        </a:buClr>
        <a:buSzPct val="100000"/>
        <a:buFont typeface="Times New Roman" pitchFamily="16" charset="0"/>
        <a:defRPr sz="1800">
          <a:solidFill>
            <a:srgbClr val="000000"/>
          </a:solidFill>
          <a:latin typeface="+mn-lt"/>
          <a:ea typeface="+mn-ea"/>
          <a:cs typeface="+mn-cs"/>
        </a:defRPr>
      </a:lvl4pPr>
      <a:lvl5pPr marL="1865880" indent="-207320" algn="l" defTabSz="414640"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5pPr>
      <a:lvl6pPr marL="2280522" indent="-207320" algn="l" defTabSz="414640"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6pPr>
      <a:lvl7pPr marL="2695161" indent="-207320" algn="l" defTabSz="414640"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7pPr>
      <a:lvl8pPr marL="3109802" indent="-207320" algn="l" defTabSz="414640"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8pPr>
      <a:lvl9pPr marL="3524441" indent="-207320" algn="l" defTabSz="414640"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9pPr>
    </p:bodyStyle>
    <p:otherStyle>
      <a:defPPr>
        <a:defRPr lang="en-US"/>
      </a:defPPr>
      <a:lvl1pPr marL="0" algn="l" defTabSz="829280" rtl="0" eaLnBrk="1" latinLnBrk="0" hangingPunct="1">
        <a:defRPr sz="1600" kern="1200">
          <a:solidFill>
            <a:schemeClr val="tx1"/>
          </a:solidFill>
          <a:latin typeface="+mn-lt"/>
          <a:ea typeface="+mn-ea"/>
          <a:cs typeface="+mn-cs"/>
        </a:defRPr>
      </a:lvl1pPr>
      <a:lvl2pPr marL="414640" algn="l" defTabSz="829280" rtl="0" eaLnBrk="1" latinLnBrk="0" hangingPunct="1">
        <a:defRPr sz="1600" kern="1200">
          <a:solidFill>
            <a:schemeClr val="tx1"/>
          </a:solidFill>
          <a:latin typeface="+mn-lt"/>
          <a:ea typeface="+mn-ea"/>
          <a:cs typeface="+mn-cs"/>
        </a:defRPr>
      </a:lvl2pPr>
      <a:lvl3pPr marL="829280" algn="l" defTabSz="829280" rtl="0" eaLnBrk="1" latinLnBrk="0" hangingPunct="1">
        <a:defRPr sz="1600" kern="1200">
          <a:solidFill>
            <a:schemeClr val="tx1"/>
          </a:solidFill>
          <a:latin typeface="+mn-lt"/>
          <a:ea typeface="+mn-ea"/>
          <a:cs typeface="+mn-cs"/>
        </a:defRPr>
      </a:lvl3pPr>
      <a:lvl4pPr marL="1243920" algn="l" defTabSz="829280" rtl="0" eaLnBrk="1" latinLnBrk="0" hangingPunct="1">
        <a:defRPr sz="1600" kern="1200">
          <a:solidFill>
            <a:schemeClr val="tx1"/>
          </a:solidFill>
          <a:latin typeface="+mn-lt"/>
          <a:ea typeface="+mn-ea"/>
          <a:cs typeface="+mn-cs"/>
        </a:defRPr>
      </a:lvl4pPr>
      <a:lvl5pPr marL="1658560" algn="l" defTabSz="829280" rtl="0" eaLnBrk="1" latinLnBrk="0" hangingPunct="1">
        <a:defRPr sz="1600" kern="1200">
          <a:solidFill>
            <a:schemeClr val="tx1"/>
          </a:solidFill>
          <a:latin typeface="+mn-lt"/>
          <a:ea typeface="+mn-ea"/>
          <a:cs typeface="+mn-cs"/>
        </a:defRPr>
      </a:lvl5pPr>
      <a:lvl6pPr marL="2073201" algn="l" defTabSz="829280" rtl="0" eaLnBrk="1" latinLnBrk="0" hangingPunct="1">
        <a:defRPr sz="1600" kern="1200">
          <a:solidFill>
            <a:schemeClr val="tx1"/>
          </a:solidFill>
          <a:latin typeface="+mn-lt"/>
          <a:ea typeface="+mn-ea"/>
          <a:cs typeface="+mn-cs"/>
        </a:defRPr>
      </a:lvl6pPr>
      <a:lvl7pPr marL="2487841" algn="l" defTabSz="829280" rtl="0" eaLnBrk="1" latinLnBrk="0" hangingPunct="1">
        <a:defRPr sz="1600" kern="1200">
          <a:solidFill>
            <a:schemeClr val="tx1"/>
          </a:solidFill>
          <a:latin typeface="+mn-lt"/>
          <a:ea typeface="+mn-ea"/>
          <a:cs typeface="+mn-cs"/>
        </a:defRPr>
      </a:lvl7pPr>
      <a:lvl8pPr marL="2902481" algn="l" defTabSz="829280" rtl="0" eaLnBrk="1" latinLnBrk="0" hangingPunct="1">
        <a:defRPr sz="1600" kern="1200">
          <a:solidFill>
            <a:schemeClr val="tx1"/>
          </a:solidFill>
          <a:latin typeface="+mn-lt"/>
          <a:ea typeface="+mn-ea"/>
          <a:cs typeface="+mn-cs"/>
        </a:defRPr>
      </a:lvl8pPr>
      <a:lvl9pPr marL="3317121" algn="l" defTabSz="829280" rtl="0" eaLnBrk="1" latinLnBrk="0" hangingPunct="1">
        <a:defRPr sz="16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B050"/>
            </a:gs>
            <a:gs pos="61000">
              <a:srgbClr val="94BCA6"/>
            </a:gs>
            <a:gs pos="74000">
              <a:schemeClr val="bg1">
                <a:lumMod val="75000"/>
              </a:schemeClr>
            </a:gs>
            <a:gs pos="83000">
              <a:schemeClr val="bg1">
                <a:lumMod val="85000"/>
              </a:schemeClr>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4097"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1522"/>
            <a:ext cx="12537600" cy="703945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8" name="Rectangle 2"/>
          <p:cNvSpPr>
            <a:spLocks noGrp="1" noChangeArrowheads="1"/>
          </p:cNvSpPr>
          <p:nvPr>
            <p:ph type="title"/>
          </p:nvPr>
        </p:nvSpPr>
        <p:spPr bwMode="auto">
          <a:xfrm>
            <a:off x="608641" y="2788133"/>
            <a:ext cx="10968960"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4099" name="Rectangle 3"/>
          <p:cNvSpPr>
            <a:spLocks noGrp="1" noChangeArrowheads="1"/>
          </p:cNvSpPr>
          <p:nvPr>
            <p:ph type="body" idx="1"/>
          </p:nvPr>
        </p:nvSpPr>
        <p:spPr bwMode="auto">
          <a:xfrm>
            <a:off x="12497280" y="-22371306"/>
            <a:ext cx="0" cy="326568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797"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4100" name="Rectangle 4"/>
          <p:cNvSpPr>
            <a:spLocks noGrp="1" noChangeArrowheads="1"/>
          </p:cNvSpPr>
          <p:nvPr>
            <p:ph type="dt"/>
          </p:nvPr>
        </p:nvSpPr>
        <p:spPr bwMode="auto">
          <a:xfrm>
            <a:off x="608645" y="6247376"/>
            <a:ext cx="2837760" cy="470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14597" algn="l"/>
                <a:tab pos="829194" algn="l"/>
                <a:tab pos="1243791" algn="l"/>
                <a:tab pos="1658388" algn="l"/>
                <a:tab pos="2072986" algn="l"/>
              </a:tabLst>
              <a:defRPr sz="1300">
                <a:solidFill>
                  <a:srgbClr val="000000"/>
                </a:solidFill>
              </a:defRPr>
            </a:lvl1pPr>
          </a:lstStyle>
          <a:p>
            <a:endParaRPr lang="en-US"/>
          </a:p>
        </p:txBody>
      </p:sp>
      <p:sp>
        <p:nvSpPr>
          <p:cNvPr id="4101" name="Rectangle 5"/>
          <p:cNvSpPr>
            <a:spLocks noGrp="1" noChangeArrowheads="1"/>
          </p:cNvSpPr>
          <p:nvPr>
            <p:ph type="ftr"/>
          </p:nvPr>
        </p:nvSpPr>
        <p:spPr bwMode="auto">
          <a:xfrm>
            <a:off x="4170240" y="6247376"/>
            <a:ext cx="3863040" cy="470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tabLst>
                <a:tab pos="414597" algn="l"/>
                <a:tab pos="829194" algn="l"/>
                <a:tab pos="1243791" algn="l"/>
                <a:tab pos="1658388" algn="l"/>
                <a:tab pos="2072986" algn="l"/>
                <a:tab pos="2487583" algn="l"/>
              </a:tabLst>
              <a:defRPr sz="1300">
                <a:solidFill>
                  <a:srgbClr val="000000"/>
                </a:solidFill>
              </a:defRPr>
            </a:lvl1pPr>
          </a:lstStyle>
          <a:p>
            <a:endParaRPr lang="en-US"/>
          </a:p>
        </p:txBody>
      </p:sp>
      <p:sp>
        <p:nvSpPr>
          <p:cNvPr id="4102" name="Rectangle 6"/>
          <p:cNvSpPr>
            <a:spLocks noGrp="1" noChangeArrowheads="1"/>
          </p:cNvSpPr>
          <p:nvPr>
            <p:ph type="sldNum"/>
          </p:nvPr>
        </p:nvSpPr>
        <p:spPr bwMode="auto">
          <a:xfrm>
            <a:off x="8739840" y="6247376"/>
            <a:ext cx="2837760" cy="470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14597" algn="l"/>
                <a:tab pos="829194" algn="l"/>
                <a:tab pos="1243791" algn="l"/>
                <a:tab pos="1658388" algn="l"/>
                <a:tab pos="2072986" algn="l"/>
              </a:tabLst>
              <a:defRPr sz="1300">
                <a:solidFill>
                  <a:srgbClr val="000000"/>
                </a:solidFill>
              </a:defRPr>
            </a:lvl1pPr>
          </a:lstStyle>
          <a:p>
            <a:fld id="{82F7F51B-57BB-4FC5-AEC1-B1FE16D7809F}" type="slidenum">
              <a:rPr lang="en-US"/>
              <a:pPr/>
              <a:t>‹#›</a:t>
            </a:fld>
            <a:endParaRPr lang="en-US"/>
          </a:p>
        </p:txBody>
      </p:sp>
    </p:spTree>
    <p:extLst>
      <p:ext uri="{BB962C8B-B14F-4D97-AF65-F5344CB8AC3E}">
        <p14:creationId xmlns:p14="http://schemas.microsoft.com/office/powerpoint/2010/main" val="4096769836"/>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txStyles>
    <p:titleStyle>
      <a:lvl1pPr algn="l" defTabSz="414597" rtl="0" eaLnBrk="1" fontAlgn="base" hangingPunct="1">
        <a:lnSpc>
          <a:spcPct val="93000"/>
        </a:lnSpc>
        <a:spcBef>
          <a:spcPct val="0"/>
        </a:spcBef>
        <a:spcAft>
          <a:spcPct val="0"/>
        </a:spcAft>
        <a:buClr>
          <a:srgbClr val="000000"/>
        </a:buClr>
        <a:buSzPct val="100000"/>
        <a:buFont typeface="Times New Roman" pitchFamily="16" charset="0"/>
        <a:defRPr sz="4000">
          <a:solidFill>
            <a:srgbClr val="FFFFFF"/>
          </a:solidFill>
          <a:latin typeface="+mj-lt"/>
          <a:ea typeface="+mj-ea"/>
          <a:cs typeface="+mj-cs"/>
        </a:defRPr>
      </a:lvl1pPr>
      <a:lvl2pPr marL="673720" indent="-259124" algn="l" defTabSz="414597" rtl="0" eaLnBrk="1" fontAlgn="base" hangingPunct="1">
        <a:lnSpc>
          <a:spcPct val="93000"/>
        </a:lnSpc>
        <a:spcBef>
          <a:spcPct val="0"/>
        </a:spcBef>
        <a:spcAft>
          <a:spcPct val="0"/>
        </a:spcAft>
        <a:buClr>
          <a:srgbClr val="000000"/>
        </a:buClr>
        <a:buSzPct val="100000"/>
        <a:buFont typeface="Times New Roman" pitchFamily="16" charset="0"/>
        <a:defRPr sz="4000">
          <a:solidFill>
            <a:srgbClr val="FFFFFF"/>
          </a:solidFill>
          <a:latin typeface="Arial" charset="0"/>
          <a:ea typeface="Microsoft YaHei" charset="-122"/>
        </a:defRPr>
      </a:lvl2pPr>
      <a:lvl3pPr marL="1036491" indent="-207299" algn="l" defTabSz="414597" rtl="0" eaLnBrk="1" fontAlgn="base" hangingPunct="1">
        <a:lnSpc>
          <a:spcPct val="93000"/>
        </a:lnSpc>
        <a:spcBef>
          <a:spcPct val="0"/>
        </a:spcBef>
        <a:spcAft>
          <a:spcPct val="0"/>
        </a:spcAft>
        <a:buClr>
          <a:srgbClr val="000000"/>
        </a:buClr>
        <a:buSzPct val="100000"/>
        <a:buFont typeface="Times New Roman" pitchFamily="16" charset="0"/>
        <a:defRPr sz="4000">
          <a:solidFill>
            <a:srgbClr val="FFFFFF"/>
          </a:solidFill>
          <a:latin typeface="Arial" charset="0"/>
          <a:ea typeface="Microsoft YaHei" charset="-122"/>
        </a:defRPr>
      </a:lvl3pPr>
      <a:lvl4pPr marL="1451090" indent="-207299" algn="l" defTabSz="414597" rtl="0" eaLnBrk="1" fontAlgn="base" hangingPunct="1">
        <a:lnSpc>
          <a:spcPct val="93000"/>
        </a:lnSpc>
        <a:spcBef>
          <a:spcPct val="0"/>
        </a:spcBef>
        <a:spcAft>
          <a:spcPct val="0"/>
        </a:spcAft>
        <a:buClr>
          <a:srgbClr val="000000"/>
        </a:buClr>
        <a:buSzPct val="100000"/>
        <a:buFont typeface="Times New Roman" pitchFamily="16" charset="0"/>
        <a:defRPr sz="4000">
          <a:solidFill>
            <a:srgbClr val="FFFFFF"/>
          </a:solidFill>
          <a:latin typeface="Arial" charset="0"/>
          <a:ea typeface="Microsoft YaHei" charset="-122"/>
        </a:defRPr>
      </a:lvl4pPr>
      <a:lvl5pPr marL="1865687" indent="-207299" algn="l" defTabSz="414597" rtl="0" eaLnBrk="1" fontAlgn="base" hangingPunct="1">
        <a:lnSpc>
          <a:spcPct val="93000"/>
        </a:lnSpc>
        <a:spcBef>
          <a:spcPct val="0"/>
        </a:spcBef>
        <a:spcAft>
          <a:spcPct val="0"/>
        </a:spcAft>
        <a:buClr>
          <a:srgbClr val="000000"/>
        </a:buClr>
        <a:buSzPct val="100000"/>
        <a:buFont typeface="Times New Roman" pitchFamily="16" charset="0"/>
        <a:defRPr sz="4000">
          <a:solidFill>
            <a:srgbClr val="FFFFFF"/>
          </a:solidFill>
          <a:latin typeface="Arial" charset="0"/>
          <a:ea typeface="Microsoft YaHei" charset="-122"/>
        </a:defRPr>
      </a:lvl5pPr>
      <a:lvl6pPr marL="2280285" indent="-207299" algn="l" defTabSz="414597" rtl="0" eaLnBrk="1" fontAlgn="base" hangingPunct="1">
        <a:lnSpc>
          <a:spcPct val="93000"/>
        </a:lnSpc>
        <a:spcBef>
          <a:spcPct val="0"/>
        </a:spcBef>
        <a:spcAft>
          <a:spcPct val="0"/>
        </a:spcAft>
        <a:buClr>
          <a:srgbClr val="000000"/>
        </a:buClr>
        <a:buSzPct val="100000"/>
        <a:buFont typeface="Times New Roman" pitchFamily="16" charset="0"/>
        <a:defRPr sz="4000">
          <a:solidFill>
            <a:srgbClr val="FFFFFF"/>
          </a:solidFill>
          <a:latin typeface="Arial" charset="0"/>
          <a:ea typeface="Microsoft YaHei" charset="-122"/>
        </a:defRPr>
      </a:lvl6pPr>
      <a:lvl7pPr marL="2694882" indent="-207299" algn="l" defTabSz="414597" rtl="0" eaLnBrk="1" fontAlgn="base" hangingPunct="1">
        <a:lnSpc>
          <a:spcPct val="93000"/>
        </a:lnSpc>
        <a:spcBef>
          <a:spcPct val="0"/>
        </a:spcBef>
        <a:spcAft>
          <a:spcPct val="0"/>
        </a:spcAft>
        <a:buClr>
          <a:srgbClr val="000000"/>
        </a:buClr>
        <a:buSzPct val="100000"/>
        <a:buFont typeface="Times New Roman" pitchFamily="16" charset="0"/>
        <a:defRPr sz="4000">
          <a:solidFill>
            <a:srgbClr val="FFFFFF"/>
          </a:solidFill>
          <a:latin typeface="Arial" charset="0"/>
          <a:ea typeface="Microsoft YaHei" charset="-122"/>
        </a:defRPr>
      </a:lvl7pPr>
      <a:lvl8pPr marL="3109480" indent="-207299" algn="l" defTabSz="414597" rtl="0" eaLnBrk="1" fontAlgn="base" hangingPunct="1">
        <a:lnSpc>
          <a:spcPct val="93000"/>
        </a:lnSpc>
        <a:spcBef>
          <a:spcPct val="0"/>
        </a:spcBef>
        <a:spcAft>
          <a:spcPct val="0"/>
        </a:spcAft>
        <a:buClr>
          <a:srgbClr val="000000"/>
        </a:buClr>
        <a:buSzPct val="100000"/>
        <a:buFont typeface="Times New Roman" pitchFamily="16" charset="0"/>
        <a:defRPr sz="4000">
          <a:solidFill>
            <a:srgbClr val="FFFFFF"/>
          </a:solidFill>
          <a:latin typeface="Arial" charset="0"/>
          <a:ea typeface="Microsoft YaHei" charset="-122"/>
        </a:defRPr>
      </a:lvl8pPr>
      <a:lvl9pPr marL="3524075" indent="-207299" algn="l" defTabSz="414597" rtl="0" eaLnBrk="1" fontAlgn="base" hangingPunct="1">
        <a:lnSpc>
          <a:spcPct val="93000"/>
        </a:lnSpc>
        <a:spcBef>
          <a:spcPct val="0"/>
        </a:spcBef>
        <a:spcAft>
          <a:spcPct val="0"/>
        </a:spcAft>
        <a:buClr>
          <a:srgbClr val="000000"/>
        </a:buClr>
        <a:buSzPct val="100000"/>
        <a:buFont typeface="Times New Roman" pitchFamily="16" charset="0"/>
        <a:defRPr sz="4000">
          <a:solidFill>
            <a:srgbClr val="FFFFFF"/>
          </a:solidFill>
          <a:latin typeface="Arial" charset="0"/>
          <a:ea typeface="Microsoft YaHei" charset="-122"/>
        </a:defRPr>
      </a:lvl9pPr>
    </p:titleStyle>
    <p:bodyStyle>
      <a:lvl1pPr marL="310948" indent="-310948" algn="l" defTabSz="414597" rtl="0" eaLnBrk="1" fontAlgn="base" hangingPunct="1">
        <a:lnSpc>
          <a:spcPct val="93000"/>
        </a:lnSpc>
        <a:spcBef>
          <a:spcPct val="0"/>
        </a:spcBef>
        <a:spcAft>
          <a:spcPts val="1293"/>
        </a:spcAft>
        <a:buClr>
          <a:srgbClr val="000000"/>
        </a:buClr>
        <a:buSzPct val="100000"/>
        <a:buFont typeface="Times New Roman" pitchFamily="16" charset="0"/>
        <a:defRPr sz="2900">
          <a:solidFill>
            <a:srgbClr val="000000"/>
          </a:solidFill>
          <a:latin typeface="+mn-lt"/>
          <a:ea typeface="+mn-ea"/>
          <a:cs typeface="+mn-cs"/>
        </a:defRPr>
      </a:lvl1pPr>
      <a:lvl2pPr marL="673720" indent="-259124" algn="l" defTabSz="414597" rtl="0" eaLnBrk="1" fontAlgn="base" hangingPunct="1">
        <a:lnSpc>
          <a:spcPct val="93000"/>
        </a:lnSpc>
        <a:spcBef>
          <a:spcPct val="0"/>
        </a:spcBef>
        <a:spcAft>
          <a:spcPts val="1032"/>
        </a:spcAft>
        <a:buClr>
          <a:srgbClr val="000000"/>
        </a:buClr>
        <a:buSzPct val="100000"/>
        <a:buFont typeface="Times New Roman" pitchFamily="16" charset="0"/>
        <a:defRPr sz="2500">
          <a:solidFill>
            <a:srgbClr val="000000"/>
          </a:solidFill>
          <a:latin typeface="+mn-lt"/>
          <a:ea typeface="+mn-ea"/>
        </a:defRPr>
      </a:lvl2pPr>
      <a:lvl3pPr marL="1036491" indent="-207299" algn="l" defTabSz="414597" rtl="0" eaLnBrk="1" fontAlgn="base" hangingPunct="1">
        <a:lnSpc>
          <a:spcPct val="93000"/>
        </a:lnSpc>
        <a:spcBef>
          <a:spcPct val="0"/>
        </a:spcBef>
        <a:spcAft>
          <a:spcPts val="771"/>
        </a:spcAft>
        <a:buClr>
          <a:srgbClr val="000000"/>
        </a:buClr>
        <a:buSzPct val="100000"/>
        <a:buFont typeface="Times New Roman" pitchFamily="16" charset="0"/>
        <a:defRPr sz="2200">
          <a:solidFill>
            <a:srgbClr val="000000"/>
          </a:solidFill>
          <a:latin typeface="+mn-lt"/>
          <a:ea typeface="+mn-ea"/>
        </a:defRPr>
      </a:lvl3pPr>
      <a:lvl4pPr marL="1451090" indent="-207299" algn="l" defTabSz="414597" rtl="0" eaLnBrk="1" fontAlgn="base" hangingPunct="1">
        <a:lnSpc>
          <a:spcPct val="93000"/>
        </a:lnSpc>
        <a:spcBef>
          <a:spcPct val="0"/>
        </a:spcBef>
        <a:spcAft>
          <a:spcPts val="522"/>
        </a:spcAft>
        <a:buClr>
          <a:srgbClr val="000000"/>
        </a:buClr>
        <a:buSzPct val="100000"/>
        <a:buFont typeface="Times New Roman" pitchFamily="16" charset="0"/>
        <a:defRPr sz="1800">
          <a:solidFill>
            <a:srgbClr val="000000"/>
          </a:solidFill>
          <a:latin typeface="+mn-lt"/>
          <a:ea typeface="+mn-ea"/>
        </a:defRPr>
      </a:lvl4pPr>
      <a:lvl5pPr marL="1865687" indent="-207299" algn="l" defTabSz="414597"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5pPr>
      <a:lvl6pPr marL="2280285" indent="-207299" algn="l" defTabSz="414597"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6pPr>
      <a:lvl7pPr marL="2694882" indent="-207299" algn="l" defTabSz="414597"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7pPr>
      <a:lvl8pPr marL="3109480" indent="-207299" algn="l" defTabSz="414597"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8pPr>
      <a:lvl9pPr marL="3524075" indent="-207299" algn="l" defTabSz="414597"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9pPr>
    </p:bodyStyle>
    <p:otherStyle>
      <a:defPPr>
        <a:defRPr lang="en-US"/>
      </a:defPPr>
      <a:lvl1pPr marL="0" algn="l" defTabSz="829194" rtl="0" eaLnBrk="1" latinLnBrk="0" hangingPunct="1">
        <a:defRPr sz="1600" kern="1200">
          <a:solidFill>
            <a:schemeClr val="tx1"/>
          </a:solidFill>
          <a:latin typeface="+mn-lt"/>
          <a:ea typeface="+mn-ea"/>
          <a:cs typeface="+mn-cs"/>
        </a:defRPr>
      </a:lvl1pPr>
      <a:lvl2pPr marL="414597" algn="l" defTabSz="829194" rtl="0" eaLnBrk="1" latinLnBrk="0" hangingPunct="1">
        <a:defRPr sz="1600" kern="1200">
          <a:solidFill>
            <a:schemeClr val="tx1"/>
          </a:solidFill>
          <a:latin typeface="+mn-lt"/>
          <a:ea typeface="+mn-ea"/>
          <a:cs typeface="+mn-cs"/>
        </a:defRPr>
      </a:lvl2pPr>
      <a:lvl3pPr marL="829194" algn="l" defTabSz="829194" rtl="0" eaLnBrk="1" latinLnBrk="0" hangingPunct="1">
        <a:defRPr sz="1600" kern="1200">
          <a:solidFill>
            <a:schemeClr val="tx1"/>
          </a:solidFill>
          <a:latin typeface="+mn-lt"/>
          <a:ea typeface="+mn-ea"/>
          <a:cs typeface="+mn-cs"/>
        </a:defRPr>
      </a:lvl3pPr>
      <a:lvl4pPr marL="1243791" algn="l" defTabSz="829194" rtl="0" eaLnBrk="1" latinLnBrk="0" hangingPunct="1">
        <a:defRPr sz="1600" kern="1200">
          <a:solidFill>
            <a:schemeClr val="tx1"/>
          </a:solidFill>
          <a:latin typeface="+mn-lt"/>
          <a:ea typeface="+mn-ea"/>
          <a:cs typeface="+mn-cs"/>
        </a:defRPr>
      </a:lvl4pPr>
      <a:lvl5pPr marL="1658388" algn="l" defTabSz="829194" rtl="0" eaLnBrk="1" latinLnBrk="0" hangingPunct="1">
        <a:defRPr sz="1600" kern="1200">
          <a:solidFill>
            <a:schemeClr val="tx1"/>
          </a:solidFill>
          <a:latin typeface="+mn-lt"/>
          <a:ea typeface="+mn-ea"/>
          <a:cs typeface="+mn-cs"/>
        </a:defRPr>
      </a:lvl5pPr>
      <a:lvl6pPr marL="2072986" algn="l" defTabSz="829194" rtl="0" eaLnBrk="1" latinLnBrk="0" hangingPunct="1">
        <a:defRPr sz="1600" kern="1200">
          <a:solidFill>
            <a:schemeClr val="tx1"/>
          </a:solidFill>
          <a:latin typeface="+mn-lt"/>
          <a:ea typeface="+mn-ea"/>
          <a:cs typeface="+mn-cs"/>
        </a:defRPr>
      </a:lvl6pPr>
      <a:lvl7pPr marL="2487583" algn="l" defTabSz="829194" rtl="0" eaLnBrk="1" latinLnBrk="0" hangingPunct="1">
        <a:defRPr sz="1600" kern="1200">
          <a:solidFill>
            <a:schemeClr val="tx1"/>
          </a:solidFill>
          <a:latin typeface="+mn-lt"/>
          <a:ea typeface="+mn-ea"/>
          <a:cs typeface="+mn-cs"/>
        </a:defRPr>
      </a:lvl7pPr>
      <a:lvl8pPr marL="2902180" algn="l" defTabSz="829194" rtl="0" eaLnBrk="1" latinLnBrk="0" hangingPunct="1">
        <a:defRPr sz="1600" kern="1200">
          <a:solidFill>
            <a:schemeClr val="tx1"/>
          </a:solidFill>
          <a:latin typeface="+mn-lt"/>
          <a:ea typeface="+mn-ea"/>
          <a:cs typeface="+mn-cs"/>
        </a:defRPr>
      </a:lvl8pPr>
      <a:lvl9pPr marL="3316777" algn="l" defTabSz="829194" rtl="0" eaLnBrk="1" latinLnBrk="0" hangingPunct="1">
        <a:defRPr sz="16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B050"/>
            </a:gs>
            <a:gs pos="61000">
              <a:srgbClr val="94BCA6"/>
            </a:gs>
            <a:gs pos="74000">
              <a:schemeClr val="bg1">
                <a:lumMod val="75000"/>
              </a:schemeClr>
            </a:gs>
            <a:gs pos="83000">
              <a:schemeClr val="bg1">
                <a:lumMod val="85000"/>
              </a:schemeClr>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0B2B44-004E-67B1-5F10-7F845498AA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595351-C4BF-D109-DDE5-50F76D71FF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7DB8D2-D52A-7746-37B0-B43804492D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04066F-8AFA-411B-BF3C-539A4EF9DE3B}" type="datetimeFigureOut">
              <a:rPr lang="en-US" smtClean="0"/>
              <a:t>1/30/2024</a:t>
            </a:fld>
            <a:endParaRPr lang="en-US"/>
          </a:p>
        </p:txBody>
      </p:sp>
      <p:sp>
        <p:nvSpPr>
          <p:cNvPr id="5" name="Footer Placeholder 4">
            <a:extLst>
              <a:ext uri="{FF2B5EF4-FFF2-40B4-BE49-F238E27FC236}">
                <a16:creationId xmlns:a16="http://schemas.microsoft.com/office/drawing/2014/main" id="{C86ABE0D-ED36-02DB-5C72-08AA10C100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67487E-D09E-8E7A-7737-9A87C5350D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39238-DD11-4FE7-BF1E-3863830CB01E}" type="slidenum">
              <a:rPr lang="en-US" smtClean="0"/>
              <a:t>‹#›</a:t>
            </a:fld>
            <a:endParaRPr lang="en-US"/>
          </a:p>
        </p:txBody>
      </p:sp>
    </p:spTree>
    <p:extLst>
      <p:ext uri="{BB962C8B-B14F-4D97-AF65-F5344CB8AC3E}">
        <p14:creationId xmlns:p14="http://schemas.microsoft.com/office/powerpoint/2010/main" val="3729412483"/>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B050"/>
            </a:gs>
            <a:gs pos="61000">
              <a:srgbClr val="94BCA6"/>
            </a:gs>
            <a:gs pos="74000">
              <a:schemeClr val="bg1">
                <a:lumMod val="75000"/>
              </a:schemeClr>
            </a:gs>
            <a:gs pos="83000">
              <a:schemeClr val="bg1">
                <a:lumMod val="85000"/>
              </a:schemeClr>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the title text format</a:t>
            </a:r>
          </a:p>
        </p:txBody>
      </p:sp>
      <p:sp>
        <p:nvSpPr>
          <p:cNvPr id="81" name="PlaceHolder 2"/>
          <p:cNvSpPr>
            <a:spLocks noGrp="1"/>
          </p:cNvSpPr>
          <p:nvPr>
            <p:ph type="body"/>
          </p:nvPr>
        </p:nvSpPr>
        <p:spPr>
          <a:xfrm>
            <a:off x="609562" y="1327243"/>
            <a:ext cx="10971684" cy="4645352"/>
          </a:xfrm>
          <a:prstGeom prst="rect">
            <a:avLst/>
          </a:prstGeom>
        </p:spPr>
        <p:txBody>
          <a:bodyPr lIns="0" tIns="0" rIns="0" bIns="0"/>
          <a:lstStyle/>
          <a:p>
            <a:pPr marL="432000" indent="-324000">
              <a:buClr>
                <a:srgbClr val="000000"/>
              </a:buClr>
              <a:buSzPct val="45000"/>
              <a:buFont typeface="Wingdings" charset="2"/>
              <a:buChar char=""/>
            </a:pPr>
            <a:r>
              <a:rPr lang="en-US" sz="2903" b="0" strike="noStrike" spc="-1">
                <a:solidFill>
                  <a:srgbClr val="000000"/>
                </a:solidFill>
                <a:uFill>
                  <a:solidFill>
                    <a:srgbClr val="FFFFFF"/>
                  </a:solidFill>
                </a:uFill>
                <a:latin typeface="Trebuchet MS"/>
              </a:rPr>
              <a:t>Click to edit the outline text format</a:t>
            </a:r>
          </a:p>
          <a:p>
            <a:pPr marL="783821" lvl="1" indent="-293933">
              <a:buClr>
                <a:srgbClr val="000000"/>
              </a:buClr>
              <a:buSzPct val="75000"/>
              <a:buFont typeface="Symbol" charset="2"/>
              <a:buChar char=""/>
            </a:pPr>
            <a:r>
              <a:rPr lang="en-US" sz="2540" b="0" strike="noStrike" spc="-1">
                <a:solidFill>
                  <a:srgbClr val="000000"/>
                </a:solidFill>
                <a:uFill>
                  <a:solidFill>
                    <a:srgbClr val="FFFFFF"/>
                  </a:solidFill>
                </a:uFill>
                <a:latin typeface="Trebuchet MS"/>
              </a:rPr>
              <a:t>Second Outline Level</a:t>
            </a:r>
          </a:p>
          <a:p>
            <a:pPr marL="1175731" lvl="2" indent="-261274">
              <a:buClr>
                <a:srgbClr val="000000"/>
              </a:buClr>
              <a:buSzPct val="45000"/>
              <a:buFont typeface="Wingdings" charset="2"/>
              <a:buChar char=""/>
            </a:pPr>
            <a:r>
              <a:rPr lang="en-US" sz="2177" b="0" strike="noStrike" spc="-1">
                <a:solidFill>
                  <a:srgbClr val="000000"/>
                </a:solidFill>
                <a:uFill>
                  <a:solidFill>
                    <a:srgbClr val="FFFFFF"/>
                  </a:solidFill>
                </a:uFill>
                <a:latin typeface="Trebuchet MS"/>
              </a:rPr>
              <a:t>Third Outline Level</a:t>
            </a:r>
          </a:p>
          <a:p>
            <a:pPr marL="1567642" lvl="3" indent="-195955">
              <a:buClr>
                <a:srgbClr val="000000"/>
              </a:buClr>
              <a:buSzPct val="75000"/>
              <a:buFont typeface="Symbol" charset="2"/>
              <a:buChar char=""/>
            </a:pPr>
            <a:r>
              <a:rPr lang="en-US" sz="1814" b="0" strike="noStrike" spc="-1">
                <a:solidFill>
                  <a:srgbClr val="000000"/>
                </a:solidFill>
                <a:uFill>
                  <a:solidFill>
                    <a:srgbClr val="FFFFFF"/>
                  </a:solidFill>
                </a:uFill>
                <a:latin typeface="Trebuchet MS"/>
              </a:rPr>
              <a:t>Fourth Outline Level</a:t>
            </a:r>
          </a:p>
          <a:p>
            <a:pPr marL="1959552" lvl="4" indent="-195955">
              <a:buClr>
                <a:srgbClr val="000000"/>
              </a:buClr>
              <a:buSzPct val="45000"/>
              <a:buFont typeface="Wingdings" charset="2"/>
              <a:buChar char=""/>
            </a:pPr>
            <a:r>
              <a:rPr lang="en-US" sz="1814" b="0" strike="noStrike" spc="-1">
                <a:solidFill>
                  <a:srgbClr val="000000"/>
                </a:solidFill>
                <a:uFill>
                  <a:solidFill>
                    <a:srgbClr val="FFFFFF"/>
                  </a:solidFill>
                </a:uFill>
                <a:latin typeface="Trebuchet MS"/>
              </a:rPr>
              <a:t>Fifth Outline Level</a:t>
            </a:r>
          </a:p>
          <a:p>
            <a:pPr marL="2351462" lvl="5" indent="-195955">
              <a:buClr>
                <a:srgbClr val="000000"/>
              </a:buClr>
              <a:buSzPct val="45000"/>
              <a:buFont typeface="Wingdings" charset="2"/>
              <a:buChar char=""/>
            </a:pPr>
            <a:r>
              <a:rPr lang="en-US" sz="1814" b="0" strike="noStrike" spc="-1">
                <a:solidFill>
                  <a:srgbClr val="000000"/>
                </a:solidFill>
                <a:uFill>
                  <a:solidFill>
                    <a:srgbClr val="FFFFFF"/>
                  </a:solidFill>
                </a:uFill>
                <a:latin typeface="Trebuchet MS"/>
              </a:rPr>
              <a:t>Sixth Outline Level</a:t>
            </a:r>
          </a:p>
          <a:p>
            <a:pPr marL="2743373" lvl="6" indent="-195955">
              <a:buClr>
                <a:srgbClr val="000000"/>
              </a:buClr>
              <a:buSzPct val="45000"/>
              <a:buFont typeface="Wingdings" charset="2"/>
              <a:buChar char=""/>
            </a:pPr>
            <a:r>
              <a:rPr lang="en-US" sz="1814" b="0" strike="noStrike" spc="-1">
                <a:solidFill>
                  <a:srgbClr val="000000"/>
                </a:solidFill>
                <a:uFill>
                  <a:solidFill>
                    <a:srgbClr val="FFFFFF"/>
                  </a:solidFill>
                </a:uFill>
                <a:latin typeface="Trebuchet MS"/>
              </a:rPr>
              <a:t>Seventh Outline Level</a:t>
            </a:r>
          </a:p>
        </p:txBody>
      </p:sp>
      <p:sp>
        <p:nvSpPr>
          <p:cNvPr id="82" name="PlaceHolder 3"/>
          <p:cNvSpPr>
            <a:spLocks noGrp="1"/>
          </p:cNvSpPr>
          <p:nvPr>
            <p:ph type="dt"/>
          </p:nvPr>
        </p:nvSpPr>
        <p:spPr>
          <a:xfrm>
            <a:off x="609562" y="6247906"/>
            <a:ext cx="2840124" cy="472896"/>
          </a:xfrm>
          <a:prstGeom prst="rect">
            <a:avLst/>
          </a:prstGeom>
        </p:spPr>
        <p:txBody>
          <a:bodyPr lIns="0" tIns="0" rIns="0" bIns="0"/>
          <a:lstStyle/>
          <a:p>
            <a:r>
              <a:rPr lang="en-US" sz="1270" spc="-1">
                <a:solidFill>
                  <a:srgbClr val="000000"/>
                </a:solidFill>
                <a:uFill>
                  <a:solidFill>
                    <a:srgbClr val="FFFFFF"/>
                  </a:solidFill>
                </a:uFill>
                <a:latin typeface="Times New Roman"/>
              </a:rPr>
              <a:t>&lt;date/time&gt;</a:t>
            </a:r>
          </a:p>
        </p:txBody>
      </p:sp>
      <p:sp>
        <p:nvSpPr>
          <p:cNvPr id="83" name="PlaceHolder 4"/>
          <p:cNvSpPr>
            <a:spLocks noGrp="1"/>
          </p:cNvSpPr>
          <p:nvPr>
            <p:ph type="ftr"/>
          </p:nvPr>
        </p:nvSpPr>
        <p:spPr>
          <a:xfrm>
            <a:off x="4169405" y="6247906"/>
            <a:ext cx="3864189" cy="472896"/>
          </a:xfrm>
          <a:prstGeom prst="rect">
            <a:avLst/>
          </a:prstGeom>
        </p:spPr>
        <p:txBody>
          <a:bodyPr lIns="0" tIns="0" rIns="0" bIns="0"/>
          <a:lstStyle/>
          <a:p>
            <a:pPr algn="ctr"/>
            <a:r>
              <a:rPr lang="en-US" sz="1270" spc="-1">
                <a:solidFill>
                  <a:srgbClr val="000000"/>
                </a:solidFill>
                <a:uFill>
                  <a:solidFill>
                    <a:srgbClr val="FFFFFF"/>
                  </a:solidFill>
                </a:uFill>
                <a:latin typeface="Times New Roman"/>
              </a:rPr>
              <a:t>&lt;footer&gt;</a:t>
            </a:r>
          </a:p>
        </p:txBody>
      </p:sp>
      <p:sp>
        <p:nvSpPr>
          <p:cNvPr id="84" name="PlaceHolder 5"/>
          <p:cNvSpPr>
            <a:spLocks noGrp="1"/>
          </p:cNvSpPr>
          <p:nvPr>
            <p:ph type="sldNum"/>
          </p:nvPr>
        </p:nvSpPr>
        <p:spPr>
          <a:xfrm>
            <a:off x="8740687" y="6247906"/>
            <a:ext cx="2840124" cy="472896"/>
          </a:xfrm>
          <a:prstGeom prst="rect">
            <a:avLst/>
          </a:prstGeom>
        </p:spPr>
        <p:txBody>
          <a:bodyPr lIns="0" tIns="0" rIns="0" bIns="0"/>
          <a:lstStyle/>
          <a:p>
            <a:pPr algn="r"/>
            <a:fld id="{DC097510-249A-4CF1-9DB0-274023E804BE}" type="slidenum">
              <a:rPr lang="en-US" sz="1270" spc="-1">
                <a:solidFill>
                  <a:srgbClr val="000000"/>
                </a:solidFill>
                <a:uFill>
                  <a:solidFill>
                    <a:srgbClr val="FFFFFF"/>
                  </a:solidFill>
                </a:uFill>
                <a:latin typeface="Times New Roman"/>
              </a:rPr>
              <a:pPr algn="r"/>
              <a:t>‹#›</a:t>
            </a:fld>
            <a:endParaRPr lang="en-US" sz="1270" spc="-1">
              <a:solidFill>
                <a:srgbClr val="000000"/>
              </a:solidFill>
              <a:uFill>
                <a:solidFill>
                  <a:srgbClr val="FFFFFF"/>
                </a:solidFill>
              </a:uFill>
              <a:latin typeface="Times New Roman"/>
            </a:endParaRPr>
          </a:p>
        </p:txBody>
      </p:sp>
      <p:pic>
        <p:nvPicPr>
          <p:cNvPr id="85" name="Picture 7"/>
          <p:cNvPicPr/>
          <p:nvPr/>
        </p:nvPicPr>
        <p:blipFill>
          <a:blip r:embed="rId16"/>
          <a:stretch/>
        </p:blipFill>
        <p:spPr>
          <a:xfrm>
            <a:off x="435" y="6166260"/>
            <a:ext cx="461526" cy="615287"/>
          </a:xfrm>
          <a:prstGeom prst="rect">
            <a:avLst/>
          </a:prstGeom>
          <a:ln>
            <a:noFill/>
          </a:ln>
        </p:spPr>
      </p:pic>
      <p:pic>
        <p:nvPicPr>
          <p:cNvPr id="86" name="Picture 8"/>
          <p:cNvPicPr/>
          <p:nvPr/>
        </p:nvPicPr>
        <p:blipFill>
          <a:blip r:embed="rId17"/>
          <a:stretch/>
        </p:blipFill>
        <p:spPr>
          <a:xfrm>
            <a:off x="10218440" y="6123151"/>
            <a:ext cx="1802127" cy="627371"/>
          </a:xfrm>
          <a:prstGeom prst="rect">
            <a:avLst/>
          </a:prstGeom>
          <a:ln>
            <a:noFill/>
          </a:ln>
        </p:spPr>
      </p:pic>
      <p:pic>
        <p:nvPicPr>
          <p:cNvPr id="87" name="Picture 1"/>
          <p:cNvPicPr/>
          <p:nvPr/>
        </p:nvPicPr>
        <p:blipFill>
          <a:blip r:embed="rId18"/>
          <a:stretch/>
        </p:blipFill>
        <p:spPr>
          <a:xfrm>
            <a:off x="-13062" y="140758"/>
            <a:ext cx="580826" cy="849449"/>
          </a:xfrm>
          <a:prstGeom prst="rect">
            <a:avLst/>
          </a:prstGeom>
          <a:ln>
            <a:noFill/>
          </a:ln>
        </p:spPr>
      </p:pic>
      <p:pic>
        <p:nvPicPr>
          <p:cNvPr id="88" name="Picture 87"/>
          <p:cNvPicPr/>
          <p:nvPr/>
        </p:nvPicPr>
        <p:blipFill>
          <a:blip r:embed="rId19"/>
          <a:stretch/>
        </p:blipFill>
        <p:spPr>
          <a:xfrm>
            <a:off x="8823848" y="149903"/>
            <a:ext cx="3317760" cy="858593"/>
          </a:xfrm>
          <a:prstGeom prst="rect">
            <a:avLst/>
          </a:prstGeom>
          <a:ln>
            <a:noFill/>
          </a:ln>
        </p:spPr>
      </p:pic>
    </p:spTree>
    <p:extLst>
      <p:ext uri="{BB962C8B-B14F-4D97-AF65-F5344CB8AC3E}">
        <p14:creationId xmlns:p14="http://schemas.microsoft.com/office/powerpoint/2010/main" val="296725681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txStyles>
    <p:titleStyle>
      <a:lvl1pPr algn="l" defTabSz="829544" rtl="0" eaLnBrk="1" latinLnBrk="0" hangingPunct="1">
        <a:lnSpc>
          <a:spcPct val="90000"/>
        </a:lnSpc>
        <a:spcBef>
          <a:spcPct val="0"/>
        </a:spcBef>
        <a:buNone/>
        <a:defRPr sz="3992" kern="1200">
          <a:solidFill>
            <a:schemeClr val="tx1"/>
          </a:solidFill>
          <a:latin typeface="+mj-lt"/>
          <a:ea typeface="+mj-ea"/>
          <a:cs typeface="+mj-cs"/>
        </a:defRPr>
      </a:lvl1pPr>
    </p:titleStyle>
    <p:bodyStyle>
      <a:lvl1pPr marL="391910" indent="-293933" algn="l" defTabSz="829544" rtl="0" eaLnBrk="1" latinLnBrk="0" hangingPunct="1">
        <a:lnSpc>
          <a:spcPct val="90000"/>
        </a:lnSpc>
        <a:spcBef>
          <a:spcPts val="907"/>
        </a:spcBef>
        <a:buClr>
          <a:srgbClr val="000000"/>
        </a:buClr>
        <a:buSzPct val="45000"/>
        <a:buFont typeface="Wingdings" charset="2"/>
        <a:buChar char=""/>
        <a:defRPr sz="2540" kern="1200">
          <a:solidFill>
            <a:schemeClr val="tx1"/>
          </a:solidFill>
          <a:latin typeface="+mn-lt"/>
          <a:ea typeface="+mn-ea"/>
          <a:cs typeface="+mn-cs"/>
        </a:defRPr>
      </a:lvl1pPr>
      <a:lvl2pPr marL="622158" indent="-207386" algn="l" defTabSz="829544" rtl="0" eaLnBrk="1" latinLnBrk="0" hangingPunct="1">
        <a:lnSpc>
          <a:spcPct val="90000"/>
        </a:lnSpc>
        <a:spcBef>
          <a:spcPts val="454"/>
        </a:spcBef>
        <a:buFont typeface="Arial" panose="020B0604020202020204" pitchFamily="34" charset="0"/>
        <a:buChar char="•"/>
        <a:defRPr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544" rtl="0" eaLnBrk="1" latinLnBrk="0" hangingPunct="1">
        <a:defRPr sz="1633" kern="1200">
          <a:solidFill>
            <a:schemeClr val="tx1"/>
          </a:solidFill>
          <a:latin typeface="+mn-lt"/>
          <a:ea typeface="+mn-ea"/>
          <a:cs typeface="+mn-cs"/>
        </a:defRPr>
      </a:lvl1pPr>
      <a:lvl2pPr marL="414772" algn="l" defTabSz="829544" rtl="0" eaLnBrk="1" latinLnBrk="0" hangingPunct="1">
        <a:defRPr sz="1633" kern="1200">
          <a:solidFill>
            <a:schemeClr val="tx1"/>
          </a:solidFill>
          <a:latin typeface="+mn-lt"/>
          <a:ea typeface="+mn-ea"/>
          <a:cs typeface="+mn-cs"/>
        </a:defRPr>
      </a:lvl2pPr>
      <a:lvl3pPr marL="829544" algn="l" defTabSz="829544" rtl="0" eaLnBrk="1" latinLnBrk="0" hangingPunct="1">
        <a:defRPr sz="1633" kern="1200">
          <a:solidFill>
            <a:schemeClr val="tx1"/>
          </a:solidFill>
          <a:latin typeface="+mn-lt"/>
          <a:ea typeface="+mn-ea"/>
          <a:cs typeface="+mn-cs"/>
        </a:defRPr>
      </a:lvl3pPr>
      <a:lvl4pPr marL="1244316" algn="l" defTabSz="829544" rtl="0" eaLnBrk="1" latinLnBrk="0" hangingPunct="1">
        <a:defRPr sz="1633" kern="1200">
          <a:solidFill>
            <a:schemeClr val="tx1"/>
          </a:solidFill>
          <a:latin typeface="+mn-lt"/>
          <a:ea typeface="+mn-ea"/>
          <a:cs typeface="+mn-cs"/>
        </a:defRPr>
      </a:lvl4pPr>
      <a:lvl5pPr marL="1659087" algn="l" defTabSz="829544" rtl="0" eaLnBrk="1" latinLnBrk="0" hangingPunct="1">
        <a:defRPr sz="1633" kern="1200">
          <a:solidFill>
            <a:schemeClr val="tx1"/>
          </a:solidFill>
          <a:latin typeface="+mn-lt"/>
          <a:ea typeface="+mn-ea"/>
          <a:cs typeface="+mn-cs"/>
        </a:defRPr>
      </a:lvl5pPr>
      <a:lvl6pPr marL="2073859" algn="l" defTabSz="829544" rtl="0" eaLnBrk="1" latinLnBrk="0" hangingPunct="1">
        <a:defRPr sz="1633" kern="1200">
          <a:solidFill>
            <a:schemeClr val="tx1"/>
          </a:solidFill>
          <a:latin typeface="+mn-lt"/>
          <a:ea typeface="+mn-ea"/>
          <a:cs typeface="+mn-cs"/>
        </a:defRPr>
      </a:lvl6pPr>
      <a:lvl7pPr marL="2488631" algn="l" defTabSz="829544" rtl="0" eaLnBrk="1" latinLnBrk="0" hangingPunct="1">
        <a:defRPr sz="1633" kern="1200">
          <a:solidFill>
            <a:schemeClr val="tx1"/>
          </a:solidFill>
          <a:latin typeface="+mn-lt"/>
          <a:ea typeface="+mn-ea"/>
          <a:cs typeface="+mn-cs"/>
        </a:defRPr>
      </a:lvl7pPr>
      <a:lvl8pPr marL="2903403" algn="l" defTabSz="829544" rtl="0" eaLnBrk="1" latinLnBrk="0" hangingPunct="1">
        <a:defRPr sz="1633" kern="1200">
          <a:solidFill>
            <a:schemeClr val="tx1"/>
          </a:solidFill>
          <a:latin typeface="+mn-lt"/>
          <a:ea typeface="+mn-ea"/>
          <a:cs typeface="+mn-cs"/>
        </a:defRPr>
      </a:lvl8pPr>
      <a:lvl9pPr marL="3318175" algn="l" defTabSz="829544" rtl="0" eaLnBrk="1" latinLnBrk="0" hangingPunct="1">
        <a:defRPr sz="163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B050"/>
            </a:gs>
            <a:gs pos="61000">
              <a:srgbClr val="94BCA6"/>
            </a:gs>
            <a:gs pos="74000">
              <a:schemeClr val="bg1">
                <a:lumMod val="75000"/>
              </a:schemeClr>
            </a:gs>
            <a:gs pos="83000">
              <a:schemeClr val="bg1">
                <a:lumMod val="85000"/>
              </a:schemeClr>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7" name="Picture 1"/>
          <p:cNvPicPr/>
          <p:nvPr/>
        </p:nvPicPr>
        <p:blipFill>
          <a:blip r:embed="rId16"/>
          <a:stretch/>
        </p:blipFill>
        <p:spPr>
          <a:xfrm>
            <a:off x="0" y="0"/>
            <a:ext cx="12189600" cy="6912360"/>
          </a:xfrm>
          <a:prstGeom prst="rect">
            <a:avLst/>
          </a:prstGeom>
          <a:ln>
            <a:noFill/>
          </a:ln>
        </p:spPr>
      </p:pic>
      <p:sp>
        <p:nvSpPr>
          <p:cNvPr id="8" name="CustomShape 1"/>
          <p:cNvSpPr/>
          <p:nvPr/>
        </p:nvSpPr>
        <p:spPr>
          <a:xfrm>
            <a:off x="533760" y="4046760"/>
            <a:ext cx="5640480" cy="456120"/>
          </a:xfrm>
          <a:prstGeom prst="rect">
            <a:avLst/>
          </a:prstGeom>
          <a:noFill/>
          <a:ln>
            <a:noFill/>
          </a:ln>
        </p:spPr>
        <p:style>
          <a:lnRef idx="0">
            <a:scrgbClr r="0" g="0" b="0"/>
          </a:lnRef>
          <a:fillRef idx="0">
            <a:scrgbClr r="0" g="0" b="0"/>
          </a:fillRef>
          <a:effectRef idx="0">
            <a:scrgbClr r="0" g="0" b="0"/>
          </a:effectRef>
          <a:fontRef idx="minor"/>
        </p:style>
        <p:txBody>
          <a:bodyPr lIns="81720" tIns="49680" rIns="81720" bIns="40680"/>
          <a:lstStyle/>
          <a:p>
            <a:pPr>
              <a:lnSpc>
                <a:spcPct val="97000"/>
              </a:lnSpc>
            </a:pPr>
            <a:r>
              <a:rPr lang="en-IN" sz="2400" b="0" strike="noStrike" spc="-1">
                <a:solidFill>
                  <a:srgbClr val="FFFFFF"/>
                </a:solidFill>
                <a:latin typeface="Trebuchet MS"/>
                <a:ea typeface="Droid Sans Fallback"/>
              </a:rPr>
              <a:t>Team Emertxe</a:t>
            </a:r>
            <a:endParaRPr lang="en-IN" sz="2400" b="0" strike="noStrike" spc="-1">
              <a:latin typeface="Arial"/>
            </a:endParaRPr>
          </a:p>
        </p:txBody>
      </p:sp>
      <p:sp>
        <p:nvSpPr>
          <p:cNvPr id="2" name="PlaceHolder 2"/>
          <p:cNvSpPr>
            <a:spLocks noGrp="1"/>
          </p:cNvSpPr>
          <p:nvPr>
            <p:ph type="title"/>
          </p:nvPr>
        </p:nvSpPr>
        <p:spPr>
          <a:xfrm>
            <a:off x="913920" y="2130120"/>
            <a:ext cx="10363680" cy="1469880"/>
          </a:xfrm>
          <a:prstGeom prst="rect">
            <a:avLst/>
          </a:prstGeom>
        </p:spPr>
        <p:txBody>
          <a:bodyPr lIns="0" tIns="0" rIns="0" bIns="0" anchor="ctr"/>
          <a:lstStyle/>
          <a:p>
            <a:pPr>
              <a:lnSpc>
                <a:spcPct val="97000"/>
              </a:lnSpc>
            </a:pPr>
            <a:r>
              <a:rPr lang="en-US" sz="4000" b="0" strike="noStrike" spc="-1">
                <a:solidFill>
                  <a:srgbClr val="FFFFFF"/>
                </a:solidFill>
                <a:latin typeface="Trebuchet MS"/>
              </a:rPr>
              <a:t>Click to edit Master title style</a:t>
            </a:r>
            <a:endParaRPr lang="en-US" sz="4000" b="0" strike="noStrike" spc="-1">
              <a:solidFill>
                <a:srgbClr val="000000"/>
              </a:solidFill>
              <a:latin typeface="Trebuchet"/>
            </a:endParaRPr>
          </a:p>
        </p:txBody>
      </p:sp>
      <p:sp>
        <p:nvSpPr>
          <p:cNvPr id="3" name="PlaceHolder 3"/>
          <p:cNvSpPr>
            <a:spLocks noGrp="1"/>
          </p:cNvSpPr>
          <p:nvPr>
            <p:ph type="dt"/>
          </p:nvPr>
        </p:nvSpPr>
        <p:spPr>
          <a:xfrm>
            <a:off x="608640" y="6247440"/>
            <a:ext cx="2837280" cy="470520"/>
          </a:xfrm>
          <a:prstGeom prst="rect">
            <a:avLst/>
          </a:prstGeom>
        </p:spPr>
        <p:txBody>
          <a:bodyPr lIns="0" tIns="0" rIns="0" bIns="0"/>
          <a:lstStyle/>
          <a:p>
            <a:fld id="{BAFE533B-A9BC-4110-AC9C-6339DBC48D50}" type="datetimeFigureOut">
              <a:rPr lang="en-US" smtClean="0"/>
              <a:t>1/30/2024</a:t>
            </a:fld>
            <a:endParaRPr lang="en-US"/>
          </a:p>
        </p:txBody>
      </p:sp>
      <p:sp>
        <p:nvSpPr>
          <p:cNvPr id="4" name="PlaceHolder 4"/>
          <p:cNvSpPr>
            <a:spLocks noGrp="1"/>
          </p:cNvSpPr>
          <p:nvPr>
            <p:ph type="ftr"/>
          </p:nvPr>
        </p:nvSpPr>
        <p:spPr>
          <a:xfrm>
            <a:off x="4170240" y="6247440"/>
            <a:ext cx="3862560" cy="470520"/>
          </a:xfrm>
          <a:prstGeom prst="rect">
            <a:avLst/>
          </a:prstGeom>
        </p:spPr>
        <p:txBody>
          <a:bodyPr lIns="0" tIns="0" rIns="0" bIns="0"/>
          <a:lstStyle/>
          <a:p>
            <a:endParaRPr lang="en-US"/>
          </a:p>
        </p:txBody>
      </p:sp>
      <p:sp>
        <p:nvSpPr>
          <p:cNvPr id="5" name="PlaceHolder 5"/>
          <p:cNvSpPr>
            <a:spLocks noGrp="1"/>
          </p:cNvSpPr>
          <p:nvPr>
            <p:ph type="sldNum"/>
          </p:nvPr>
        </p:nvSpPr>
        <p:spPr>
          <a:xfrm>
            <a:off x="8739840" y="6247440"/>
            <a:ext cx="2837280" cy="470520"/>
          </a:xfrm>
          <a:prstGeom prst="rect">
            <a:avLst/>
          </a:prstGeom>
        </p:spPr>
        <p:txBody>
          <a:bodyPr lIns="0" tIns="0" rIns="0" bIns="0"/>
          <a:lstStyle/>
          <a:p>
            <a:fld id="{8EDFEFA1-B66D-47BA-80FE-4321588CB2A4}" type="slidenum">
              <a:rPr lang="en-US" smtClean="0"/>
              <a:t>‹#›</a:t>
            </a:fld>
            <a:endParaRPr lang="en-US"/>
          </a:p>
        </p:txBody>
      </p:sp>
      <p:sp>
        <p:nvSpPr>
          <p:cNvPr id="6" name="PlaceHolder 6"/>
          <p:cNvSpPr>
            <a:spLocks noGrp="1"/>
          </p:cNvSpPr>
          <p:nvPr>
            <p:ph type="body"/>
          </p:nvPr>
        </p:nvSpPr>
        <p:spPr>
          <a:xfrm>
            <a:off x="609600" y="1604520"/>
            <a:ext cx="1097232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0" strike="noStrike" spc="-1">
                <a:solidFill>
                  <a:srgbClr val="FFFFFF"/>
                </a:solidFill>
                <a:latin typeface="Trebuchet"/>
              </a:rPr>
              <a:t>Click to edit the outline text format</a:t>
            </a:r>
          </a:p>
          <a:p>
            <a:pPr marL="864000" lvl="1" indent="-324000">
              <a:spcBef>
                <a:spcPts val="1134"/>
              </a:spcBef>
              <a:buClr>
                <a:srgbClr val="000000"/>
              </a:buClr>
              <a:buSzPct val="75000"/>
              <a:buFont typeface="Symbol" charset="2"/>
              <a:buChar char=""/>
            </a:pPr>
            <a:r>
              <a:rPr lang="en-US" sz="3300" b="0" strike="noStrike" spc="-1">
                <a:solidFill>
                  <a:srgbClr val="000000"/>
                </a:solidFill>
                <a:latin typeface="Trebuchet"/>
              </a:rPr>
              <a:t>Second Outline Level</a:t>
            </a:r>
          </a:p>
          <a:p>
            <a:pPr marL="1296000" lvl="2" indent="-288000">
              <a:spcBef>
                <a:spcPts val="850"/>
              </a:spcBef>
              <a:buClr>
                <a:srgbClr val="000000"/>
              </a:buClr>
              <a:buSzPct val="45000"/>
              <a:buFont typeface="Wingdings" charset="2"/>
              <a:buChar char=""/>
            </a:pPr>
            <a:r>
              <a:rPr lang="en-US" sz="3300" b="0" strike="noStrike" spc="-1">
                <a:solidFill>
                  <a:srgbClr val="000000"/>
                </a:solidFill>
                <a:latin typeface="Trebuchet"/>
              </a:rPr>
              <a:t>Third Outline Level</a:t>
            </a:r>
          </a:p>
          <a:p>
            <a:pPr marL="1728000" lvl="3" indent="-216000">
              <a:spcBef>
                <a:spcPts val="567"/>
              </a:spcBef>
              <a:buClr>
                <a:srgbClr val="000000"/>
              </a:buClr>
              <a:buSzPct val="75000"/>
              <a:buFont typeface="Symbol" charset="2"/>
              <a:buChar char=""/>
            </a:pPr>
            <a:r>
              <a:rPr lang="en-US" sz="3300" b="0" strike="noStrike" spc="-1">
                <a:solidFill>
                  <a:srgbClr val="000000"/>
                </a:solidFill>
                <a:latin typeface="Trebuchet"/>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Trebuchet"/>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Trebuchet"/>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Trebuchet"/>
              </a:rPr>
              <a:t>Seventh Outline Level</a:t>
            </a:r>
          </a:p>
        </p:txBody>
      </p:sp>
    </p:spTree>
    <p:extLst>
      <p:ext uri="{BB962C8B-B14F-4D97-AF65-F5344CB8AC3E}">
        <p14:creationId xmlns:p14="http://schemas.microsoft.com/office/powerpoint/2010/main" val="335314282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400"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B050"/>
            </a:gs>
            <a:gs pos="61000">
              <a:srgbClr val="94BCA6"/>
            </a:gs>
            <a:gs pos="74000">
              <a:schemeClr val="bg1">
                <a:lumMod val="75000"/>
              </a:schemeClr>
            </a:gs>
            <a:gs pos="83000">
              <a:schemeClr val="bg1">
                <a:lumMod val="85000"/>
              </a:schemeClr>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43" name="Picture 6"/>
          <p:cNvPicPr/>
          <p:nvPr/>
        </p:nvPicPr>
        <p:blipFill>
          <a:blip r:embed="rId15"/>
          <a:stretch/>
        </p:blipFill>
        <p:spPr>
          <a:xfrm>
            <a:off x="0" y="6166800"/>
            <a:ext cx="460320" cy="614520"/>
          </a:xfrm>
          <a:prstGeom prst="rect">
            <a:avLst/>
          </a:prstGeom>
          <a:ln>
            <a:noFill/>
          </a:ln>
        </p:spPr>
      </p:pic>
      <p:pic>
        <p:nvPicPr>
          <p:cNvPr id="44" name="Picture 7"/>
          <p:cNvPicPr/>
          <p:nvPr/>
        </p:nvPicPr>
        <p:blipFill>
          <a:blip r:embed="rId16"/>
          <a:stretch/>
        </p:blipFill>
        <p:spPr>
          <a:xfrm>
            <a:off x="10218240" y="6123600"/>
            <a:ext cx="1802400" cy="627480"/>
          </a:xfrm>
          <a:prstGeom prst="rect">
            <a:avLst/>
          </a:prstGeom>
          <a:ln>
            <a:noFill/>
          </a:ln>
        </p:spPr>
      </p:pic>
      <p:pic>
        <p:nvPicPr>
          <p:cNvPr id="45" name="Picture 8"/>
          <p:cNvPicPr/>
          <p:nvPr/>
        </p:nvPicPr>
        <p:blipFill>
          <a:blip r:embed="rId17"/>
          <a:stretch/>
        </p:blipFill>
        <p:spPr>
          <a:xfrm>
            <a:off x="30720" y="141120"/>
            <a:ext cx="581280" cy="849240"/>
          </a:xfrm>
          <a:prstGeom prst="rect">
            <a:avLst/>
          </a:prstGeom>
          <a:ln>
            <a:noFill/>
          </a:ln>
        </p:spPr>
      </p:pic>
      <p:pic>
        <p:nvPicPr>
          <p:cNvPr id="46" name="Picture 9"/>
          <p:cNvPicPr/>
          <p:nvPr/>
        </p:nvPicPr>
        <p:blipFill>
          <a:blip r:embed="rId18"/>
          <a:stretch/>
        </p:blipFill>
        <p:spPr>
          <a:xfrm>
            <a:off x="8824320" y="149760"/>
            <a:ext cx="3317280" cy="857880"/>
          </a:xfrm>
          <a:prstGeom prst="rect">
            <a:avLst/>
          </a:prstGeom>
          <a:ln>
            <a:noFill/>
          </a:ln>
        </p:spPr>
      </p:pic>
      <p:sp>
        <p:nvSpPr>
          <p:cNvPr id="47" name="PlaceHolder 1"/>
          <p:cNvSpPr>
            <a:spLocks noGrp="1"/>
          </p:cNvSpPr>
          <p:nvPr>
            <p:ph type="title"/>
          </p:nvPr>
        </p:nvSpPr>
        <p:spPr>
          <a:xfrm>
            <a:off x="913920" y="2130120"/>
            <a:ext cx="10363680" cy="1469880"/>
          </a:xfrm>
          <a:prstGeom prst="rect">
            <a:avLst/>
          </a:prstGeom>
        </p:spPr>
        <p:txBody>
          <a:bodyPr lIns="0" tIns="0" rIns="0" bIns="0" anchor="ctr"/>
          <a:lstStyle/>
          <a:p>
            <a:pPr>
              <a:lnSpc>
                <a:spcPct val="97000"/>
              </a:lnSpc>
            </a:pPr>
            <a:r>
              <a:rPr lang="en-US" sz="3600" b="0" strike="noStrike" spc="-1">
                <a:solidFill>
                  <a:srgbClr val="000000"/>
                </a:solidFill>
                <a:latin typeface="Trebuchet MS"/>
              </a:rPr>
              <a:t>Click to edit Master title style</a:t>
            </a:r>
          </a:p>
        </p:txBody>
      </p:sp>
      <p:sp>
        <p:nvSpPr>
          <p:cNvPr id="48" name="PlaceHolder 2"/>
          <p:cNvSpPr>
            <a:spLocks noGrp="1"/>
          </p:cNvSpPr>
          <p:nvPr>
            <p:ph type="dt"/>
          </p:nvPr>
        </p:nvSpPr>
        <p:spPr>
          <a:xfrm>
            <a:off x="608640" y="6247440"/>
            <a:ext cx="2837280" cy="470520"/>
          </a:xfrm>
          <a:prstGeom prst="rect">
            <a:avLst/>
          </a:prstGeom>
        </p:spPr>
        <p:txBody>
          <a:bodyPr lIns="0" tIns="0" rIns="0" bIns="0"/>
          <a:lstStyle/>
          <a:p>
            <a:endParaRPr lang="en-IN" sz="2400" b="0" strike="noStrike" spc="-1">
              <a:latin typeface="Times New Roman"/>
            </a:endParaRPr>
          </a:p>
        </p:txBody>
      </p:sp>
      <p:sp>
        <p:nvSpPr>
          <p:cNvPr id="49" name="PlaceHolder 3"/>
          <p:cNvSpPr>
            <a:spLocks noGrp="1"/>
          </p:cNvSpPr>
          <p:nvPr>
            <p:ph type="ftr"/>
          </p:nvPr>
        </p:nvSpPr>
        <p:spPr>
          <a:xfrm>
            <a:off x="4170240" y="6247440"/>
            <a:ext cx="3862560" cy="470520"/>
          </a:xfrm>
          <a:prstGeom prst="rect">
            <a:avLst/>
          </a:prstGeom>
        </p:spPr>
        <p:txBody>
          <a:bodyPr lIns="0" tIns="0" rIns="0" bIns="0"/>
          <a:lstStyle/>
          <a:p>
            <a:endParaRPr lang="en-IN" sz="2400" b="0" strike="noStrike" spc="-1">
              <a:latin typeface="Times New Roman"/>
            </a:endParaRPr>
          </a:p>
        </p:txBody>
      </p:sp>
      <p:sp>
        <p:nvSpPr>
          <p:cNvPr id="50" name="PlaceHolder 4"/>
          <p:cNvSpPr>
            <a:spLocks noGrp="1"/>
          </p:cNvSpPr>
          <p:nvPr>
            <p:ph type="sldNum"/>
          </p:nvPr>
        </p:nvSpPr>
        <p:spPr>
          <a:xfrm>
            <a:off x="8739840" y="6247440"/>
            <a:ext cx="2837280" cy="470520"/>
          </a:xfrm>
          <a:prstGeom prst="rect">
            <a:avLst/>
          </a:prstGeom>
        </p:spPr>
        <p:txBody>
          <a:bodyPr lIns="0" tIns="0" rIns="0" bIns="0"/>
          <a:lstStyle/>
          <a:p>
            <a:pPr algn="r">
              <a:lnSpc>
                <a:spcPct val="100000"/>
              </a:lnSpc>
            </a:pPr>
            <a:fld id="{35539C1C-B3F6-49DD-B341-5369E87EECBB}" type="slidenum">
              <a:rPr lang="en-IN" sz="1300" b="0" strike="noStrike" spc="-1">
                <a:solidFill>
                  <a:srgbClr val="000000"/>
                </a:solidFill>
                <a:latin typeface="Trebuchet MS"/>
                <a:ea typeface="Droid Sans Fallback"/>
              </a:rPr>
              <a:t>‹#›</a:t>
            </a:fld>
            <a:endParaRPr lang="en-IN" sz="1300" b="0" strike="noStrike" spc="-1">
              <a:latin typeface="Times New Roman"/>
            </a:endParaRPr>
          </a:p>
        </p:txBody>
      </p:sp>
      <p:sp>
        <p:nvSpPr>
          <p:cNvPr id="51" name="PlaceHolder 5"/>
          <p:cNvSpPr>
            <a:spLocks noGrp="1"/>
          </p:cNvSpPr>
          <p:nvPr>
            <p:ph type="body"/>
          </p:nvPr>
        </p:nvSpPr>
        <p:spPr>
          <a:xfrm>
            <a:off x="609600" y="1604520"/>
            <a:ext cx="1097232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900" b="0" strike="noStrike" spc="-1">
                <a:solidFill>
                  <a:srgbClr val="000000"/>
                </a:solidFill>
                <a:latin typeface="Trebuchet MS"/>
              </a:rPr>
              <a:t>Click to edit the outline text format</a:t>
            </a:r>
          </a:p>
          <a:p>
            <a:pPr marL="864000" lvl="1" indent="-324000">
              <a:spcBef>
                <a:spcPts val="1134"/>
              </a:spcBef>
              <a:buClr>
                <a:srgbClr val="000000"/>
              </a:buClr>
              <a:buSzPct val="75000"/>
              <a:buFont typeface="Symbol" charset="2"/>
              <a:buChar char=""/>
            </a:pPr>
            <a:r>
              <a:rPr lang="en-US" sz="2200" b="0" strike="noStrike" spc="-1">
                <a:solidFill>
                  <a:srgbClr val="000000"/>
                </a:solidFill>
                <a:latin typeface="Trebuchet MS"/>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Trebuchet MS"/>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Trebuchet M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Trebuchet M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Trebuchet M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Trebuchet MS"/>
              </a:rPr>
              <a:t>Seventh Outline Level</a:t>
            </a:r>
          </a:p>
        </p:txBody>
      </p:sp>
    </p:spTree>
    <p:extLst>
      <p:ext uri="{BB962C8B-B14F-4D97-AF65-F5344CB8AC3E}">
        <p14:creationId xmlns:p14="http://schemas.microsoft.com/office/powerpoint/2010/main" val="368270893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6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400"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B050"/>
            </a:gs>
            <a:gs pos="61000">
              <a:srgbClr val="94BCA6"/>
            </a:gs>
            <a:gs pos="74000">
              <a:schemeClr val="bg1">
                <a:lumMod val="75000"/>
              </a:schemeClr>
            </a:gs>
            <a:gs pos="83000">
              <a:schemeClr val="bg1">
                <a:lumMod val="85000"/>
              </a:schemeClr>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88" name="Picture 6"/>
          <p:cNvPicPr/>
          <p:nvPr/>
        </p:nvPicPr>
        <p:blipFill>
          <a:blip r:embed="rId14"/>
          <a:stretch/>
        </p:blipFill>
        <p:spPr>
          <a:xfrm>
            <a:off x="0" y="6166800"/>
            <a:ext cx="460320" cy="614520"/>
          </a:xfrm>
          <a:prstGeom prst="rect">
            <a:avLst/>
          </a:prstGeom>
          <a:ln>
            <a:noFill/>
          </a:ln>
        </p:spPr>
      </p:pic>
      <p:pic>
        <p:nvPicPr>
          <p:cNvPr id="89" name="Picture 7"/>
          <p:cNvPicPr/>
          <p:nvPr/>
        </p:nvPicPr>
        <p:blipFill>
          <a:blip r:embed="rId15"/>
          <a:stretch/>
        </p:blipFill>
        <p:spPr>
          <a:xfrm>
            <a:off x="10218240" y="6123600"/>
            <a:ext cx="1802400" cy="627480"/>
          </a:xfrm>
          <a:prstGeom prst="rect">
            <a:avLst/>
          </a:prstGeom>
          <a:ln>
            <a:noFill/>
          </a:ln>
        </p:spPr>
      </p:pic>
      <p:pic>
        <p:nvPicPr>
          <p:cNvPr id="90" name="Picture 8"/>
          <p:cNvPicPr/>
          <p:nvPr/>
        </p:nvPicPr>
        <p:blipFill>
          <a:blip r:embed="rId16"/>
          <a:stretch/>
        </p:blipFill>
        <p:spPr>
          <a:xfrm>
            <a:off x="30720" y="141120"/>
            <a:ext cx="581280" cy="849240"/>
          </a:xfrm>
          <a:prstGeom prst="rect">
            <a:avLst/>
          </a:prstGeom>
          <a:ln>
            <a:noFill/>
          </a:ln>
        </p:spPr>
      </p:pic>
      <p:pic>
        <p:nvPicPr>
          <p:cNvPr id="91" name="Picture 9"/>
          <p:cNvPicPr/>
          <p:nvPr/>
        </p:nvPicPr>
        <p:blipFill>
          <a:blip r:embed="rId17"/>
          <a:stretch/>
        </p:blipFill>
        <p:spPr>
          <a:xfrm>
            <a:off x="8824320" y="149760"/>
            <a:ext cx="3317280" cy="857880"/>
          </a:xfrm>
          <a:prstGeom prst="rect">
            <a:avLst/>
          </a:prstGeom>
          <a:ln>
            <a:noFill/>
          </a:ln>
        </p:spPr>
      </p:pic>
      <p:sp>
        <p:nvSpPr>
          <p:cNvPr id="92" name="PlaceHolder 1"/>
          <p:cNvSpPr>
            <a:spLocks noGrp="1"/>
          </p:cNvSpPr>
          <p:nvPr>
            <p:ph type="title"/>
          </p:nvPr>
        </p:nvSpPr>
        <p:spPr>
          <a:xfrm>
            <a:off x="710400" y="11520"/>
            <a:ext cx="10868640" cy="1143000"/>
          </a:xfrm>
          <a:prstGeom prst="rect">
            <a:avLst/>
          </a:prstGeom>
        </p:spPr>
        <p:txBody>
          <a:bodyPr lIns="0" tIns="0" rIns="0" bIns="0" anchor="ctr"/>
          <a:lstStyle/>
          <a:p>
            <a:pPr>
              <a:lnSpc>
                <a:spcPct val="97000"/>
              </a:lnSpc>
            </a:pPr>
            <a:r>
              <a:rPr lang="en-US" sz="3600" b="0" strike="noStrike" spc="-1">
                <a:solidFill>
                  <a:srgbClr val="000000"/>
                </a:solidFill>
                <a:latin typeface="Trebuchet MS"/>
              </a:rPr>
              <a:t>Click to edit Master title style</a:t>
            </a:r>
          </a:p>
        </p:txBody>
      </p:sp>
      <p:sp>
        <p:nvSpPr>
          <p:cNvPr id="93" name="PlaceHolder 2"/>
          <p:cNvSpPr>
            <a:spLocks noGrp="1"/>
          </p:cNvSpPr>
          <p:nvPr>
            <p:ph type="body"/>
          </p:nvPr>
        </p:nvSpPr>
        <p:spPr>
          <a:xfrm>
            <a:off x="608640" y="1272960"/>
            <a:ext cx="10668960" cy="4727520"/>
          </a:xfrm>
          <a:prstGeom prst="rect">
            <a:avLst/>
          </a:prstGeom>
        </p:spPr>
        <p:txBody>
          <a:bodyPr lIns="0" tIns="11160" rIns="0" bIns="0"/>
          <a:lstStyle/>
          <a:p>
            <a:pPr marL="311040" lvl="0" indent="-310680">
              <a:lnSpc>
                <a:spcPct val="97000"/>
              </a:lnSpc>
              <a:spcAft>
                <a:spcPts val="1293"/>
              </a:spcAft>
            </a:pPr>
            <a:r>
              <a:rPr lang="en-US" sz="2900" b="0" strike="noStrike" spc="-1">
                <a:solidFill>
                  <a:srgbClr val="000000"/>
                </a:solidFill>
                <a:latin typeface="Trebuchet MS"/>
              </a:rPr>
              <a:t>Edit Master text styles</a:t>
            </a:r>
          </a:p>
          <a:p>
            <a:pPr marL="311040" lvl="1" indent="-310680">
              <a:lnSpc>
                <a:spcPct val="97000"/>
              </a:lnSpc>
              <a:spcAft>
                <a:spcPts val="1293"/>
              </a:spcAft>
            </a:pPr>
            <a:r>
              <a:rPr lang="en-US" sz="2900" b="0" strike="noStrike" spc="-1">
                <a:solidFill>
                  <a:srgbClr val="000000"/>
                </a:solidFill>
                <a:latin typeface="Trebuchet MS"/>
              </a:rPr>
              <a:t>Second level</a:t>
            </a:r>
          </a:p>
          <a:p>
            <a:pPr marL="311040" lvl="2" indent="-310680">
              <a:lnSpc>
                <a:spcPct val="97000"/>
              </a:lnSpc>
              <a:spcAft>
                <a:spcPts val="1293"/>
              </a:spcAft>
            </a:pPr>
            <a:r>
              <a:rPr lang="en-US" sz="2900" b="0" strike="noStrike" spc="-1">
                <a:solidFill>
                  <a:srgbClr val="000000"/>
                </a:solidFill>
                <a:latin typeface="Trebuchet MS"/>
              </a:rPr>
              <a:t>Third level</a:t>
            </a:r>
          </a:p>
          <a:p>
            <a:pPr marL="311040" lvl="3" indent="-310680">
              <a:lnSpc>
                <a:spcPct val="97000"/>
              </a:lnSpc>
              <a:spcAft>
                <a:spcPts val="1293"/>
              </a:spcAft>
            </a:pPr>
            <a:r>
              <a:rPr lang="en-US" sz="2900" b="0" strike="noStrike" spc="-1">
                <a:solidFill>
                  <a:srgbClr val="000000"/>
                </a:solidFill>
                <a:latin typeface="Trebuchet MS"/>
              </a:rPr>
              <a:t>Fourth level</a:t>
            </a:r>
          </a:p>
          <a:p>
            <a:pPr marL="311040" lvl="4" indent="-310680">
              <a:lnSpc>
                <a:spcPct val="97000"/>
              </a:lnSpc>
              <a:spcAft>
                <a:spcPts val="1293"/>
              </a:spcAft>
            </a:pPr>
            <a:r>
              <a:rPr lang="en-US" sz="2900" b="0" strike="noStrike" spc="-1">
                <a:solidFill>
                  <a:srgbClr val="000000"/>
                </a:solidFill>
                <a:latin typeface="Trebuchet MS"/>
              </a:rPr>
              <a:t>Fifth level</a:t>
            </a:r>
            <a:endParaRPr lang="en-US" sz="1800" b="0" strike="noStrike" spc="-1">
              <a:solidFill>
                <a:srgbClr val="000000"/>
              </a:solidFill>
              <a:latin typeface="Trebuchet MS"/>
            </a:endParaRPr>
          </a:p>
        </p:txBody>
      </p:sp>
      <p:sp>
        <p:nvSpPr>
          <p:cNvPr id="94" name="PlaceHolder 3"/>
          <p:cNvSpPr>
            <a:spLocks noGrp="1"/>
          </p:cNvSpPr>
          <p:nvPr>
            <p:ph type="dt"/>
          </p:nvPr>
        </p:nvSpPr>
        <p:spPr>
          <a:xfrm>
            <a:off x="608640" y="6247440"/>
            <a:ext cx="2837280" cy="470520"/>
          </a:xfrm>
          <a:prstGeom prst="rect">
            <a:avLst/>
          </a:prstGeom>
        </p:spPr>
        <p:txBody>
          <a:bodyPr lIns="0" tIns="0" rIns="0" bIns="0"/>
          <a:lstStyle/>
          <a:p>
            <a:endParaRPr lang="en-IN" sz="2400" b="0" strike="noStrike" spc="-1">
              <a:latin typeface="Times New Roman"/>
            </a:endParaRPr>
          </a:p>
        </p:txBody>
      </p:sp>
      <p:sp>
        <p:nvSpPr>
          <p:cNvPr id="95" name="PlaceHolder 4"/>
          <p:cNvSpPr>
            <a:spLocks noGrp="1"/>
          </p:cNvSpPr>
          <p:nvPr>
            <p:ph type="ftr"/>
          </p:nvPr>
        </p:nvSpPr>
        <p:spPr>
          <a:xfrm>
            <a:off x="4170240" y="6247440"/>
            <a:ext cx="3862560" cy="470520"/>
          </a:xfrm>
          <a:prstGeom prst="rect">
            <a:avLst/>
          </a:prstGeom>
        </p:spPr>
        <p:txBody>
          <a:bodyPr lIns="0" tIns="0" rIns="0" bIns="0"/>
          <a:lstStyle/>
          <a:p>
            <a:endParaRPr lang="en-IN" sz="2400" b="0" strike="noStrike" spc="-1">
              <a:latin typeface="Times New Roman"/>
            </a:endParaRPr>
          </a:p>
        </p:txBody>
      </p:sp>
      <p:sp>
        <p:nvSpPr>
          <p:cNvPr id="96" name="PlaceHolder 5"/>
          <p:cNvSpPr>
            <a:spLocks noGrp="1"/>
          </p:cNvSpPr>
          <p:nvPr>
            <p:ph type="sldNum"/>
          </p:nvPr>
        </p:nvSpPr>
        <p:spPr>
          <a:xfrm>
            <a:off x="8739840" y="6247440"/>
            <a:ext cx="2837280" cy="470520"/>
          </a:xfrm>
          <a:prstGeom prst="rect">
            <a:avLst/>
          </a:prstGeom>
        </p:spPr>
        <p:txBody>
          <a:bodyPr lIns="0" tIns="0" rIns="0" bIns="0"/>
          <a:lstStyle/>
          <a:p>
            <a:pPr algn="r">
              <a:lnSpc>
                <a:spcPct val="100000"/>
              </a:lnSpc>
            </a:pPr>
            <a:fld id="{A3BB52F4-8744-451E-80CB-5E489727D8DB}" type="slidenum">
              <a:rPr lang="en-IN" sz="1300" b="0" strike="noStrike" spc="-1">
                <a:solidFill>
                  <a:srgbClr val="000000"/>
                </a:solidFill>
                <a:latin typeface="Trebuchet MS"/>
                <a:ea typeface="Droid Sans Fallback"/>
              </a:rPr>
              <a:t>‹#›</a:t>
            </a:fld>
            <a:endParaRPr lang="en-IN" sz="1300" b="0" strike="noStrike" spc="-1">
              <a:latin typeface="Times New Roman"/>
            </a:endParaRPr>
          </a:p>
        </p:txBody>
      </p:sp>
    </p:spTree>
    <p:extLst>
      <p:ext uri="{BB962C8B-B14F-4D97-AF65-F5344CB8AC3E}">
        <p14:creationId xmlns:p14="http://schemas.microsoft.com/office/powerpoint/2010/main" val="422255443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B050"/>
            </a:gs>
            <a:gs pos="61000">
              <a:srgbClr val="94BCA6"/>
            </a:gs>
            <a:gs pos="74000">
              <a:schemeClr val="bg1">
                <a:lumMod val="75000"/>
              </a:schemeClr>
            </a:gs>
            <a:gs pos="83000">
              <a:schemeClr val="bg1">
                <a:lumMod val="85000"/>
              </a:schemeClr>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39" name="Picture 6"/>
          <p:cNvPicPr/>
          <p:nvPr/>
        </p:nvPicPr>
        <p:blipFill>
          <a:blip r:embed="rId15"/>
          <a:stretch/>
        </p:blipFill>
        <p:spPr>
          <a:xfrm>
            <a:off x="16545" y="4425886"/>
            <a:ext cx="11188514" cy="1702490"/>
          </a:xfrm>
          <a:prstGeom prst="rect">
            <a:avLst/>
          </a:prstGeom>
          <a:ln>
            <a:noFill/>
          </a:ln>
        </p:spPr>
      </p:pic>
      <p:sp>
        <p:nvSpPr>
          <p:cNvPr id="40" name="PlaceHolder 1"/>
          <p:cNvSpPr>
            <a:spLocks noGrp="1"/>
          </p:cNvSpPr>
          <p:nvPr>
            <p:ph type="title"/>
          </p:nvPr>
        </p:nvSpPr>
        <p:spPr>
          <a:xfrm>
            <a:off x="609562" y="4714914"/>
            <a:ext cx="9675494" cy="1145009"/>
          </a:xfrm>
          <a:prstGeom prst="rect">
            <a:avLst/>
          </a:prstGeom>
        </p:spPr>
        <p:txBody>
          <a:bodyPr lIns="0" tIns="0" rIns="0" bIns="0" anchor="ctr"/>
          <a:lstStyle/>
          <a:p>
            <a:r>
              <a:rPr lang="en-US" sz="3266" b="0" strike="noStrike" spc="-1">
                <a:solidFill>
                  <a:srgbClr val="FFFFFF"/>
                </a:solidFill>
                <a:uFill>
                  <a:solidFill>
                    <a:srgbClr val="FFFFFF"/>
                  </a:solidFill>
                </a:uFill>
                <a:latin typeface="Trebuchet MS"/>
              </a:rPr>
              <a:t>Click to edit the title text format</a:t>
            </a:r>
          </a:p>
        </p:txBody>
      </p:sp>
      <p:sp>
        <p:nvSpPr>
          <p:cNvPr id="41" name="PlaceHolder 2"/>
          <p:cNvSpPr>
            <a:spLocks noGrp="1"/>
          </p:cNvSpPr>
          <p:nvPr>
            <p:ph type="body"/>
          </p:nvPr>
        </p:nvSpPr>
        <p:spPr>
          <a:xfrm>
            <a:off x="12275712" y="5557831"/>
            <a:ext cx="435" cy="32658547"/>
          </a:xfrm>
          <a:prstGeom prst="rect">
            <a:avLst/>
          </a:prstGeom>
        </p:spPr>
        <p:txBody>
          <a:bodyPr lIns="0" tIns="0" rIns="0" bIns="0"/>
          <a:lstStyle/>
          <a:p>
            <a:pPr marL="432000" indent="-324000">
              <a:buClr>
                <a:srgbClr val="000000"/>
              </a:buClr>
              <a:buSzPct val="45000"/>
              <a:buFont typeface="Wingdings" charset="2"/>
              <a:buChar char=""/>
            </a:pPr>
            <a:r>
              <a:rPr lang="en-US" sz="2903" b="0" strike="noStrike" spc="-1">
                <a:solidFill>
                  <a:srgbClr val="000000"/>
                </a:solidFill>
                <a:uFill>
                  <a:solidFill>
                    <a:srgbClr val="FFFFFF"/>
                  </a:solidFill>
                </a:uFill>
                <a:latin typeface="Arial"/>
              </a:rPr>
              <a:t>Click to edit the outline text format</a:t>
            </a:r>
          </a:p>
          <a:p>
            <a:pPr marL="783821" lvl="1" indent="-293933">
              <a:buClr>
                <a:srgbClr val="000000"/>
              </a:buClr>
              <a:buSzPct val="75000"/>
              <a:buFont typeface="Symbol" charset="2"/>
              <a:buChar char=""/>
            </a:pPr>
            <a:r>
              <a:rPr lang="en-US" sz="2540" b="0" strike="noStrike" spc="-1">
                <a:solidFill>
                  <a:srgbClr val="000000"/>
                </a:solidFill>
                <a:uFill>
                  <a:solidFill>
                    <a:srgbClr val="FFFFFF"/>
                  </a:solidFill>
                </a:uFill>
                <a:latin typeface="Arial"/>
              </a:rPr>
              <a:t>Second Outline Level</a:t>
            </a:r>
          </a:p>
          <a:p>
            <a:pPr marL="1175731" lvl="2" indent="-261274">
              <a:buClr>
                <a:srgbClr val="000000"/>
              </a:buClr>
              <a:buSzPct val="45000"/>
              <a:buFont typeface="Wingdings" charset="2"/>
              <a:buChar char=""/>
            </a:pPr>
            <a:r>
              <a:rPr lang="en-US" sz="2177" b="0" strike="noStrike" spc="-1">
                <a:solidFill>
                  <a:srgbClr val="000000"/>
                </a:solidFill>
                <a:uFill>
                  <a:solidFill>
                    <a:srgbClr val="FFFFFF"/>
                  </a:solidFill>
                </a:uFill>
                <a:latin typeface="Arial"/>
              </a:rPr>
              <a:t>Third Outline Level</a:t>
            </a:r>
          </a:p>
          <a:p>
            <a:pPr marL="1567642" lvl="3" indent="-195955">
              <a:buClr>
                <a:srgbClr val="000000"/>
              </a:buClr>
              <a:buSzPct val="75000"/>
              <a:buFont typeface="Symbol" charset="2"/>
              <a:buChar char=""/>
            </a:pPr>
            <a:r>
              <a:rPr lang="en-US" sz="1814" b="0" strike="noStrike" spc="-1">
                <a:solidFill>
                  <a:srgbClr val="000000"/>
                </a:solidFill>
                <a:uFill>
                  <a:solidFill>
                    <a:srgbClr val="FFFFFF"/>
                  </a:solidFill>
                </a:uFill>
                <a:latin typeface="Arial"/>
              </a:rPr>
              <a:t>Fourth Outline Level</a:t>
            </a:r>
          </a:p>
          <a:p>
            <a:pPr marL="1959552" lvl="4" indent="-195955">
              <a:buClr>
                <a:srgbClr val="000000"/>
              </a:buClr>
              <a:buSzPct val="45000"/>
              <a:buFont typeface="Wingdings" charset="2"/>
              <a:buChar char=""/>
            </a:pPr>
            <a:r>
              <a:rPr lang="en-US" sz="1814" b="0" strike="noStrike" spc="-1">
                <a:solidFill>
                  <a:srgbClr val="000000"/>
                </a:solidFill>
                <a:uFill>
                  <a:solidFill>
                    <a:srgbClr val="FFFFFF"/>
                  </a:solidFill>
                </a:uFill>
                <a:latin typeface="Arial"/>
              </a:rPr>
              <a:t>Fifth Outline Level</a:t>
            </a:r>
          </a:p>
          <a:p>
            <a:pPr marL="2351462" lvl="5" indent="-195955">
              <a:buClr>
                <a:srgbClr val="000000"/>
              </a:buClr>
              <a:buSzPct val="45000"/>
              <a:buFont typeface="Wingdings" charset="2"/>
              <a:buChar char=""/>
            </a:pPr>
            <a:r>
              <a:rPr lang="en-US" sz="1814" b="0" strike="noStrike" spc="-1">
                <a:solidFill>
                  <a:srgbClr val="000000"/>
                </a:solidFill>
                <a:uFill>
                  <a:solidFill>
                    <a:srgbClr val="FFFFFF"/>
                  </a:solidFill>
                </a:uFill>
                <a:latin typeface="Arial"/>
              </a:rPr>
              <a:t>Sixth Outline Level</a:t>
            </a:r>
          </a:p>
          <a:p>
            <a:pPr marL="2743373" lvl="6" indent="-195955">
              <a:buClr>
                <a:srgbClr val="000000"/>
              </a:buClr>
              <a:buSzPct val="45000"/>
              <a:buFont typeface="Wingdings" charset="2"/>
              <a:buChar char=""/>
            </a:pPr>
            <a:r>
              <a:rPr lang="en-US" sz="1814" b="0" strike="noStrike" spc="-1">
                <a:solidFill>
                  <a:srgbClr val="000000"/>
                </a:solidFill>
                <a:uFill>
                  <a:solidFill>
                    <a:srgbClr val="FFFFFF"/>
                  </a:solidFill>
                </a:uFill>
                <a:latin typeface="Arial"/>
              </a:rPr>
              <a:t>Seventh Outline Level</a:t>
            </a:r>
          </a:p>
        </p:txBody>
      </p:sp>
      <p:sp>
        <p:nvSpPr>
          <p:cNvPr id="42" name="PlaceHolder 3"/>
          <p:cNvSpPr>
            <a:spLocks noGrp="1"/>
          </p:cNvSpPr>
          <p:nvPr>
            <p:ph type="dt"/>
          </p:nvPr>
        </p:nvSpPr>
        <p:spPr>
          <a:xfrm>
            <a:off x="609562" y="6247906"/>
            <a:ext cx="2840124" cy="472896"/>
          </a:xfrm>
          <a:prstGeom prst="rect">
            <a:avLst/>
          </a:prstGeom>
        </p:spPr>
        <p:txBody>
          <a:bodyPr lIns="0" tIns="0" rIns="0" bIns="0"/>
          <a:lstStyle/>
          <a:p>
            <a:fld id="{BAFE533B-A9BC-4110-AC9C-6339DBC48D50}" type="datetimeFigureOut">
              <a:rPr lang="en-US" smtClean="0"/>
              <a:t>1/30/2024</a:t>
            </a:fld>
            <a:endParaRPr lang="en-US"/>
          </a:p>
        </p:txBody>
      </p:sp>
      <p:sp>
        <p:nvSpPr>
          <p:cNvPr id="43" name="PlaceHolder 4"/>
          <p:cNvSpPr>
            <a:spLocks noGrp="1"/>
          </p:cNvSpPr>
          <p:nvPr>
            <p:ph type="ftr"/>
          </p:nvPr>
        </p:nvSpPr>
        <p:spPr>
          <a:xfrm>
            <a:off x="4169405" y="6247906"/>
            <a:ext cx="3864189" cy="472896"/>
          </a:xfrm>
          <a:prstGeom prst="rect">
            <a:avLst/>
          </a:prstGeom>
        </p:spPr>
        <p:txBody>
          <a:bodyPr lIns="0" tIns="0" rIns="0" bIns="0"/>
          <a:lstStyle/>
          <a:p>
            <a:endParaRPr lang="en-US"/>
          </a:p>
        </p:txBody>
      </p:sp>
      <p:sp>
        <p:nvSpPr>
          <p:cNvPr id="44" name="PlaceHolder 5"/>
          <p:cNvSpPr>
            <a:spLocks noGrp="1"/>
          </p:cNvSpPr>
          <p:nvPr>
            <p:ph type="sldNum"/>
          </p:nvPr>
        </p:nvSpPr>
        <p:spPr>
          <a:xfrm>
            <a:off x="8740687" y="6247906"/>
            <a:ext cx="2840124" cy="472896"/>
          </a:xfrm>
          <a:prstGeom prst="rect">
            <a:avLst/>
          </a:prstGeom>
        </p:spPr>
        <p:txBody>
          <a:bodyPr lIns="0" tIns="0" rIns="0" bIns="0"/>
          <a:lstStyle/>
          <a:p>
            <a:fld id="{8EDFEFA1-B66D-47BA-80FE-4321588CB2A4}" type="slidenum">
              <a:rPr lang="en-US" smtClean="0"/>
              <a:t>‹#›</a:t>
            </a:fld>
            <a:endParaRPr lang="en-US"/>
          </a:p>
        </p:txBody>
      </p:sp>
      <p:sp>
        <p:nvSpPr>
          <p:cNvPr id="45" name="PlaceHolder 6"/>
          <p:cNvSpPr>
            <a:spLocks noGrp="1"/>
          </p:cNvSpPr>
          <p:nvPr>
            <p:ph type="title"/>
          </p:nvPr>
        </p:nvSpPr>
        <p:spPr>
          <a:xfrm>
            <a:off x="609998" y="4649924"/>
            <a:ext cx="9343282" cy="1145009"/>
          </a:xfrm>
          <a:prstGeom prst="rect">
            <a:avLst/>
          </a:prstGeom>
        </p:spPr>
        <p:txBody>
          <a:bodyPr lIns="0" tIns="0" rIns="0" bIns="0" anchor="ctr"/>
          <a:lstStyle/>
          <a:p>
            <a:endParaRPr lang="en-US" sz="3266" b="0" strike="noStrike" spc="-1">
              <a:solidFill>
                <a:srgbClr val="FFFFFF"/>
              </a:solidFill>
              <a:uFill>
                <a:solidFill>
                  <a:srgbClr val="FFFFFF"/>
                </a:solidFill>
              </a:uFill>
              <a:latin typeface="Trebuchet MS"/>
            </a:endParaRPr>
          </a:p>
        </p:txBody>
      </p:sp>
    </p:spTree>
    <p:extLst>
      <p:ext uri="{BB962C8B-B14F-4D97-AF65-F5344CB8AC3E}">
        <p14:creationId xmlns:p14="http://schemas.microsoft.com/office/powerpoint/2010/main" val="1711952306"/>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Lst>
  <p:txStyles>
    <p:titleStyle>
      <a:lvl1pPr algn="l" defTabSz="829544" rtl="0" eaLnBrk="1" latinLnBrk="0" hangingPunct="1">
        <a:lnSpc>
          <a:spcPct val="90000"/>
        </a:lnSpc>
        <a:spcBef>
          <a:spcPct val="0"/>
        </a:spcBef>
        <a:buNone/>
        <a:defRPr sz="3992" kern="1200">
          <a:solidFill>
            <a:schemeClr val="tx1"/>
          </a:solidFill>
          <a:latin typeface="+mj-lt"/>
          <a:ea typeface="+mj-ea"/>
          <a:cs typeface="+mj-cs"/>
        </a:defRPr>
      </a:lvl1pPr>
    </p:titleStyle>
    <p:bodyStyle>
      <a:lvl1pPr marL="391910" indent="-293933" algn="l" defTabSz="829544" rtl="0" eaLnBrk="1" latinLnBrk="0" hangingPunct="1">
        <a:lnSpc>
          <a:spcPct val="90000"/>
        </a:lnSpc>
        <a:spcBef>
          <a:spcPts val="907"/>
        </a:spcBef>
        <a:buClr>
          <a:srgbClr val="000000"/>
        </a:buClr>
        <a:buSzPct val="45000"/>
        <a:buFont typeface="Wingdings" charset="2"/>
        <a:buChar char=""/>
        <a:defRPr sz="2540" kern="1200">
          <a:solidFill>
            <a:schemeClr val="tx1"/>
          </a:solidFill>
          <a:latin typeface="+mn-lt"/>
          <a:ea typeface="+mn-ea"/>
          <a:cs typeface="+mn-cs"/>
        </a:defRPr>
      </a:lvl1pPr>
      <a:lvl2pPr marL="622158" indent="-207386" algn="l" defTabSz="829544" rtl="0" eaLnBrk="1" latinLnBrk="0" hangingPunct="1">
        <a:lnSpc>
          <a:spcPct val="90000"/>
        </a:lnSpc>
        <a:spcBef>
          <a:spcPts val="454"/>
        </a:spcBef>
        <a:buFont typeface="Arial" panose="020B0604020202020204" pitchFamily="34" charset="0"/>
        <a:buChar char="•"/>
        <a:defRPr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544" rtl="0" eaLnBrk="1" latinLnBrk="0" hangingPunct="1">
        <a:defRPr sz="1633" kern="1200">
          <a:solidFill>
            <a:schemeClr val="tx1"/>
          </a:solidFill>
          <a:latin typeface="+mn-lt"/>
          <a:ea typeface="+mn-ea"/>
          <a:cs typeface="+mn-cs"/>
        </a:defRPr>
      </a:lvl1pPr>
      <a:lvl2pPr marL="414772" algn="l" defTabSz="829544" rtl="0" eaLnBrk="1" latinLnBrk="0" hangingPunct="1">
        <a:defRPr sz="1633" kern="1200">
          <a:solidFill>
            <a:schemeClr val="tx1"/>
          </a:solidFill>
          <a:latin typeface="+mn-lt"/>
          <a:ea typeface="+mn-ea"/>
          <a:cs typeface="+mn-cs"/>
        </a:defRPr>
      </a:lvl2pPr>
      <a:lvl3pPr marL="829544" algn="l" defTabSz="829544" rtl="0" eaLnBrk="1" latinLnBrk="0" hangingPunct="1">
        <a:defRPr sz="1633" kern="1200">
          <a:solidFill>
            <a:schemeClr val="tx1"/>
          </a:solidFill>
          <a:latin typeface="+mn-lt"/>
          <a:ea typeface="+mn-ea"/>
          <a:cs typeface="+mn-cs"/>
        </a:defRPr>
      </a:lvl3pPr>
      <a:lvl4pPr marL="1244316" algn="l" defTabSz="829544" rtl="0" eaLnBrk="1" latinLnBrk="0" hangingPunct="1">
        <a:defRPr sz="1633" kern="1200">
          <a:solidFill>
            <a:schemeClr val="tx1"/>
          </a:solidFill>
          <a:latin typeface="+mn-lt"/>
          <a:ea typeface="+mn-ea"/>
          <a:cs typeface="+mn-cs"/>
        </a:defRPr>
      </a:lvl4pPr>
      <a:lvl5pPr marL="1659087" algn="l" defTabSz="829544" rtl="0" eaLnBrk="1" latinLnBrk="0" hangingPunct="1">
        <a:defRPr sz="1633" kern="1200">
          <a:solidFill>
            <a:schemeClr val="tx1"/>
          </a:solidFill>
          <a:latin typeface="+mn-lt"/>
          <a:ea typeface="+mn-ea"/>
          <a:cs typeface="+mn-cs"/>
        </a:defRPr>
      </a:lvl5pPr>
      <a:lvl6pPr marL="2073859" algn="l" defTabSz="829544" rtl="0" eaLnBrk="1" latinLnBrk="0" hangingPunct="1">
        <a:defRPr sz="1633" kern="1200">
          <a:solidFill>
            <a:schemeClr val="tx1"/>
          </a:solidFill>
          <a:latin typeface="+mn-lt"/>
          <a:ea typeface="+mn-ea"/>
          <a:cs typeface="+mn-cs"/>
        </a:defRPr>
      </a:lvl6pPr>
      <a:lvl7pPr marL="2488631" algn="l" defTabSz="829544" rtl="0" eaLnBrk="1" latinLnBrk="0" hangingPunct="1">
        <a:defRPr sz="1633" kern="1200">
          <a:solidFill>
            <a:schemeClr val="tx1"/>
          </a:solidFill>
          <a:latin typeface="+mn-lt"/>
          <a:ea typeface="+mn-ea"/>
          <a:cs typeface="+mn-cs"/>
        </a:defRPr>
      </a:lvl7pPr>
      <a:lvl8pPr marL="2903403" algn="l" defTabSz="829544" rtl="0" eaLnBrk="1" latinLnBrk="0" hangingPunct="1">
        <a:defRPr sz="1633" kern="1200">
          <a:solidFill>
            <a:schemeClr val="tx1"/>
          </a:solidFill>
          <a:latin typeface="+mn-lt"/>
          <a:ea typeface="+mn-ea"/>
          <a:cs typeface="+mn-cs"/>
        </a:defRPr>
      </a:lvl8pPr>
      <a:lvl9pPr marL="3318175" algn="l" defTabSz="829544" rtl="0" eaLnBrk="1" latinLnBrk="0" hangingPunct="1">
        <a:defRPr sz="1633"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B050"/>
            </a:gs>
            <a:gs pos="61000">
              <a:srgbClr val="94BCA6"/>
            </a:gs>
            <a:gs pos="74000">
              <a:schemeClr val="bg1">
                <a:lumMod val="75000"/>
              </a:schemeClr>
            </a:gs>
            <a:gs pos="83000">
              <a:schemeClr val="bg1">
                <a:lumMod val="85000"/>
              </a:schemeClr>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691418" y="12083"/>
            <a:ext cx="10889829" cy="1145009"/>
          </a:xfrm>
          <a:prstGeom prst="rect">
            <a:avLst/>
          </a:prstGeom>
        </p:spPr>
        <p:txBody>
          <a:bodyPr lIns="0" tIns="0" rIns="0" bIns="0" anchor="ctr"/>
          <a:lstStyle/>
          <a:p>
            <a:r>
              <a:rPr lang="en-US" sz="3629" b="0" strike="noStrike" spc="-1">
                <a:solidFill>
                  <a:srgbClr val="000000"/>
                </a:solidFill>
                <a:uFill>
                  <a:solidFill>
                    <a:srgbClr val="FFFFFF"/>
                  </a:solidFill>
                </a:uFill>
                <a:latin typeface="Trebuchet MS"/>
              </a:rPr>
              <a:t>Click to edit the title text format</a:t>
            </a:r>
          </a:p>
        </p:txBody>
      </p:sp>
      <p:sp>
        <p:nvSpPr>
          <p:cNvPr id="81" name="PlaceHolder 2"/>
          <p:cNvSpPr>
            <a:spLocks noGrp="1"/>
          </p:cNvSpPr>
          <p:nvPr>
            <p:ph type="body"/>
          </p:nvPr>
        </p:nvSpPr>
        <p:spPr>
          <a:xfrm>
            <a:off x="609562" y="1327243"/>
            <a:ext cx="10971684" cy="4645352"/>
          </a:xfrm>
          <a:prstGeom prst="rect">
            <a:avLst/>
          </a:prstGeom>
        </p:spPr>
        <p:txBody>
          <a:bodyPr lIns="0" tIns="0" rIns="0" bIns="0"/>
          <a:lstStyle/>
          <a:p>
            <a:pPr marL="432000" indent="-324000">
              <a:buClr>
                <a:srgbClr val="000000"/>
              </a:buClr>
              <a:buSzPct val="45000"/>
              <a:buFont typeface="Wingdings" charset="2"/>
              <a:buChar char=""/>
            </a:pPr>
            <a:r>
              <a:rPr lang="en-US" sz="2903" b="0" strike="noStrike" spc="-1">
                <a:solidFill>
                  <a:srgbClr val="000000"/>
                </a:solidFill>
                <a:uFill>
                  <a:solidFill>
                    <a:srgbClr val="FFFFFF"/>
                  </a:solidFill>
                </a:uFill>
                <a:latin typeface="Trebuchet MS"/>
              </a:rPr>
              <a:t>Click to edit the outline text format</a:t>
            </a:r>
          </a:p>
          <a:p>
            <a:pPr marL="783821" lvl="1" indent="-293933">
              <a:buClr>
                <a:srgbClr val="000000"/>
              </a:buClr>
              <a:buSzPct val="75000"/>
              <a:buFont typeface="Symbol" charset="2"/>
              <a:buChar char=""/>
            </a:pPr>
            <a:r>
              <a:rPr lang="en-US" sz="2540" b="0" strike="noStrike" spc="-1">
                <a:solidFill>
                  <a:srgbClr val="000000"/>
                </a:solidFill>
                <a:uFill>
                  <a:solidFill>
                    <a:srgbClr val="FFFFFF"/>
                  </a:solidFill>
                </a:uFill>
                <a:latin typeface="Trebuchet MS"/>
              </a:rPr>
              <a:t>Second Outline Level</a:t>
            </a:r>
          </a:p>
          <a:p>
            <a:pPr marL="1175731" lvl="2" indent="-261274">
              <a:buClr>
                <a:srgbClr val="000000"/>
              </a:buClr>
              <a:buSzPct val="45000"/>
              <a:buFont typeface="Wingdings" charset="2"/>
              <a:buChar char=""/>
            </a:pPr>
            <a:r>
              <a:rPr lang="en-US" sz="2177" b="0" strike="noStrike" spc="-1">
                <a:solidFill>
                  <a:srgbClr val="000000"/>
                </a:solidFill>
                <a:uFill>
                  <a:solidFill>
                    <a:srgbClr val="FFFFFF"/>
                  </a:solidFill>
                </a:uFill>
                <a:latin typeface="Trebuchet MS"/>
              </a:rPr>
              <a:t>Third Outline Level</a:t>
            </a:r>
          </a:p>
          <a:p>
            <a:pPr marL="1567642" lvl="3" indent="-195955">
              <a:buClr>
                <a:srgbClr val="000000"/>
              </a:buClr>
              <a:buSzPct val="75000"/>
              <a:buFont typeface="Symbol" charset="2"/>
              <a:buChar char=""/>
            </a:pPr>
            <a:r>
              <a:rPr lang="en-US" sz="1814" b="0" strike="noStrike" spc="-1">
                <a:solidFill>
                  <a:srgbClr val="000000"/>
                </a:solidFill>
                <a:uFill>
                  <a:solidFill>
                    <a:srgbClr val="FFFFFF"/>
                  </a:solidFill>
                </a:uFill>
                <a:latin typeface="Trebuchet MS"/>
              </a:rPr>
              <a:t>Fourth Outline Level</a:t>
            </a:r>
          </a:p>
          <a:p>
            <a:pPr marL="1959552" lvl="4" indent="-195955">
              <a:buClr>
                <a:srgbClr val="000000"/>
              </a:buClr>
              <a:buSzPct val="45000"/>
              <a:buFont typeface="Wingdings" charset="2"/>
              <a:buChar char=""/>
            </a:pPr>
            <a:r>
              <a:rPr lang="en-US" sz="1814" b="0" strike="noStrike" spc="-1">
                <a:solidFill>
                  <a:srgbClr val="000000"/>
                </a:solidFill>
                <a:uFill>
                  <a:solidFill>
                    <a:srgbClr val="FFFFFF"/>
                  </a:solidFill>
                </a:uFill>
                <a:latin typeface="Trebuchet MS"/>
              </a:rPr>
              <a:t>Fifth Outline Level</a:t>
            </a:r>
          </a:p>
          <a:p>
            <a:pPr marL="2351462" lvl="5" indent="-195955">
              <a:buClr>
                <a:srgbClr val="000000"/>
              </a:buClr>
              <a:buSzPct val="45000"/>
              <a:buFont typeface="Wingdings" charset="2"/>
              <a:buChar char=""/>
            </a:pPr>
            <a:r>
              <a:rPr lang="en-US" sz="1814" b="0" strike="noStrike" spc="-1">
                <a:solidFill>
                  <a:srgbClr val="000000"/>
                </a:solidFill>
                <a:uFill>
                  <a:solidFill>
                    <a:srgbClr val="FFFFFF"/>
                  </a:solidFill>
                </a:uFill>
                <a:latin typeface="Trebuchet MS"/>
              </a:rPr>
              <a:t>Sixth Outline Level</a:t>
            </a:r>
          </a:p>
          <a:p>
            <a:pPr marL="2743373" lvl="6" indent="-195955">
              <a:buClr>
                <a:srgbClr val="000000"/>
              </a:buClr>
              <a:buSzPct val="45000"/>
              <a:buFont typeface="Wingdings" charset="2"/>
              <a:buChar char=""/>
            </a:pPr>
            <a:r>
              <a:rPr lang="en-US" sz="1814" b="0" strike="noStrike" spc="-1">
                <a:solidFill>
                  <a:srgbClr val="000000"/>
                </a:solidFill>
                <a:uFill>
                  <a:solidFill>
                    <a:srgbClr val="FFFFFF"/>
                  </a:solidFill>
                </a:uFill>
                <a:latin typeface="Trebuchet MS"/>
              </a:rPr>
              <a:t>Seventh Outline Level</a:t>
            </a:r>
          </a:p>
        </p:txBody>
      </p:sp>
      <p:sp>
        <p:nvSpPr>
          <p:cNvPr id="82" name="PlaceHolder 3"/>
          <p:cNvSpPr>
            <a:spLocks noGrp="1"/>
          </p:cNvSpPr>
          <p:nvPr>
            <p:ph type="dt"/>
          </p:nvPr>
        </p:nvSpPr>
        <p:spPr>
          <a:xfrm>
            <a:off x="609562" y="6247906"/>
            <a:ext cx="2840124" cy="472896"/>
          </a:xfrm>
          <a:prstGeom prst="rect">
            <a:avLst/>
          </a:prstGeom>
        </p:spPr>
        <p:txBody>
          <a:bodyPr lIns="0" tIns="0" rIns="0" bIns="0"/>
          <a:lstStyle/>
          <a:p>
            <a:r>
              <a:rPr lang="en-US" sz="1270" spc="-1">
                <a:solidFill>
                  <a:srgbClr val="000000"/>
                </a:solidFill>
                <a:uFill>
                  <a:solidFill>
                    <a:srgbClr val="FFFFFF"/>
                  </a:solidFill>
                </a:uFill>
                <a:latin typeface="Times New Roman"/>
              </a:rPr>
              <a:t>&lt;date/time&gt;</a:t>
            </a:r>
          </a:p>
        </p:txBody>
      </p:sp>
      <p:sp>
        <p:nvSpPr>
          <p:cNvPr id="83" name="PlaceHolder 4"/>
          <p:cNvSpPr>
            <a:spLocks noGrp="1"/>
          </p:cNvSpPr>
          <p:nvPr>
            <p:ph type="ftr"/>
          </p:nvPr>
        </p:nvSpPr>
        <p:spPr>
          <a:xfrm>
            <a:off x="4169405" y="6247906"/>
            <a:ext cx="3864189" cy="472896"/>
          </a:xfrm>
          <a:prstGeom prst="rect">
            <a:avLst/>
          </a:prstGeom>
        </p:spPr>
        <p:txBody>
          <a:bodyPr lIns="0" tIns="0" rIns="0" bIns="0"/>
          <a:lstStyle/>
          <a:p>
            <a:pPr algn="ctr"/>
            <a:r>
              <a:rPr lang="en-US" sz="1270" spc="-1">
                <a:solidFill>
                  <a:srgbClr val="000000"/>
                </a:solidFill>
                <a:uFill>
                  <a:solidFill>
                    <a:srgbClr val="FFFFFF"/>
                  </a:solidFill>
                </a:uFill>
                <a:latin typeface="Times New Roman"/>
              </a:rPr>
              <a:t>&lt;footer&gt;</a:t>
            </a:r>
          </a:p>
        </p:txBody>
      </p:sp>
      <p:sp>
        <p:nvSpPr>
          <p:cNvPr id="84" name="PlaceHolder 5"/>
          <p:cNvSpPr>
            <a:spLocks noGrp="1"/>
          </p:cNvSpPr>
          <p:nvPr>
            <p:ph type="sldNum"/>
          </p:nvPr>
        </p:nvSpPr>
        <p:spPr>
          <a:xfrm>
            <a:off x="8740687" y="6247906"/>
            <a:ext cx="2840124" cy="472896"/>
          </a:xfrm>
          <a:prstGeom prst="rect">
            <a:avLst/>
          </a:prstGeom>
        </p:spPr>
        <p:txBody>
          <a:bodyPr lIns="0" tIns="0" rIns="0" bIns="0"/>
          <a:lstStyle/>
          <a:p>
            <a:pPr algn="r"/>
            <a:fld id="{DC097510-249A-4CF1-9DB0-274023E804BE}" type="slidenum">
              <a:rPr lang="en-US" sz="1270" spc="-1">
                <a:solidFill>
                  <a:srgbClr val="000000"/>
                </a:solidFill>
                <a:uFill>
                  <a:solidFill>
                    <a:srgbClr val="FFFFFF"/>
                  </a:solidFill>
                </a:uFill>
                <a:latin typeface="Times New Roman"/>
              </a:rPr>
              <a:pPr algn="r"/>
              <a:t>‹#›</a:t>
            </a:fld>
            <a:endParaRPr lang="en-US" sz="1270" spc="-1">
              <a:solidFill>
                <a:srgbClr val="000000"/>
              </a:solidFill>
              <a:uFill>
                <a:solidFill>
                  <a:srgbClr val="FFFFFF"/>
                </a:solidFill>
              </a:uFill>
              <a:latin typeface="Times New Roman"/>
            </a:endParaRPr>
          </a:p>
        </p:txBody>
      </p:sp>
      <p:pic>
        <p:nvPicPr>
          <p:cNvPr id="85" name="Picture 7"/>
          <p:cNvPicPr/>
          <p:nvPr/>
        </p:nvPicPr>
        <p:blipFill>
          <a:blip r:embed="rId14"/>
          <a:stretch/>
        </p:blipFill>
        <p:spPr>
          <a:xfrm>
            <a:off x="435" y="6166260"/>
            <a:ext cx="461526" cy="615287"/>
          </a:xfrm>
          <a:prstGeom prst="rect">
            <a:avLst/>
          </a:prstGeom>
          <a:ln>
            <a:noFill/>
          </a:ln>
        </p:spPr>
      </p:pic>
      <p:pic>
        <p:nvPicPr>
          <p:cNvPr id="86" name="Picture 8"/>
          <p:cNvPicPr/>
          <p:nvPr/>
        </p:nvPicPr>
        <p:blipFill>
          <a:blip r:embed="rId15"/>
          <a:stretch/>
        </p:blipFill>
        <p:spPr>
          <a:xfrm>
            <a:off x="10218440" y="6123151"/>
            <a:ext cx="1802127" cy="627371"/>
          </a:xfrm>
          <a:prstGeom prst="rect">
            <a:avLst/>
          </a:prstGeom>
          <a:ln>
            <a:noFill/>
          </a:ln>
        </p:spPr>
      </p:pic>
      <p:pic>
        <p:nvPicPr>
          <p:cNvPr id="87" name="Picture 1"/>
          <p:cNvPicPr/>
          <p:nvPr/>
        </p:nvPicPr>
        <p:blipFill>
          <a:blip r:embed="rId16"/>
          <a:stretch/>
        </p:blipFill>
        <p:spPr>
          <a:xfrm>
            <a:off x="-13062" y="140758"/>
            <a:ext cx="580826" cy="849449"/>
          </a:xfrm>
          <a:prstGeom prst="rect">
            <a:avLst/>
          </a:prstGeom>
          <a:ln>
            <a:noFill/>
          </a:ln>
        </p:spPr>
      </p:pic>
      <p:pic>
        <p:nvPicPr>
          <p:cNvPr id="88" name="Picture 87"/>
          <p:cNvPicPr/>
          <p:nvPr/>
        </p:nvPicPr>
        <p:blipFill>
          <a:blip r:embed="rId17"/>
          <a:stretch/>
        </p:blipFill>
        <p:spPr>
          <a:xfrm>
            <a:off x="8823848" y="149903"/>
            <a:ext cx="3317760" cy="858593"/>
          </a:xfrm>
          <a:prstGeom prst="rect">
            <a:avLst/>
          </a:prstGeom>
          <a:ln>
            <a:noFill/>
          </a:ln>
        </p:spPr>
      </p:pic>
    </p:spTree>
    <p:extLst>
      <p:ext uri="{BB962C8B-B14F-4D97-AF65-F5344CB8AC3E}">
        <p14:creationId xmlns:p14="http://schemas.microsoft.com/office/powerpoint/2010/main" val="421823017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Lst>
  <p:txStyles>
    <p:titleStyle>
      <a:lvl1pPr algn="l" defTabSz="829544" rtl="0" eaLnBrk="1" latinLnBrk="0" hangingPunct="1">
        <a:lnSpc>
          <a:spcPct val="90000"/>
        </a:lnSpc>
        <a:spcBef>
          <a:spcPct val="0"/>
        </a:spcBef>
        <a:buNone/>
        <a:defRPr sz="3992" kern="1200">
          <a:solidFill>
            <a:schemeClr val="tx1"/>
          </a:solidFill>
          <a:latin typeface="+mj-lt"/>
          <a:ea typeface="+mj-ea"/>
          <a:cs typeface="+mj-cs"/>
        </a:defRPr>
      </a:lvl1pPr>
    </p:titleStyle>
    <p:bodyStyle>
      <a:lvl1pPr marL="391910" indent="-293933" algn="l" defTabSz="829544" rtl="0" eaLnBrk="1" latinLnBrk="0" hangingPunct="1">
        <a:lnSpc>
          <a:spcPct val="90000"/>
        </a:lnSpc>
        <a:spcBef>
          <a:spcPts val="907"/>
        </a:spcBef>
        <a:buClr>
          <a:srgbClr val="000000"/>
        </a:buClr>
        <a:buSzPct val="45000"/>
        <a:buFont typeface="Wingdings" charset="2"/>
        <a:buChar char=""/>
        <a:defRPr sz="2540" kern="1200">
          <a:solidFill>
            <a:schemeClr val="tx1"/>
          </a:solidFill>
          <a:latin typeface="+mn-lt"/>
          <a:ea typeface="+mn-ea"/>
          <a:cs typeface="+mn-cs"/>
        </a:defRPr>
      </a:lvl1pPr>
      <a:lvl2pPr marL="622158" indent="-207386" algn="l" defTabSz="829544" rtl="0" eaLnBrk="1" latinLnBrk="0" hangingPunct="1">
        <a:lnSpc>
          <a:spcPct val="90000"/>
        </a:lnSpc>
        <a:spcBef>
          <a:spcPts val="454"/>
        </a:spcBef>
        <a:buFont typeface="Arial" panose="020B0604020202020204" pitchFamily="34" charset="0"/>
        <a:buChar char="•"/>
        <a:defRPr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544" rtl="0" eaLnBrk="1" latinLnBrk="0" hangingPunct="1">
        <a:defRPr sz="1633" kern="1200">
          <a:solidFill>
            <a:schemeClr val="tx1"/>
          </a:solidFill>
          <a:latin typeface="+mn-lt"/>
          <a:ea typeface="+mn-ea"/>
          <a:cs typeface="+mn-cs"/>
        </a:defRPr>
      </a:lvl1pPr>
      <a:lvl2pPr marL="414772" algn="l" defTabSz="829544" rtl="0" eaLnBrk="1" latinLnBrk="0" hangingPunct="1">
        <a:defRPr sz="1633" kern="1200">
          <a:solidFill>
            <a:schemeClr val="tx1"/>
          </a:solidFill>
          <a:latin typeface="+mn-lt"/>
          <a:ea typeface="+mn-ea"/>
          <a:cs typeface="+mn-cs"/>
        </a:defRPr>
      </a:lvl2pPr>
      <a:lvl3pPr marL="829544" algn="l" defTabSz="829544" rtl="0" eaLnBrk="1" latinLnBrk="0" hangingPunct="1">
        <a:defRPr sz="1633" kern="1200">
          <a:solidFill>
            <a:schemeClr val="tx1"/>
          </a:solidFill>
          <a:latin typeface="+mn-lt"/>
          <a:ea typeface="+mn-ea"/>
          <a:cs typeface="+mn-cs"/>
        </a:defRPr>
      </a:lvl3pPr>
      <a:lvl4pPr marL="1244316" algn="l" defTabSz="829544" rtl="0" eaLnBrk="1" latinLnBrk="0" hangingPunct="1">
        <a:defRPr sz="1633" kern="1200">
          <a:solidFill>
            <a:schemeClr val="tx1"/>
          </a:solidFill>
          <a:latin typeface="+mn-lt"/>
          <a:ea typeface="+mn-ea"/>
          <a:cs typeface="+mn-cs"/>
        </a:defRPr>
      </a:lvl4pPr>
      <a:lvl5pPr marL="1659087" algn="l" defTabSz="829544" rtl="0" eaLnBrk="1" latinLnBrk="0" hangingPunct="1">
        <a:defRPr sz="1633" kern="1200">
          <a:solidFill>
            <a:schemeClr val="tx1"/>
          </a:solidFill>
          <a:latin typeface="+mn-lt"/>
          <a:ea typeface="+mn-ea"/>
          <a:cs typeface="+mn-cs"/>
        </a:defRPr>
      </a:lvl5pPr>
      <a:lvl6pPr marL="2073859" algn="l" defTabSz="829544" rtl="0" eaLnBrk="1" latinLnBrk="0" hangingPunct="1">
        <a:defRPr sz="1633" kern="1200">
          <a:solidFill>
            <a:schemeClr val="tx1"/>
          </a:solidFill>
          <a:latin typeface="+mn-lt"/>
          <a:ea typeface="+mn-ea"/>
          <a:cs typeface="+mn-cs"/>
        </a:defRPr>
      </a:lvl6pPr>
      <a:lvl7pPr marL="2488631" algn="l" defTabSz="829544" rtl="0" eaLnBrk="1" latinLnBrk="0" hangingPunct="1">
        <a:defRPr sz="1633" kern="1200">
          <a:solidFill>
            <a:schemeClr val="tx1"/>
          </a:solidFill>
          <a:latin typeface="+mn-lt"/>
          <a:ea typeface="+mn-ea"/>
          <a:cs typeface="+mn-cs"/>
        </a:defRPr>
      </a:lvl7pPr>
      <a:lvl8pPr marL="2903403" algn="l" defTabSz="829544" rtl="0" eaLnBrk="1" latinLnBrk="0" hangingPunct="1">
        <a:defRPr sz="1633" kern="1200">
          <a:solidFill>
            <a:schemeClr val="tx1"/>
          </a:solidFill>
          <a:latin typeface="+mn-lt"/>
          <a:ea typeface="+mn-ea"/>
          <a:cs typeface="+mn-cs"/>
        </a:defRPr>
      </a:lvl8pPr>
      <a:lvl9pPr marL="3318175" algn="l" defTabSz="829544" rtl="0" eaLnBrk="1" latinLnBrk="0" hangingPunct="1">
        <a:defRPr sz="1633"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B050"/>
            </a:gs>
            <a:gs pos="61000">
              <a:srgbClr val="94BCA6"/>
            </a:gs>
            <a:gs pos="74000">
              <a:schemeClr val="bg1">
                <a:lumMod val="75000"/>
              </a:schemeClr>
            </a:gs>
            <a:gs pos="83000">
              <a:schemeClr val="bg1">
                <a:lumMod val="85000"/>
              </a:schemeClr>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0080" cy="691272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6" name="Rectangle 2"/>
          <p:cNvSpPr>
            <a:spLocks noGrp="1" noChangeArrowheads="1"/>
          </p:cNvSpPr>
          <p:nvPr>
            <p:ph type="title"/>
          </p:nvPr>
        </p:nvSpPr>
        <p:spPr bwMode="auto">
          <a:xfrm>
            <a:off x="608641" y="1286057"/>
            <a:ext cx="10968960"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7" name="Rectangle 3"/>
          <p:cNvSpPr>
            <a:spLocks noGrp="1" noChangeArrowheads="1"/>
          </p:cNvSpPr>
          <p:nvPr>
            <p:ph type="body" idx="1"/>
          </p:nvPr>
        </p:nvSpPr>
        <p:spPr bwMode="auto">
          <a:xfrm>
            <a:off x="12385920" y="6221455"/>
            <a:ext cx="0" cy="326568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028" name="Rectangle 4"/>
          <p:cNvSpPr>
            <a:spLocks noGrp="1" noChangeArrowheads="1"/>
          </p:cNvSpPr>
          <p:nvPr>
            <p:ph type="dt"/>
          </p:nvPr>
        </p:nvSpPr>
        <p:spPr bwMode="auto">
          <a:xfrm>
            <a:off x="608643" y="6247376"/>
            <a:ext cx="2837760" cy="470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14683" algn="l"/>
                <a:tab pos="829366" algn="l"/>
                <a:tab pos="1244049" algn="l"/>
                <a:tab pos="1658732" algn="l"/>
                <a:tab pos="2073416" algn="l"/>
              </a:tabLst>
              <a:defRPr sz="1300">
                <a:solidFill>
                  <a:srgbClr val="000000"/>
                </a:solidFill>
              </a:defRPr>
            </a:lvl1pPr>
          </a:lstStyle>
          <a:p>
            <a:fld id="{9404066F-8AFA-411B-BF3C-539A4EF9DE3B}" type="datetimeFigureOut">
              <a:rPr lang="en-US" smtClean="0"/>
              <a:t>1/30/2024</a:t>
            </a:fld>
            <a:endParaRPr lang="en-US"/>
          </a:p>
        </p:txBody>
      </p:sp>
      <p:sp>
        <p:nvSpPr>
          <p:cNvPr id="1029" name="Rectangle 5"/>
          <p:cNvSpPr>
            <a:spLocks noGrp="1" noChangeArrowheads="1"/>
          </p:cNvSpPr>
          <p:nvPr>
            <p:ph type="ftr"/>
          </p:nvPr>
        </p:nvSpPr>
        <p:spPr bwMode="auto">
          <a:xfrm>
            <a:off x="4170240" y="6247376"/>
            <a:ext cx="3863040" cy="470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tabLst>
                <a:tab pos="414683" algn="l"/>
                <a:tab pos="829366" algn="l"/>
                <a:tab pos="1244049" algn="l"/>
                <a:tab pos="1658732" algn="l"/>
                <a:tab pos="2073416" algn="l"/>
                <a:tab pos="2488099" algn="l"/>
              </a:tabLst>
              <a:defRPr sz="1300">
                <a:solidFill>
                  <a:srgbClr val="000000"/>
                </a:solidFill>
              </a:defRPr>
            </a:lvl1pPr>
          </a:lstStyle>
          <a:p>
            <a:endParaRPr lang="en-US"/>
          </a:p>
        </p:txBody>
      </p:sp>
      <p:sp>
        <p:nvSpPr>
          <p:cNvPr id="1030" name="Rectangle 6"/>
          <p:cNvSpPr>
            <a:spLocks noGrp="1" noChangeArrowheads="1"/>
          </p:cNvSpPr>
          <p:nvPr>
            <p:ph type="sldNum"/>
          </p:nvPr>
        </p:nvSpPr>
        <p:spPr bwMode="auto">
          <a:xfrm>
            <a:off x="8739840" y="6247376"/>
            <a:ext cx="2837760" cy="470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14683" algn="l"/>
                <a:tab pos="829366" algn="l"/>
                <a:tab pos="1244049" algn="l"/>
                <a:tab pos="1658732" algn="l"/>
                <a:tab pos="2073416" algn="l"/>
              </a:tabLst>
              <a:defRPr sz="1300">
                <a:solidFill>
                  <a:srgbClr val="000000"/>
                </a:solidFill>
              </a:defRPr>
            </a:lvl1pPr>
          </a:lstStyle>
          <a:p>
            <a:fld id="{39439238-DD11-4FE7-BF1E-3863830CB01E}" type="slidenum">
              <a:rPr lang="en-US" smtClean="0"/>
              <a:t>‹#›</a:t>
            </a:fld>
            <a:endParaRPr lang="en-US"/>
          </a:p>
        </p:txBody>
      </p:sp>
      <p:sp>
        <p:nvSpPr>
          <p:cNvPr id="1031" name="Text Box 7"/>
          <p:cNvSpPr txBox="1">
            <a:spLocks noChangeArrowheads="1"/>
          </p:cNvSpPr>
          <p:nvPr/>
        </p:nvSpPr>
        <p:spPr bwMode="auto">
          <a:xfrm>
            <a:off x="533760" y="4046825"/>
            <a:ext cx="5640960" cy="456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9800" rIns="81631" bIns="40816"/>
          <a:lstStyle>
            <a:lvl1pPr>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Times New Roman" pitchFamily="16" charset="0"/>
                <a:cs typeface="Segoe UI" charset="0"/>
              </a:defRPr>
            </a:lvl1pPr>
            <a:lvl2pPr>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Times New Roman" pitchFamily="16" charset="0"/>
                <a:cs typeface="Segoe UI" charset="0"/>
              </a:defRPr>
            </a:lvl2pPr>
            <a:lvl3pPr>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Times New Roman" pitchFamily="16" charset="0"/>
                <a:cs typeface="Segoe UI" charset="0"/>
              </a:defRPr>
            </a:lvl3pPr>
            <a:lvl4pPr>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Times New Roman" pitchFamily="16" charset="0"/>
                <a:cs typeface="Segoe UI" charset="0"/>
              </a:defRPr>
            </a:lvl4pPr>
            <a:lvl5pPr>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Times New Roman" pitchFamily="16" charset="0"/>
                <a:cs typeface="Segoe UI"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Times New Roman" pitchFamily="16" charset="0"/>
                <a:cs typeface="Segoe UI"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Times New Roman" pitchFamily="16" charset="0"/>
                <a:cs typeface="Segoe UI"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Times New Roman" pitchFamily="16" charset="0"/>
                <a:cs typeface="Segoe UI"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Times New Roman" pitchFamily="16" charset="0"/>
                <a:cs typeface="Segoe UI" charset="0"/>
              </a:defRPr>
            </a:lvl9pPr>
          </a:lstStyle>
          <a:p>
            <a:pPr>
              <a:lnSpc>
                <a:spcPct val="97000"/>
              </a:lnSpc>
            </a:pPr>
            <a:r>
              <a:rPr lang="en-US" sz="2400">
                <a:solidFill>
                  <a:srgbClr val="FFFFFF"/>
                </a:solidFill>
                <a:latin typeface="Trebuchet MS" pitchFamily="32" charset="0"/>
              </a:rPr>
              <a:t>Team Emertxe</a:t>
            </a:r>
          </a:p>
        </p:txBody>
      </p:sp>
    </p:spTree>
    <p:extLst>
      <p:ext uri="{BB962C8B-B14F-4D97-AF65-F5344CB8AC3E}">
        <p14:creationId xmlns:p14="http://schemas.microsoft.com/office/powerpoint/2010/main" val="315821094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414683" rtl="0" eaLnBrk="1" fontAlgn="base" hangingPunct="1">
        <a:lnSpc>
          <a:spcPct val="97000"/>
        </a:lnSpc>
        <a:spcBef>
          <a:spcPct val="0"/>
        </a:spcBef>
        <a:spcAft>
          <a:spcPct val="0"/>
        </a:spcAft>
        <a:buClr>
          <a:srgbClr val="000000"/>
        </a:buClr>
        <a:buSzPct val="100000"/>
        <a:buFont typeface="Times New Roman" pitchFamily="16" charset="0"/>
        <a:defRPr sz="4000">
          <a:solidFill>
            <a:srgbClr val="FFFFFF"/>
          </a:solidFill>
          <a:latin typeface="+mj-lt"/>
          <a:ea typeface="+mj-ea"/>
          <a:cs typeface="+mj-cs"/>
        </a:defRPr>
      </a:lvl1pPr>
      <a:lvl2pPr marL="673860" indent="-259178" algn="l" defTabSz="414683" rtl="0" eaLnBrk="1" fontAlgn="base" hangingPunct="1">
        <a:lnSpc>
          <a:spcPct val="97000"/>
        </a:lnSpc>
        <a:spcBef>
          <a:spcPct val="0"/>
        </a:spcBef>
        <a:spcAft>
          <a:spcPct val="0"/>
        </a:spcAft>
        <a:buClr>
          <a:srgbClr val="000000"/>
        </a:buClr>
        <a:buSzPct val="100000"/>
        <a:buFont typeface="Times New Roman" pitchFamily="16" charset="0"/>
        <a:defRPr sz="4000">
          <a:solidFill>
            <a:srgbClr val="FFFFFF"/>
          </a:solidFill>
          <a:latin typeface="Trebuchet MS" pitchFamily="32" charset="0"/>
          <a:ea typeface="Droid Sans Fallback" charset="0"/>
          <a:cs typeface="Droid Sans Fallback" charset="0"/>
        </a:defRPr>
      </a:lvl2pPr>
      <a:lvl3pPr marL="1036707" indent="-207341" algn="l" defTabSz="414683" rtl="0" eaLnBrk="1" fontAlgn="base" hangingPunct="1">
        <a:lnSpc>
          <a:spcPct val="97000"/>
        </a:lnSpc>
        <a:spcBef>
          <a:spcPct val="0"/>
        </a:spcBef>
        <a:spcAft>
          <a:spcPct val="0"/>
        </a:spcAft>
        <a:buClr>
          <a:srgbClr val="000000"/>
        </a:buClr>
        <a:buSzPct val="100000"/>
        <a:buFont typeface="Times New Roman" pitchFamily="16" charset="0"/>
        <a:defRPr sz="4000">
          <a:solidFill>
            <a:srgbClr val="FFFFFF"/>
          </a:solidFill>
          <a:latin typeface="Trebuchet MS" pitchFamily="32" charset="0"/>
          <a:ea typeface="Droid Sans Fallback" charset="0"/>
          <a:cs typeface="Droid Sans Fallback" charset="0"/>
        </a:defRPr>
      </a:lvl3pPr>
      <a:lvl4pPr marL="1451391" indent="-207341" algn="l" defTabSz="414683" rtl="0" eaLnBrk="1" fontAlgn="base" hangingPunct="1">
        <a:lnSpc>
          <a:spcPct val="97000"/>
        </a:lnSpc>
        <a:spcBef>
          <a:spcPct val="0"/>
        </a:spcBef>
        <a:spcAft>
          <a:spcPct val="0"/>
        </a:spcAft>
        <a:buClr>
          <a:srgbClr val="000000"/>
        </a:buClr>
        <a:buSzPct val="100000"/>
        <a:buFont typeface="Times New Roman" pitchFamily="16" charset="0"/>
        <a:defRPr sz="4000">
          <a:solidFill>
            <a:srgbClr val="FFFFFF"/>
          </a:solidFill>
          <a:latin typeface="Trebuchet MS" pitchFamily="32" charset="0"/>
          <a:ea typeface="Droid Sans Fallback" charset="0"/>
          <a:cs typeface="Droid Sans Fallback" charset="0"/>
        </a:defRPr>
      </a:lvl4pPr>
      <a:lvl5pPr marL="1866074" indent="-207341" algn="l" defTabSz="414683" rtl="0" eaLnBrk="1" fontAlgn="base" hangingPunct="1">
        <a:lnSpc>
          <a:spcPct val="97000"/>
        </a:lnSpc>
        <a:spcBef>
          <a:spcPct val="0"/>
        </a:spcBef>
        <a:spcAft>
          <a:spcPct val="0"/>
        </a:spcAft>
        <a:buClr>
          <a:srgbClr val="000000"/>
        </a:buClr>
        <a:buSzPct val="100000"/>
        <a:buFont typeface="Times New Roman" pitchFamily="16" charset="0"/>
        <a:defRPr sz="4000">
          <a:solidFill>
            <a:srgbClr val="FFFFFF"/>
          </a:solidFill>
          <a:latin typeface="Trebuchet MS" pitchFamily="32" charset="0"/>
          <a:ea typeface="Droid Sans Fallback" charset="0"/>
          <a:cs typeface="Droid Sans Fallback" charset="0"/>
        </a:defRPr>
      </a:lvl5pPr>
      <a:lvl6pPr marL="2280758" indent="-207341" algn="l" defTabSz="414683" rtl="0" eaLnBrk="1" fontAlgn="base" hangingPunct="1">
        <a:lnSpc>
          <a:spcPct val="97000"/>
        </a:lnSpc>
        <a:spcBef>
          <a:spcPct val="0"/>
        </a:spcBef>
        <a:spcAft>
          <a:spcPct val="0"/>
        </a:spcAft>
        <a:buClr>
          <a:srgbClr val="000000"/>
        </a:buClr>
        <a:buSzPct val="100000"/>
        <a:buFont typeface="Times New Roman" pitchFamily="16" charset="0"/>
        <a:defRPr sz="4000">
          <a:solidFill>
            <a:srgbClr val="FFFFFF"/>
          </a:solidFill>
          <a:latin typeface="Trebuchet MS" pitchFamily="32" charset="0"/>
          <a:ea typeface="Droid Sans Fallback" charset="0"/>
          <a:cs typeface="Droid Sans Fallback" charset="0"/>
        </a:defRPr>
      </a:lvl6pPr>
      <a:lvl7pPr marL="2695440" indent="-207341" algn="l" defTabSz="414683" rtl="0" eaLnBrk="1" fontAlgn="base" hangingPunct="1">
        <a:lnSpc>
          <a:spcPct val="97000"/>
        </a:lnSpc>
        <a:spcBef>
          <a:spcPct val="0"/>
        </a:spcBef>
        <a:spcAft>
          <a:spcPct val="0"/>
        </a:spcAft>
        <a:buClr>
          <a:srgbClr val="000000"/>
        </a:buClr>
        <a:buSzPct val="100000"/>
        <a:buFont typeface="Times New Roman" pitchFamily="16" charset="0"/>
        <a:defRPr sz="4000">
          <a:solidFill>
            <a:srgbClr val="FFFFFF"/>
          </a:solidFill>
          <a:latin typeface="Trebuchet MS" pitchFamily="32" charset="0"/>
          <a:ea typeface="Droid Sans Fallback" charset="0"/>
          <a:cs typeface="Droid Sans Fallback" charset="0"/>
        </a:defRPr>
      </a:lvl7pPr>
      <a:lvl8pPr marL="3110124" indent="-207341" algn="l" defTabSz="414683" rtl="0" eaLnBrk="1" fontAlgn="base" hangingPunct="1">
        <a:lnSpc>
          <a:spcPct val="97000"/>
        </a:lnSpc>
        <a:spcBef>
          <a:spcPct val="0"/>
        </a:spcBef>
        <a:spcAft>
          <a:spcPct val="0"/>
        </a:spcAft>
        <a:buClr>
          <a:srgbClr val="000000"/>
        </a:buClr>
        <a:buSzPct val="100000"/>
        <a:buFont typeface="Times New Roman" pitchFamily="16" charset="0"/>
        <a:defRPr sz="4000">
          <a:solidFill>
            <a:srgbClr val="FFFFFF"/>
          </a:solidFill>
          <a:latin typeface="Trebuchet MS" pitchFamily="32" charset="0"/>
          <a:ea typeface="Droid Sans Fallback" charset="0"/>
          <a:cs typeface="Droid Sans Fallback" charset="0"/>
        </a:defRPr>
      </a:lvl8pPr>
      <a:lvl9pPr marL="3524806" indent="-207341" algn="l" defTabSz="414683" rtl="0" eaLnBrk="1" fontAlgn="base" hangingPunct="1">
        <a:lnSpc>
          <a:spcPct val="97000"/>
        </a:lnSpc>
        <a:spcBef>
          <a:spcPct val="0"/>
        </a:spcBef>
        <a:spcAft>
          <a:spcPct val="0"/>
        </a:spcAft>
        <a:buClr>
          <a:srgbClr val="000000"/>
        </a:buClr>
        <a:buSzPct val="100000"/>
        <a:buFont typeface="Times New Roman" pitchFamily="16" charset="0"/>
        <a:defRPr sz="4000">
          <a:solidFill>
            <a:srgbClr val="FFFFFF"/>
          </a:solidFill>
          <a:latin typeface="Trebuchet MS" pitchFamily="32" charset="0"/>
          <a:ea typeface="Droid Sans Fallback" charset="0"/>
          <a:cs typeface="Droid Sans Fallback" charset="0"/>
        </a:defRPr>
      </a:lvl9pPr>
    </p:titleStyle>
    <p:bodyStyle>
      <a:lvl1pPr marL="311013" indent="-311013" algn="l" defTabSz="414683" rtl="0" eaLnBrk="1" fontAlgn="base" hangingPunct="1">
        <a:lnSpc>
          <a:spcPct val="102000"/>
        </a:lnSpc>
        <a:spcBef>
          <a:spcPct val="0"/>
        </a:spcBef>
        <a:spcAft>
          <a:spcPts val="1293"/>
        </a:spcAft>
        <a:buClr>
          <a:srgbClr val="000000"/>
        </a:buClr>
        <a:buSzPct val="100000"/>
        <a:buFont typeface="Times New Roman" pitchFamily="16" charset="0"/>
        <a:defRPr sz="2400">
          <a:solidFill>
            <a:srgbClr val="FFFFFF"/>
          </a:solidFill>
          <a:latin typeface="+mn-lt"/>
          <a:ea typeface="+mn-ea"/>
          <a:cs typeface="+mn-cs"/>
        </a:defRPr>
      </a:lvl1pPr>
      <a:lvl2pPr marL="673860" indent="-259178" algn="l" defTabSz="414683" rtl="0" eaLnBrk="1" fontAlgn="base" hangingPunct="1">
        <a:lnSpc>
          <a:spcPct val="102000"/>
        </a:lnSpc>
        <a:spcBef>
          <a:spcPct val="0"/>
        </a:spcBef>
        <a:spcAft>
          <a:spcPts val="1032"/>
        </a:spcAft>
        <a:buClr>
          <a:srgbClr val="000000"/>
        </a:buClr>
        <a:buSzPct val="100000"/>
        <a:buFont typeface="Times New Roman" pitchFamily="16" charset="0"/>
        <a:defRPr sz="3300">
          <a:solidFill>
            <a:srgbClr val="000000"/>
          </a:solidFill>
          <a:latin typeface="+mn-lt"/>
          <a:ea typeface="+mn-ea"/>
          <a:cs typeface="+mn-cs"/>
        </a:defRPr>
      </a:lvl2pPr>
      <a:lvl3pPr marL="1036707" indent="-207341" algn="l" defTabSz="414683" rtl="0" eaLnBrk="1" fontAlgn="base" hangingPunct="1">
        <a:lnSpc>
          <a:spcPct val="102000"/>
        </a:lnSpc>
        <a:spcBef>
          <a:spcPct val="0"/>
        </a:spcBef>
        <a:spcAft>
          <a:spcPts val="771"/>
        </a:spcAft>
        <a:buClr>
          <a:srgbClr val="000000"/>
        </a:buClr>
        <a:buSzPct val="100000"/>
        <a:buFont typeface="Times New Roman" pitchFamily="16" charset="0"/>
        <a:defRPr sz="3300">
          <a:solidFill>
            <a:srgbClr val="000000"/>
          </a:solidFill>
          <a:latin typeface="+mn-lt"/>
          <a:ea typeface="+mn-ea"/>
          <a:cs typeface="+mn-cs"/>
        </a:defRPr>
      </a:lvl3pPr>
      <a:lvl4pPr marL="1451391" indent="-207341" algn="l" defTabSz="414683" rtl="0" eaLnBrk="1" fontAlgn="base" hangingPunct="1">
        <a:lnSpc>
          <a:spcPct val="102000"/>
        </a:lnSpc>
        <a:spcBef>
          <a:spcPct val="0"/>
        </a:spcBef>
        <a:spcAft>
          <a:spcPts val="522"/>
        </a:spcAft>
        <a:buClr>
          <a:srgbClr val="000000"/>
        </a:buClr>
        <a:buSzPct val="100000"/>
        <a:buFont typeface="Times New Roman" pitchFamily="16" charset="0"/>
        <a:defRPr sz="3300">
          <a:solidFill>
            <a:srgbClr val="000000"/>
          </a:solidFill>
          <a:latin typeface="+mn-lt"/>
          <a:ea typeface="+mn-ea"/>
          <a:cs typeface="+mn-cs"/>
        </a:defRPr>
      </a:lvl4pPr>
      <a:lvl5pPr marL="1866074" indent="-207341" algn="l" defTabSz="414683" rtl="0" eaLnBrk="1" fontAlgn="base" hangingPunct="1">
        <a:lnSpc>
          <a:spcPct val="102000"/>
        </a:lnSpc>
        <a:spcBef>
          <a:spcPct val="0"/>
        </a:spcBef>
        <a:spcAft>
          <a:spcPts val="261"/>
        </a:spcAft>
        <a:buClr>
          <a:srgbClr val="000000"/>
        </a:buClr>
        <a:buSzPct val="100000"/>
        <a:buFont typeface="Times New Roman" pitchFamily="16" charset="0"/>
        <a:defRPr sz="3300">
          <a:solidFill>
            <a:srgbClr val="000000"/>
          </a:solidFill>
          <a:latin typeface="+mn-lt"/>
          <a:ea typeface="+mn-ea"/>
          <a:cs typeface="+mn-cs"/>
        </a:defRPr>
      </a:lvl5pPr>
      <a:lvl6pPr marL="2280758" indent="-207341" algn="l" defTabSz="414683" rtl="0" eaLnBrk="1" fontAlgn="base" hangingPunct="1">
        <a:lnSpc>
          <a:spcPct val="102000"/>
        </a:lnSpc>
        <a:spcBef>
          <a:spcPct val="0"/>
        </a:spcBef>
        <a:spcAft>
          <a:spcPts val="261"/>
        </a:spcAft>
        <a:buClr>
          <a:srgbClr val="000000"/>
        </a:buClr>
        <a:buSzPct val="100000"/>
        <a:buFont typeface="Times New Roman" pitchFamily="16" charset="0"/>
        <a:defRPr sz="3300">
          <a:solidFill>
            <a:srgbClr val="000000"/>
          </a:solidFill>
          <a:latin typeface="+mn-lt"/>
          <a:ea typeface="+mn-ea"/>
          <a:cs typeface="+mn-cs"/>
        </a:defRPr>
      </a:lvl6pPr>
      <a:lvl7pPr marL="2695440" indent="-207341" algn="l" defTabSz="414683" rtl="0" eaLnBrk="1" fontAlgn="base" hangingPunct="1">
        <a:lnSpc>
          <a:spcPct val="102000"/>
        </a:lnSpc>
        <a:spcBef>
          <a:spcPct val="0"/>
        </a:spcBef>
        <a:spcAft>
          <a:spcPts val="261"/>
        </a:spcAft>
        <a:buClr>
          <a:srgbClr val="000000"/>
        </a:buClr>
        <a:buSzPct val="100000"/>
        <a:buFont typeface="Times New Roman" pitchFamily="16" charset="0"/>
        <a:defRPr sz="3300">
          <a:solidFill>
            <a:srgbClr val="000000"/>
          </a:solidFill>
          <a:latin typeface="+mn-lt"/>
          <a:ea typeface="+mn-ea"/>
          <a:cs typeface="+mn-cs"/>
        </a:defRPr>
      </a:lvl7pPr>
      <a:lvl8pPr marL="3110124" indent="-207341" algn="l" defTabSz="414683" rtl="0" eaLnBrk="1" fontAlgn="base" hangingPunct="1">
        <a:lnSpc>
          <a:spcPct val="102000"/>
        </a:lnSpc>
        <a:spcBef>
          <a:spcPct val="0"/>
        </a:spcBef>
        <a:spcAft>
          <a:spcPts val="261"/>
        </a:spcAft>
        <a:buClr>
          <a:srgbClr val="000000"/>
        </a:buClr>
        <a:buSzPct val="100000"/>
        <a:buFont typeface="Times New Roman" pitchFamily="16" charset="0"/>
        <a:defRPr sz="3300">
          <a:solidFill>
            <a:srgbClr val="000000"/>
          </a:solidFill>
          <a:latin typeface="+mn-lt"/>
          <a:ea typeface="+mn-ea"/>
          <a:cs typeface="+mn-cs"/>
        </a:defRPr>
      </a:lvl8pPr>
      <a:lvl9pPr marL="3524806" indent="-207341" algn="l" defTabSz="414683" rtl="0" eaLnBrk="1" fontAlgn="base" hangingPunct="1">
        <a:lnSpc>
          <a:spcPct val="102000"/>
        </a:lnSpc>
        <a:spcBef>
          <a:spcPct val="0"/>
        </a:spcBef>
        <a:spcAft>
          <a:spcPts val="261"/>
        </a:spcAft>
        <a:buClr>
          <a:srgbClr val="000000"/>
        </a:buClr>
        <a:buSzPct val="100000"/>
        <a:buFont typeface="Times New Roman" pitchFamily="16" charset="0"/>
        <a:defRPr sz="3300">
          <a:solidFill>
            <a:srgbClr val="000000"/>
          </a:solidFill>
          <a:latin typeface="+mn-lt"/>
          <a:ea typeface="+mn-ea"/>
          <a:cs typeface="+mn-cs"/>
        </a:defRPr>
      </a:lvl9pPr>
    </p:bodyStyle>
    <p:otherStyle>
      <a:defPPr>
        <a:defRPr lang="en-US"/>
      </a:defPPr>
      <a:lvl1pPr marL="0" algn="l" defTabSz="829366" rtl="0" eaLnBrk="1" latinLnBrk="0" hangingPunct="1">
        <a:defRPr sz="1600" kern="1200">
          <a:solidFill>
            <a:schemeClr val="tx1"/>
          </a:solidFill>
          <a:latin typeface="+mn-lt"/>
          <a:ea typeface="+mn-ea"/>
          <a:cs typeface="+mn-cs"/>
        </a:defRPr>
      </a:lvl1pPr>
      <a:lvl2pPr marL="414683" algn="l" defTabSz="829366" rtl="0" eaLnBrk="1" latinLnBrk="0" hangingPunct="1">
        <a:defRPr sz="1600" kern="1200">
          <a:solidFill>
            <a:schemeClr val="tx1"/>
          </a:solidFill>
          <a:latin typeface="+mn-lt"/>
          <a:ea typeface="+mn-ea"/>
          <a:cs typeface="+mn-cs"/>
        </a:defRPr>
      </a:lvl2pPr>
      <a:lvl3pPr marL="829366" algn="l" defTabSz="829366" rtl="0" eaLnBrk="1" latinLnBrk="0" hangingPunct="1">
        <a:defRPr sz="1600" kern="1200">
          <a:solidFill>
            <a:schemeClr val="tx1"/>
          </a:solidFill>
          <a:latin typeface="+mn-lt"/>
          <a:ea typeface="+mn-ea"/>
          <a:cs typeface="+mn-cs"/>
        </a:defRPr>
      </a:lvl3pPr>
      <a:lvl4pPr marL="1244049" algn="l" defTabSz="829366" rtl="0" eaLnBrk="1" latinLnBrk="0" hangingPunct="1">
        <a:defRPr sz="1600" kern="1200">
          <a:solidFill>
            <a:schemeClr val="tx1"/>
          </a:solidFill>
          <a:latin typeface="+mn-lt"/>
          <a:ea typeface="+mn-ea"/>
          <a:cs typeface="+mn-cs"/>
        </a:defRPr>
      </a:lvl4pPr>
      <a:lvl5pPr marL="1658732" algn="l" defTabSz="829366" rtl="0" eaLnBrk="1" latinLnBrk="0" hangingPunct="1">
        <a:defRPr sz="1600" kern="1200">
          <a:solidFill>
            <a:schemeClr val="tx1"/>
          </a:solidFill>
          <a:latin typeface="+mn-lt"/>
          <a:ea typeface="+mn-ea"/>
          <a:cs typeface="+mn-cs"/>
        </a:defRPr>
      </a:lvl5pPr>
      <a:lvl6pPr marL="2073416" algn="l" defTabSz="829366" rtl="0" eaLnBrk="1" latinLnBrk="0" hangingPunct="1">
        <a:defRPr sz="1600" kern="1200">
          <a:solidFill>
            <a:schemeClr val="tx1"/>
          </a:solidFill>
          <a:latin typeface="+mn-lt"/>
          <a:ea typeface="+mn-ea"/>
          <a:cs typeface="+mn-cs"/>
        </a:defRPr>
      </a:lvl6pPr>
      <a:lvl7pPr marL="2488099" algn="l" defTabSz="829366" rtl="0" eaLnBrk="1" latinLnBrk="0" hangingPunct="1">
        <a:defRPr sz="1600" kern="1200">
          <a:solidFill>
            <a:schemeClr val="tx1"/>
          </a:solidFill>
          <a:latin typeface="+mn-lt"/>
          <a:ea typeface="+mn-ea"/>
          <a:cs typeface="+mn-cs"/>
        </a:defRPr>
      </a:lvl7pPr>
      <a:lvl8pPr marL="2902782" algn="l" defTabSz="829366" rtl="0" eaLnBrk="1" latinLnBrk="0" hangingPunct="1">
        <a:defRPr sz="1600" kern="1200">
          <a:solidFill>
            <a:schemeClr val="tx1"/>
          </a:solidFill>
          <a:latin typeface="+mn-lt"/>
          <a:ea typeface="+mn-ea"/>
          <a:cs typeface="+mn-cs"/>
        </a:defRPr>
      </a:lvl8pPr>
      <a:lvl9pPr marL="3317465" algn="l" defTabSz="829366" rtl="0" eaLnBrk="1" latinLnBrk="0" hangingPunct="1">
        <a:defRPr sz="16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B050"/>
            </a:gs>
            <a:gs pos="61000">
              <a:srgbClr val="94BCA6"/>
            </a:gs>
            <a:gs pos="74000">
              <a:schemeClr val="bg1">
                <a:lumMod val="75000"/>
              </a:schemeClr>
            </a:gs>
            <a:gs pos="83000">
              <a:schemeClr val="bg1">
                <a:lumMod val="85000"/>
              </a:schemeClr>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280" y="4425588"/>
            <a:ext cx="11187840" cy="170225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0" name="Rectangle 2"/>
          <p:cNvSpPr>
            <a:spLocks noGrp="1" noChangeArrowheads="1"/>
          </p:cNvSpPr>
          <p:nvPr>
            <p:ph type="title"/>
          </p:nvPr>
        </p:nvSpPr>
        <p:spPr bwMode="auto">
          <a:xfrm>
            <a:off x="608644" y="4715055"/>
            <a:ext cx="9672960"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2051" name="Rectangle 3"/>
          <p:cNvSpPr>
            <a:spLocks noGrp="1" noChangeArrowheads="1"/>
          </p:cNvSpPr>
          <p:nvPr>
            <p:ph type="body" idx="1"/>
          </p:nvPr>
        </p:nvSpPr>
        <p:spPr bwMode="auto">
          <a:xfrm>
            <a:off x="12276480" y="5557547"/>
            <a:ext cx="0" cy="326568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80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2052" name="Rectangle 4"/>
          <p:cNvSpPr>
            <a:spLocks noGrp="1" noChangeArrowheads="1"/>
          </p:cNvSpPr>
          <p:nvPr>
            <p:ph type="dt"/>
          </p:nvPr>
        </p:nvSpPr>
        <p:spPr bwMode="auto">
          <a:xfrm>
            <a:off x="608644" y="6247376"/>
            <a:ext cx="2837760" cy="470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14640" algn="l"/>
                <a:tab pos="829280" algn="l"/>
                <a:tab pos="1243920" algn="l"/>
                <a:tab pos="1658560" algn="l"/>
                <a:tab pos="2073201" algn="l"/>
              </a:tabLst>
              <a:defRPr sz="1300">
                <a:solidFill>
                  <a:srgbClr val="000000"/>
                </a:solidFill>
              </a:defRPr>
            </a:lvl1pPr>
          </a:lstStyle>
          <a:p>
            <a:endParaRPr lang="en-US"/>
          </a:p>
        </p:txBody>
      </p:sp>
      <p:sp>
        <p:nvSpPr>
          <p:cNvPr id="2053" name="Rectangle 5"/>
          <p:cNvSpPr>
            <a:spLocks noGrp="1" noChangeArrowheads="1"/>
          </p:cNvSpPr>
          <p:nvPr>
            <p:ph type="ftr"/>
          </p:nvPr>
        </p:nvSpPr>
        <p:spPr bwMode="auto">
          <a:xfrm>
            <a:off x="4170240" y="6247376"/>
            <a:ext cx="3863040" cy="470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tabLst>
                <a:tab pos="414640" algn="l"/>
                <a:tab pos="829280" algn="l"/>
                <a:tab pos="1243920" algn="l"/>
                <a:tab pos="1658560" algn="l"/>
                <a:tab pos="2073201" algn="l"/>
                <a:tab pos="2487841" algn="l"/>
              </a:tabLst>
              <a:defRPr sz="1300">
                <a:solidFill>
                  <a:srgbClr val="000000"/>
                </a:solidFill>
              </a:defRPr>
            </a:lvl1pPr>
          </a:lstStyle>
          <a:p>
            <a:endParaRPr lang="en-US"/>
          </a:p>
        </p:txBody>
      </p:sp>
      <p:sp>
        <p:nvSpPr>
          <p:cNvPr id="2054" name="Rectangle 6"/>
          <p:cNvSpPr>
            <a:spLocks noGrp="1" noChangeArrowheads="1"/>
          </p:cNvSpPr>
          <p:nvPr>
            <p:ph type="sldNum"/>
          </p:nvPr>
        </p:nvSpPr>
        <p:spPr bwMode="auto">
          <a:xfrm>
            <a:off x="8739840" y="6247376"/>
            <a:ext cx="2837760" cy="470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14640" algn="l"/>
                <a:tab pos="829280" algn="l"/>
                <a:tab pos="1243920" algn="l"/>
                <a:tab pos="1658560" algn="l"/>
                <a:tab pos="2073201" algn="l"/>
              </a:tabLst>
              <a:defRPr sz="1300">
                <a:solidFill>
                  <a:srgbClr val="000000"/>
                </a:solidFill>
              </a:defRPr>
            </a:lvl1pPr>
          </a:lstStyle>
          <a:p>
            <a:fld id="{704C3D5A-2462-4285-9041-EA2F661B054E}" type="slidenum">
              <a:rPr lang="en-US"/>
              <a:pPr/>
              <a:t>‹#›</a:t>
            </a:fld>
            <a:endParaRPr lang="en-US"/>
          </a:p>
        </p:txBody>
      </p:sp>
      <p:sp>
        <p:nvSpPr>
          <p:cNvPr id="2055" name="Text Box 7"/>
          <p:cNvSpPr txBox="1">
            <a:spLocks noChangeArrowheads="1"/>
          </p:cNvSpPr>
          <p:nvPr/>
        </p:nvSpPr>
        <p:spPr bwMode="auto">
          <a:xfrm>
            <a:off x="610560" y="4650249"/>
            <a:ext cx="9342720" cy="1144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27" tIns="41464" rIns="82927" bIns="41464" anchor="ctr"/>
          <a:lstStyle/>
          <a:p>
            <a:endParaRPr lang="en-IN" sz="1800"/>
          </a:p>
        </p:txBody>
      </p:sp>
    </p:spTree>
    <p:extLst>
      <p:ext uri="{BB962C8B-B14F-4D97-AF65-F5344CB8AC3E}">
        <p14:creationId xmlns:p14="http://schemas.microsoft.com/office/powerpoint/2010/main" val="3597947322"/>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xStyles>
    <p:titleStyle>
      <a:lvl1pPr algn="l" defTabSz="414640" rtl="0" eaLnBrk="1" fontAlgn="base" hangingPunct="1">
        <a:lnSpc>
          <a:spcPct val="97000"/>
        </a:lnSpc>
        <a:spcBef>
          <a:spcPct val="0"/>
        </a:spcBef>
        <a:spcAft>
          <a:spcPct val="0"/>
        </a:spcAft>
        <a:buClr>
          <a:srgbClr val="000000"/>
        </a:buClr>
        <a:buSzPct val="100000"/>
        <a:buFont typeface="Times New Roman" pitchFamily="16" charset="0"/>
        <a:defRPr sz="3300">
          <a:solidFill>
            <a:srgbClr val="FFFFFF"/>
          </a:solidFill>
          <a:latin typeface="+mj-lt"/>
          <a:ea typeface="+mj-ea"/>
          <a:cs typeface="+mj-cs"/>
        </a:defRPr>
      </a:lvl1pPr>
      <a:lvl2pPr marL="673790" indent="-259151" algn="l" defTabSz="414640" rtl="0" eaLnBrk="1" fontAlgn="base" hangingPunct="1">
        <a:lnSpc>
          <a:spcPct val="97000"/>
        </a:lnSpc>
        <a:spcBef>
          <a:spcPct val="0"/>
        </a:spcBef>
        <a:spcAft>
          <a:spcPct val="0"/>
        </a:spcAft>
        <a:buClr>
          <a:srgbClr val="000000"/>
        </a:buClr>
        <a:buSzPct val="100000"/>
        <a:buFont typeface="Times New Roman" pitchFamily="16" charset="0"/>
        <a:defRPr sz="3300">
          <a:solidFill>
            <a:srgbClr val="FFFFFF"/>
          </a:solidFill>
          <a:latin typeface="Trebuchet MS" pitchFamily="32" charset="0"/>
          <a:ea typeface="Droid Sans Fallback" charset="0"/>
          <a:cs typeface="Droid Sans Fallback" charset="0"/>
        </a:defRPr>
      </a:lvl2pPr>
      <a:lvl3pPr marL="1036599" indent="-207320" algn="l" defTabSz="414640" rtl="0" eaLnBrk="1" fontAlgn="base" hangingPunct="1">
        <a:lnSpc>
          <a:spcPct val="97000"/>
        </a:lnSpc>
        <a:spcBef>
          <a:spcPct val="0"/>
        </a:spcBef>
        <a:spcAft>
          <a:spcPct val="0"/>
        </a:spcAft>
        <a:buClr>
          <a:srgbClr val="000000"/>
        </a:buClr>
        <a:buSzPct val="100000"/>
        <a:buFont typeface="Times New Roman" pitchFamily="16" charset="0"/>
        <a:defRPr sz="3300">
          <a:solidFill>
            <a:srgbClr val="FFFFFF"/>
          </a:solidFill>
          <a:latin typeface="Trebuchet MS" pitchFamily="32" charset="0"/>
          <a:ea typeface="Droid Sans Fallback" charset="0"/>
          <a:cs typeface="Droid Sans Fallback" charset="0"/>
        </a:defRPr>
      </a:lvl3pPr>
      <a:lvl4pPr marL="1451240" indent="-207320" algn="l" defTabSz="414640" rtl="0" eaLnBrk="1" fontAlgn="base" hangingPunct="1">
        <a:lnSpc>
          <a:spcPct val="97000"/>
        </a:lnSpc>
        <a:spcBef>
          <a:spcPct val="0"/>
        </a:spcBef>
        <a:spcAft>
          <a:spcPct val="0"/>
        </a:spcAft>
        <a:buClr>
          <a:srgbClr val="000000"/>
        </a:buClr>
        <a:buSzPct val="100000"/>
        <a:buFont typeface="Times New Roman" pitchFamily="16" charset="0"/>
        <a:defRPr sz="3300">
          <a:solidFill>
            <a:srgbClr val="FFFFFF"/>
          </a:solidFill>
          <a:latin typeface="Trebuchet MS" pitchFamily="32" charset="0"/>
          <a:ea typeface="Droid Sans Fallback" charset="0"/>
          <a:cs typeface="Droid Sans Fallback" charset="0"/>
        </a:defRPr>
      </a:lvl4pPr>
      <a:lvl5pPr marL="1865880" indent="-207320" algn="l" defTabSz="414640" rtl="0" eaLnBrk="1" fontAlgn="base" hangingPunct="1">
        <a:lnSpc>
          <a:spcPct val="97000"/>
        </a:lnSpc>
        <a:spcBef>
          <a:spcPct val="0"/>
        </a:spcBef>
        <a:spcAft>
          <a:spcPct val="0"/>
        </a:spcAft>
        <a:buClr>
          <a:srgbClr val="000000"/>
        </a:buClr>
        <a:buSzPct val="100000"/>
        <a:buFont typeface="Times New Roman" pitchFamily="16" charset="0"/>
        <a:defRPr sz="3300">
          <a:solidFill>
            <a:srgbClr val="FFFFFF"/>
          </a:solidFill>
          <a:latin typeface="Trebuchet MS" pitchFamily="32" charset="0"/>
          <a:ea typeface="Droid Sans Fallback" charset="0"/>
          <a:cs typeface="Droid Sans Fallback" charset="0"/>
        </a:defRPr>
      </a:lvl5pPr>
      <a:lvl6pPr marL="2280522" indent="-207320" algn="l" defTabSz="414640" rtl="0" eaLnBrk="1" fontAlgn="base" hangingPunct="1">
        <a:lnSpc>
          <a:spcPct val="97000"/>
        </a:lnSpc>
        <a:spcBef>
          <a:spcPct val="0"/>
        </a:spcBef>
        <a:spcAft>
          <a:spcPct val="0"/>
        </a:spcAft>
        <a:buClr>
          <a:srgbClr val="000000"/>
        </a:buClr>
        <a:buSzPct val="100000"/>
        <a:buFont typeface="Times New Roman" pitchFamily="16" charset="0"/>
        <a:defRPr sz="3300">
          <a:solidFill>
            <a:srgbClr val="FFFFFF"/>
          </a:solidFill>
          <a:latin typeface="Trebuchet MS" pitchFamily="32" charset="0"/>
          <a:ea typeface="Droid Sans Fallback" charset="0"/>
          <a:cs typeface="Droid Sans Fallback" charset="0"/>
        </a:defRPr>
      </a:lvl6pPr>
      <a:lvl7pPr marL="2695161" indent="-207320" algn="l" defTabSz="414640" rtl="0" eaLnBrk="1" fontAlgn="base" hangingPunct="1">
        <a:lnSpc>
          <a:spcPct val="97000"/>
        </a:lnSpc>
        <a:spcBef>
          <a:spcPct val="0"/>
        </a:spcBef>
        <a:spcAft>
          <a:spcPct val="0"/>
        </a:spcAft>
        <a:buClr>
          <a:srgbClr val="000000"/>
        </a:buClr>
        <a:buSzPct val="100000"/>
        <a:buFont typeface="Times New Roman" pitchFamily="16" charset="0"/>
        <a:defRPr sz="3300">
          <a:solidFill>
            <a:srgbClr val="FFFFFF"/>
          </a:solidFill>
          <a:latin typeface="Trebuchet MS" pitchFamily="32" charset="0"/>
          <a:ea typeface="Droid Sans Fallback" charset="0"/>
          <a:cs typeface="Droid Sans Fallback" charset="0"/>
        </a:defRPr>
      </a:lvl7pPr>
      <a:lvl8pPr marL="3109802" indent="-207320" algn="l" defTabSz="414640" rtl="0" eaLnBrk="1" fontAlgn="base" hangingPunct="1">
        <a:lnSpc>
          <a:spcPct val="97000"/>
        </a:lnSpc>
        <a:spcBef>
          <a:spcPct val="0"/>
        </a:spcBef>
        <a:spcAft>
          <a:spcPct val="0"/>
        </a:spcAft>
        <a:buClr>
          <a:srgbClr val="000000"/>
        </a:buClr>
        <a:buSzPct val="100000"/>
        <a:buFont typeface="Times New Roman" pitchFamily="16" charset="0"/>
        <a:defRPr sz="3300">
          <a:solidFill>
            <a:srgbClr val="FFFFFF"/>
          </a:solidFill>
          <a:latin typeface="Trebuchet MS" pitchFamily="32" charset="0"/>
          <a:ea typeface="Droid Sans Fallback" charset="0"/>
          <a:cs typeface="Droid Sans Fallback" charset="0"/>
        </a:defRPr>
      </a:lvl8pPr>
      <a:lvl9pPr marL="3524441" indent="-207320" algn="l" defTabSz="414640" rtl="0" eaLnBrk="1" fontAlgn="base" hangingPunct="1">
        <a:lnSpc>
          <a:spcPct val="97000"/>
        </a:lnSpc>
        <a:spcBef>
          <a:spcPct val="0"/>
        </a:spcBef>
        <a:spcAft>
          <a:spcPct val="0"/>
        </a:spcAft>
        <a:buClr>
          <a:srgbClr val="000000"/>
        </a:buClr>
        <a:buSzPct val="100000"/>
        <a:buFont typeface="Times New Roman" pitchFamily="16" charset="0"/>
        <a:defRPr sz="3300">
          <a:solidFill>
            <a:srgbClr val="FFFFFF"/>
          </a:solidFill>
          <a:latin typeface="Trebuchet MS" pitchFamily="32" charset="0"/>
          <a:ea typeface="Droid Sans Fallback" charset="0"/>
          <a:cs typeface="Droid Sans Fallback" charset="0"/>
        </a:defRPr>
      </a:lvl9pPr>
    </p:titleStyle>
    <p:bodyStyle>
      <a:lvl1pPr marL="310981" indent="-310981" algn="l" defTabSz="414640" rtl="0" eaLnBrk="1" fontAlgn="base" hangingPunct="1">
        <a:lnSpc>
          <a:spcPct val="93000"/>
        </a:lnSpc>
        <a:spcBef>
          <a:spcPct val="0"/>
        </a:spcBef>
        <a:spcAft>
          <a:spcPts val="1293"/>
        </a:spcAft>
        <a:buClr>
          <a:srgbClr val="000000"/>
        </a:buClr>
        <a:buSzPct val="100000"/>
        <a:buFont typeface="Times New Roman" pitchFamily="16" charset="0"/>
        <a:defRPr sz="2900">
          <a:solidFill>
            <a:srgbClr val="000000"/>
          </a:solidFill>
          <a:latin typeface="+mn-lt"/>
          <a:ea typeface="+mn-ea"/>
          <a:cs typeface="+mn-cs"/>
        </a:defRPr>
      </a:lvl1pPr>
      <a:lvl2pPr marL="673790" indent="-259151" algn="l" defTabSz="414640" rtl="0" eaLnBrk="1" fontAlgn="base" hangingPunct="1">
        <a:lnSpc>
          <a:spcPct val="93000"/>
        </a:lnSpc>
        <a:spcBef>
          <a:spcPct val="0"/>
        </a:spcBef>
        <a:spcAft>
          <a:spcPts val="1032"/>
        </a:spcAft>
        <a:buClr>
          <a:srgbClr val="000000"/>
        </a:buClr>
        <a:buSzPct val="100000"/>
        <a:buFont typeface="Times New Roman" pitchFamily="16" charset="0"/>
        <a:defRPr sz="2500">
          <a:solidFill>
            <a:srgbClr val="000000"/>
          </a:solidFill>
          <a:latin typeface="+mn-lt"/>
          <a:ea typeface="+mn-ea"/>
          <a:cs typeface="+mn-cs"/>
        </a:defRPr>
      </a:lvl2pPr>
      <a:lvl3pPr marL="1036599" indent="-207320" algn="l" defTabSz="414640" rtl="0" eaLnBrk="1" fontAlgn="base" hangingPunct="1">
        <a:lnSpc>
          <a:spcPct val="93000"/>
        </a:lnSpc>
        <a:spcBef>
          <a:spcPct val="0"/>
        </a:spcBef>
        <a:spcAft>
          <a:spcPts val="771"/>
        </a:spcAft>
        <a:buClr>
          <a:srgbClr val="000000"/>
        </a:buClr>
        <a:buSzPct val="100000"/>
        <a:buFont typeface="Times New Roman" pitchFamily="16" charset="0"/>
        <a:defRPr sz="2200">
          <a:solidFill>
            <a:srgbClr val="000000"/>
          </a:solidFill>
          <a:latin typeface="+mn-lt"/>
          <a:ea typeface="+mn-ea"/>
          <a:cs typeface="+mn-cs"/>
        </a:defRPr>
      </a:lvl3pPr>
      <a:lvl4pPr marL="1451240" indent="-207320" algn="l" defTabSz="414640" rtl="0" eaLnBrk="1" fontAlgn="base" hangingPunct="1">
        <a:lnSpc>
          <a:spcPct val="93000"/>
        </a:lnSpc>
        <a:spcBef>
          <a:spcPct val="0"/>
        </a:spcBef>
        <a:spcAft>
          <a:spcPts val="522"/>
        </a:spcAft>
        <a:buClr>
          <a:srgbClr val="000000"/>
        </a:buClr>
        <a:buSzPct val="100000"/>
        <a:buFont typeface="Times New Roman" pitchFamily="16" charset="0"/>
        <a:defRPr sz="1800">
          <a:solidFill>
            <a:srgbClr val="000000"/>
          </a:solidFill>
          <a:latin typeface="+mn-lt"/>
          <a:ea typeface="+mn-ea"/>
          <a:cs typeface="+mn-cs"/>
        </a:defRPr>
      </a:lvl4pPr>
      <a:lvl5pPr marL="1865880" indent="-207320" algn="l" defTabSz="414640"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5pPr>
      <a:lvl6pPr marL="2280522" indent="-207320" algn="l" defTabSz="414640"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6pPr>
      <a:lvl7pPr marL="2695161" indent="-207320" algn="l" defTabSz="414640"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7pPr>
      <a:lvl8pPr marL="3109802" indent="-207320" algn="l" defTabSz="414640"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8pPr>
      <a:lvl9pPr marL="3524441" indent="-207320" algn="l" defTabSz="414640"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9pPr>
    </p:bodyStyle>
    <p:otherStyle>
      <a:defPPr>
        <a:defRPr lang="en-US"/>
      </a:defPPr>
      <a:lvl1pPr marL="0" algn="l" defTabSz="829280" rtl="0" eaLnBrk="1" latinLnBrk="0" hangingPunct="1">
        <a:defRPr sz="1600" kern="1200">
          <a:solidFill>
            <a:schemeClr val="tx1"/>
          </a:solidFill>
          <a:latin typeface="+mn-lt"/>
          <a:ea typeface="+mn-ea"/>
          <a:cs typeface="+mn-cs"/>
        </a:defRPr>
      </a:lvl1pPr>
      <a:lvl2pPr marL="414640" algn="l" defTabSz="829280" rtl="0" eaLnBrk="1" latinLnBrk="0" hangingPunct="1">
        <a:defRPr sz="1600" kern="1200">
          <a:solidFill>
            <a:schemeClr val="tx1"/>
          </a:solidFill>
          <a:latin typeface="+mn-lt"/>
          <a:ea typeface="+mn-ea"/>
          <a:cs typeface="+mn-cs"/>
        </a:defRPr>
      </a:lvl2pPr>
      <a:lvl3pPr marL="829280" algn="l" defTabSz="829280" rtl="0" eaLnBrk="1" latinLnBrk="0" hangingPunct="1">
        <a:defRPr sz="1600" kern="1200">
          <a:solidFill>
            <a:schemeClr val="tx1"/>
          </a:solidFill>
          <a:latin typeface="+mn-lt"/>
          <a:ea typeface="+mn-ea"/>
          <a:cs typeface="+mn-cs"/>
        </a:defRPr>
      </a:lvl3pPr>
      <a:lvl4pPr marL="1243920" algn="l" defTabSz="829280" rtl="0" eaLnBrk="1" latinLnBrk="0" hangingPunct="1">
        <a:defRPr sz="1600" kern="1200">
          <a:solidFill>
            <a:schemeClr val="tx1"/>
          </a:solidFill>
          <a:latin typeface="+mn-lt"/>
          <a:ea typeface="+mn-ea"/>
          <a:cs typeface="+mn-cs"/>
        </a:defRPr>
      </a:lvl4pPr>
      <a:lvl5pPr marL="1658560" algn="l" defTabSz="829280" rtl="0" eaLnBrk="1" latinLnBrk="0" hangingPunct="1">
        <a:defRPr sz="1600" kern="1200">
          <a:solidFill>
            <a:schemeClr val="tx1"/>
          </a:solidFill>
          <a:latin typeface="+mn-lt"/>
          <a:ea typeface="+mn-ea"/>
          <a:cs typeface="+mn-cs"/>
        </a:defRPr>
      </a:lvl5pPr>
      <a:lvl6pPr marL="2073201" algn="l" defTabSz="829280" rtl="0" eaLnBrk="1" latinLnBrk="0" hangingPunct="1">
        <a:defRPr sz="1600" kern="1200">
          <a:solidFill>
            <a:schemeClr val="tx1"/>
          </a:solidFill>
          <a:latin typeface="+mn-lt"/>
          <a:ea typeface="+mn-ea"/>
          <a:cs typeface="+mn-cs"/>
        </a:defRPr>
      </a:lvl6pPr>
      <a:lvl7pPr marL="2487841" algn="l" defTabSz="829280" rtl="0" eaLnBrk="1" latinLnBrk="0" hangingPunct="1">
        <a:defRPr sz="1600" kern="1200">
          <a:solidFill>
            <a:schemeClr val="tx1"/>
          </a:solidFill>
          <a:latin typeface="+mn-lt"/>
          <a:ea typeface="+mn-ea"/>
          <a:cs typeface="+mn-cs"/>
        </a:defRPr>
      </a:lvl7pPr>
      <a:lvl8pPr marL="2902481" algn="l" defTabSz="829280" rtl="0" eaLnBrk="1" latinLnBrk="0" hangingPunct="1">
        <a:defRPr sz="1600" kern="1200">
          <a:solidFill>
            <a:schemeClr val="tx1"/>
          </a:solidFill>
          <a:latin typeface="+mn-lt"/>
          <a:ea typeface="+mn-ea"/>
          <a:cs typeface="+mn-cs"/>
        </a:defRPr>
      </a:lvl8pPr>
      <a:lvl9pPr marL="3317121" algn="l" defTabSz="82928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4.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83.xml"/><Relationship Id="rId5" Type="http://schemas.openxmlformats.org/officeDocument/2006/relationships/image" Target="../media/image17.jp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18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18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18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183.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0.png"/><Relationship Id="rId1" Type="http://schemas.openxmlformats.org/officeDocument/2006/relationships/slideLayout" Target="../slideLayouts/slideLayout18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0.png"/><Relationship Id="rId1" Type="http://schemas.openxmlformats.org/officeDocument/2006/relationships/slideLayout" Target="../slideLayouts/slideLayout18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0.png"/><Relationship Id="rId1" Type="http://schemas.openxmlformats.org/officeDocument/2006/relationships/slideLayout" Target="../slideLayouts/slideLayout183.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3.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0.png"/><Relationship Id="rId1" Type="http://schemas.openxmlformats.org/officeDocument/2006/relationships/slideLayout" Target="../slideLayouts/slideLayout183.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0.png"/><Relationship Id="rId1" Type="http://schemas.openxmlformats.org/officeDocument/2006/relationships/slideLayout" Target="../slideLayouts/slideLayout183.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0.png"/><Relationship Id="rId1" Type="http://schemas.openxmlformats.org/officeDocument/2006/relationships/slideLayout" Target="../slideLayouts/slideLayout183.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png"/><Relationship Id="rId1" Type="http://schemas.openxmlformats.org/officeDocument/2006/relationships/slideLayout" Target="../slideLayouts/slideLayout183.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0.png"/><Relationship Id="rId1" Type="http://schemas.openxmlformats.org/officeDocument/2006/relationships/slideLayout" Target="../slideLayouts/slideLayout183.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0.png"/><Relationship Id="rId1" Type="http://schemas.openxmlformats.org/officeDocument/2006/relationships/slideLayout" Target="../slideLayouts/slideLayout183.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0.png"/><Relationship Id="rId1" Type="http://schemas.openxmlformats.org/officeDocument/2006/relationships/slideLayout" Target="../slideLayouts/slideLayout183.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0.png"/><Relationship Id="rId1" Type="http://schemas.openxmlformats.org/officeDocument/2006/relationships/slideLayout" Target="../slideLayouts/slideLayout183.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0.png"/><Relationship Id="rId1" Type="http://schemas.openxmlformats.org/officeDocument/2006/relationships/slideLayout" Target="../slideLayouts/slideLayout183.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3.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3.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3.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Event_data_recorder" TargetMode="External"/><Relationship Id="rId2" Type="http://schemas.openxmlformats.org/officeDocument/2006/relationships/image" Target="../media/image10.png"/><Relationship Id="rId1" Type="http://schemas.openxmlformats.org/officeDocument/2006/relationships/slideLayout" Target="../slideLayouts/slideLayout183.xml"/><Relationship Id="rId5" Type="http://schemas.openxmlformats.org/officeDocument/2006/relationships/hyperlink" Target="https://www.emertxe.com/content/mc-programming/car-black-box.pdf" TargetMode="External"/><Relationship Id="rId4" Type="http://schemas.openxmlformats.org/officeDocument/2006/relationships/hyperlink" Target="http://www.emcu.it/CAR-BlackBox/CarBlackBox.html"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18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E71E71F-B2DE-8BF0-A945-D9809CC0F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0698" y="90487"/>
            <a:ext cx="5925509" cy="2492973"/>
          </a:xfrm>
          <a:prstGeom prst="rect">
            <a:avLst/>
          </a:prstGeom>
        </p:spPr>
      </p:pic>
      <p:sp>
        <p:nvSpPr>
          <p:cNvPr id="10" name="TextBox 9">
            <a:extLst>
              <a:ext uri="{FF2B5EF4-FFF2-40B4-BE49-F238E27FC236}">
                <a16:creationId xmlns:a16="http://schemas.microsoft.com/office/drawing/2014/main" id="{646F4D76-3CA1-28F8-5E11-81DCE9AB7DB3}"/>
              </a:ext>
            </a:extLst>
          </p:cNvPr>
          <p:cNvSpPr txBox="1"/>
          <p:nvPr/>
        </p:nvSpPr>
        <p:spPr>
          <a:xfrm>
            <a:off x="8204798" y="5050919"/>
            <a:ext cx="4505326" cy="400110"/>
          </a:xfrm>
          <a:prstGeom prst="rect">
            <a:avLst/>
          </a:prstGeom>
          <a:noFill/>
        </p:spPr>
        <p:txBody>
          <a:bodyPr wrap="square" rtlCol="0">
            <a:spAutoFit/>
          </a:bodyPr>
          <a:lstStyle/>
          <a:p>
            <a:r>
              <a:rPr lang="en-IN" sz="2000" dirty="0">
                <a:solidFill>
                  <a:srgbClr val="002060"/>
                </a:solidFill>
                <a:latin typeface="Times New Roman" panose="02020603050405020304" pitchFamily="18" charset="0"/>
                <a:cs typeface="Times New Roman" panose="02020603050405020304" pitchFamily="18" charset="0"/>
              </a:rPr>
              <a:t>T. SAI HARI HARA CHANDRA</a:t>
            </a:r>
          </a:p>
        </p:txBody>
      </p:sp>
      <p:sp>
        <p:nvSpPr>
          <p:cNvPr id="11" name="TextBox 10">
            <a:extLst>
              <a:ext uri="{FF2B5EF4-FFF2-40B4-BE49-F238E27FC236}">
                <a16:creationId xmlns:a16="http://schemas.microsoft.com/office/drawing/2014/main" id="{E001A780-0949-41EE-3A1B-BE5EEDAE410F}"/>
              </a:ext>
            </a:extLst>
          </p:cNvPr>
          <p:cNvSpPr txBox="1"/>
          <p:nvPr/>
        </p:nvSpPr>
        <p:spPr>
          <a:xfrm>
            <a:off x="577969" y="2967335"/>
            <a:ext cx="4925683" cy="461665"/>
          </a:xfrm>
          <a:prstGeom prst="rect">
            <a:avLst/>
          </a:prstGeom>
          <a:noFill/>
        </p:spPr>
        <p:txBody>
          <a:bodyPr wrap="square" rtlCol="0">
            <a:spAutoFit/>
          </a:bodyPr>
          <a:lstStyle/>
          <a:p>
            <a:pPr marL="285750" indent="-285750">
              <a:buFont typeface="Wingdings" panose="05000000000000000000" pitchFamily="2" charset="2"/>
              <a:buChar char="q"/>
            </a:pPr>
            <a:r>
              <a:rPr lang="en-IN" sz="2400" b="1" dirty="0">
                <a:solidFill>
                  <a:schemeClr val="accent2">
                    <a:lumMod val="50000"/>
                  </a:schemeClr>
                </a:solidFill>
                <a:latin typeface="Times New Roman" panose="02020603050405020304" pitchFamily="18" charset="0"/>
                <a:cs typeface="Times New Roman" panose="02020603050405020304" pitchFamily="18" charset="0"/>
              </a:rPr>
              <a:t>UNDER THE GUIDELINES OF</a:t>
            </a:r>
          </a:p>
        </p:txBody>
      </p:sp>
      <p:sp>
        <p:nvSpPr>
          <p:cNvPr id="12" name="TextBox 11">
            <a:extLst>
              <a:ext uri="{FF2B5EF4-FFF2-40B4-BE49-F238E27FC236}">
                <a16:creationId xmlns:a16="http://schemas.microsoft.com/office/drawing/2014/main" id="{5B44C487-1AA6-16EE-15CC-FC762B982BEB}"/>
              </a:ext>
            </a:extLst>
          </p:cNvPr>
          <p:cNvSpPr txBox="1"/>
          <p:nvPr/>
        </p:nvSpPr>
        <p:spPr>
          <a:xfrm>
            <a:off x="1371600" y="3612821"/>
            <a:ext cx="2984740" cy="400110"/>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POOVARASAN RAJA</a:t>
            </a:r>
          </a:p>
        </p:txBody>
      </p:sp>
      <p:sp>
        <p:nvSpPr>
          <p:cNvPr id="13" name="TextBox 12">
            <a:extLst>
              <a:ext uri="{FF2B5EF4-FFF2-40B4-BE49-F238E27FC236}">
                <a16:creationId xmlns:a16="http://schemas.microsoft.com/office/drawing/2014/main" id="{A366C1DE-6067-BE41-BAC4-99B346F7EF93}"/>
              </a:ext>
            </a:extLst>
          </p:cNvPr>
          <p:cNvSpPr txBox="1"/>
          <p:nvPr/>
        </p:nvSpPr>
        <p:spPr>
          <a:xfrm>
            <a:off x="7911500" y="4589254"/>
            <a:ext cx="3164817" cy="461665"/>
          </a:xfrm>
          <a:prstGeom prst="rect">
            <a:avLst/>
          </a:prstGeom>
          <a:noFill/>
        </p:spPr>
        <p:txBody>
          <a:bodyPr wrap="square" rtlCol="0">
            <a:spAutoFit/>
          </a:bodyPr>
          <a:lstStyle/>
          <a:p>
            <a:pPr marL="285750" indent="-285750">
              <a:buFont typeface="Wingdings" panose="05000000000000000000" pitchFamily="2" charset="2"/>
              <a:buChar char="q"/>
            </a:pPr>
            <a:r>
              <a:rPr lang="en-IN" sz="2400" b="1" dirty="0">
                <a:solidFill>
                  <a:schemeClr val="accent2">
                    <a:lumMod val="50000"/>
                  </a:schemeClr>
                </a:solidFill>
                <a:latin typeface="Times New Roman" panose="02020603050405020304" pitchFamily="18" charset="0"/>
                <a:cs typeface="Times New Roman" panose="02020603050405020304" pitchFamily="18" charset="0"/>
              </a:rPr>
              <a:t>SUBMITTED BY</a:t>
            </a:r>
          </a:p>
        </p:txBody>
      </p:sp>
      <p:sp>
        <p:nvSpPr>
          <p:cNvPr id="14" name="TextBox 13">
            <a:extLst>
              <a:ext uri="{FF2B5EF4-FFF2-40B4-BE49-F238E27FC236}">
                <a16:creationId xmlns:a16="http://schemas.microsoft.com/office/drawing/2014/main" id="{505587C7-58CA-0DD1-66E6-B4F65BB584DA}"/>
              </a:ext>
            </a:extLst>
          </p:cNvPr>
          <p:cNvSpPr txBox="1"/>
          <p:nvPr/>
        </p:nvSpPr>
        <p:spPr>
          <a:xfrm>
            <a:off x="9056207" y="5424284"/>
            <a:ext cx="2467155"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(23017_177)</a:t>
            </a:r>
          </a:p>
        </p:txBody>
      </p:sp>
    </p:spTree>
    <p:extLst>
      <p:ext uri="{BB962C8B-B14F-4D97-AF65-F5344CB8AC3E}">
        <p14:creationId xmlns:p14="http://schemas.microsoft.com/office/powerpoint/2010/main" val="879858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35A2D0-EAED-375D-B3BD-D1B8573BD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292" y="5158542"/>
            <a:ext cx="4505325" cy="1895475"/>
          </a:xfrm>
          <a:prstGeom prst="rect">
            <a:avLst/>
          </a:prstGeom>
        </p:spPr>
      </p:pic>
      <p:sp>
        <p:nvSpPr>
          <p:cNvPr id="3" name="TextBox 2">
            <a:extLst>
              <a:ext uri="{FF2B5EF4-FFF2-40B4-BE49-F238E27FC236}">
                <a16:creationId xmlns:a16="http://schemas.microsoft.com/office/drawing/2014/main" id="{FE236FC6-AADB-77D3-8404-DF8392A50AC6}"/>
              </a:ext>
            </a:extLst>
          </p:cNvPr>
          <p:cNvSpPr txBox="1"/>
          <p:nvPr/>
        </p:nvSpPr>
        <p:spPr>
          <a:xfrm>
            <a:off x="776376" y="425436"/>
            <a:ext cx="10032521" cy="523220"/>
          </a:xfrm>
          <a:prstGeom prst="rect">
            <a:avLst/>
          </a:prstGeom>
          <a:noFill/>
        </p:spPr>
        <p:txBody>
          <a:bodyPr wrap="square" rtlCol="0">
            <a:spAutoFit/>
          </a:bodyPr>
          <a:lstStyle/>
          <a:p>
            <a:pPr marL="457200" indent="-457200">
              <a:buFont typeface="Wingdings" panose="05000000000000000000" pitchFamily="2" charset="2"/>
              <a:buChar char="q"/>
            </a:pPr>
            <a:r>
              <a:rPr lang="en-IN" sz="2800" dirty="0">
                <a:solidFill>
                  <a:srgbClr val="002060"/>
                </a:solidFill>
                <a:latin typeface="Times New Roman" panose="02020603050405020304" pitchFamily="18" charset="0"/>
                <a:cs typeface="Times New Roman" panose="02020603050405020304" pitchFamily="18" charset="0"/>
              </a:rPr>
              <a:t>Microcontroller Vs Microprocessor</a:t>
            </a:r>
          </a:p>
        </p:txBody>
      </p:sp>
      <p:sp>
        <p:nvSpPr>
          <p:cNvPr id="4" name="TextBox 3">
            <a:extLst>
              <a:ext uri="{FF2B5EF4-FFF2-40B4-BE49-F238E27FC236}">
                <a16:creationId xmlns:a16="http://schemas.microsoft.com/office/drawing/2014/main" id="{F4F3D69A-88EB-2997-52C5-EEDBD4E67670}"/>
              </a:ext>
            </a:extLst>
          </p:cNvPr>
          <p:cNvSpPr txBox="1"/>
          <p:nvPr/>
        </p:nvSpPr>
        <p:spPr>
          <a:xfrm>
            <a:off x="1457864" y="1164855"/>
            <a:ext cx="6331789" cy="1569660"/>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difference between microcontroller and microprocessor is, in microcontroller all components will be in single chip, less flexible &amp; less design complexity.</a:t>
            </a:r>
          </a:p>
        </p:txBody>
      </p:sp>
      <p:pic>
        <p:nvPicPr>
          <p:cNvPr id="15" name="Picture 14">
            <a:extLst>
              <a:ext uri="{FF2B5EF4-FFF2-40B4-BE49-F238E27FC236}">
                <a16:creationId xmlns:a16="http://schemas.microsoft.com/office/drawing/2014/main" id="{4A1EC862-D03C-6A99-2106-815EC91867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0642" y="387411"/>
            <a:ext cx="4112105" cy="3078367"/>
          </a:xfrm>
          <a:prstGeom prst="rect">
            <a:avLst/>
          </a:prstGeom>
        </p:spPr>
      </p:pic>
      <p:sp>
        <p:nvSpPr>
          <p:cNvPr id="16" name="TextBox 15">
            <a:extLst>
              <a:ext uri="{FF2B5EF4-FFF2-40B4-BE49-F238E27FC236}">
                <a16:creationId xmlns:a16="http://schemas.microsoft.com/office/drawing/2014/main" id="{CC1A4D1D-CCE7-FA22-28DE-4090A035D14C}"/>
              </a:ext>
            </a:extLst>
          </p:cNvPr>
          <p:cNvSpPr txBox="1"/>
          <p:nvPr/>
        </p:nvSpPr>
        <p:spPr>
          <a:xfrm>
            <a:off x="11002723" y="2838032"/>
            <a:ext cx="1641894" cy="276999"/>
          </a:xfrm>
          <a:prstGeom prst="rect">
            <a:avLst/>
          </a:prstGeom>
          <a:noFill/>
        </p:spPr>
        <p:txBody>
          <a:bodyPr wrap="square" rtlCol="0">
            <a:spAutoFit/>
          </a:bodyPr>
          <a:lstStyle/>
          <a:p>
            <a:r>
              <a:rPr lang="en-IN" sz="1200" b="1" dirty="0">
                <a:latin typeface="Times New Roman" panose="02020603050405020304" pitchFamily="18" charset="0"/>
                <a:cs typeface="Times New Roman" panose="02020603050405020304" pitchFamily="18" charset="0"/>
              </a:rPr>
              <a:t>controller</a:t>
            </a:r>
          </a:p>
        </p:txBody>
      </p:sp>
      <p:pic>
        <p:nvPicPr>
          <p:cNvPr id="18" name="Picture 17">
            <a:extLst>
              <a:ext uri="{FF2B5EF4-FFF2-40B4-BE49-F238E27FC236}">
                <a16:creationId xmlns:a16="http://schemas.microsoft.com/office/drawing/2014/main" id="{8F93678F-1E99-2940-4165-E2BC3C542F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061" y="3296404"/>
            <a:ext cx="4695825" cy="2809875"/>
          </a:xfrm>
          <a:prstGeom prst="rect">
            <a:avLst/>
          </a:prstGeom>
        </p:spPr>
      </p:pic>
      <p:sp>
        <p:nvSpPr>
          <p:cNvPr id="19" name="TextBox 18">
            <a:extLst>
              <a:ext uri="{FF2B5EF4-FFF2-40B4-BE49-F238E27FC236}">
                <a16:creationId xmlns:a16="http://schemas.microsoft.com/office/drawing/2014/main" id="{2AE8432C-6A10-A659-8D42-A65019372EF1}"/>
              </a:ext>
            </a:extLst>
          </p:cNvPr>
          <p:cNvSpPr txBox="1"/>
          <p:nvPr/>
        </p:nvSpPr>
        <p:spPr>
          <a:xfrm>
            <a:off x="5417658" y="3849951"/>
            <a:ext cx="5978106" cy="1200329"/>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While  in microprocessor all components are assembled separately, more flexible and more design complexity</a:t>
            </a:r>
          </a:p>
        </p:txBody>
      </p:sp>
      <p:pic>
        <p:nvPicPr>
          <p:cNvPr id="21" name="Picture 20">
            <a:extLst>
              <a:ext uri="{FF2B5EF4-FFF2-40B4-BE49-F238E27FC236}">
                <a16:creationId xmlns:a16="http://schemas.microsoft.com/office/drawing/2014/main" id="{7C66FCE2-4BB3-3FAC-796C-AF2F933A3670}"/>
              </a:ext>
            </a:extLst>
          </p:cNvPr>
          <p:cNvPicPr>
            <a:picLocks noChangeAspect="1"/>
          </p:cNvPicPr>
          <p:nvPr/>
        </p:nvPicPr>
        <p:blipFill rotWithShape="1">
          <a:blip r:embed="rId5">
            <a:extLst>
              <a:ext uri="{28A0092B-C50C-407E-A947-70E740481C1C}">
                <a14:useLocalDpi xmlns:a14="http://schemas.microsoft.com/office/drawing/2010/main" val="0"/>
              </a:ext>
            </a:extLst>
          </a:blip>
          <a:srcRect l="2242" t="24582" r="79284" b="58068"/>
          <a:stretch/>
        </p:blipFill>
        <p:spPr>
          <a:xfrm>
            <a:off x="776376" y="4099884"/>
            <a:ext cx="747068" cy="406016"/>
          </a:xfrm>
          <a:prstGeom prst="rect">
            <a:avLst/>
          </a:prstGeom>
        </p:spPr>
      </p:pic>
      <p:pic>
        <p:nvPicPr>
          <p:cNvPr id="23" name="Picture 22">
            <a:extLst>
              <a:ext uri="{FF2B5EF4-FFF2-40B4-BE49-F238E27FC236}">
                <a16:creationId xmlns:a16="http://schemas.microsoft.com/office/drawing/2014/main" id="{32D03E6E-C3F0-B330-C0D1-DBD9C720A21D}"/>
              </a:ext>
            </a:extLst>
          </p:cNvPr>
          <p:cNvPicPr>
            <a:picLocks noChangeAspect="1"/>
          </p:cNvPicPr>
          <p:nvPr/>
        </p:nvPicPr>
        <p:blipFill rotWithShape="1">
          <a:blip r:embed="rId5">
            <a:extLst>
              <a:ext uri="{28A0092B-C50C-407E-A947-70E740481C1C}">
                <a14:useLocalDpi xmlns:a14="http://schemas.microsoft.com/office/drawing/2010/main" val="0"/>
              </a:ext>
            </a:extLst>
          </a:blip>
          <a:srcRect l="31090" t="6192" r="30287" b="39330"/>
          <a:stretch/>
        </p:blipFill>
        <p:spPr>
          <a:xfrm>
            <a:off x="2001978" y="3664525"/>
            <a:ext cx="1569358" cy="1281054"/>
          </a:xfrm>
          <a:prstGeom prst="rect">
            <a:avLst/>
          </a:prstGeom>
        </p:spPr>
      </p:pic>
      <p:pic>
        <p:nvPicPr>
          <p:cNvPr id="25" name="Picture 24">
            <a:extLst>
              <a:ext uri="{FF2B5EF4-FFF2-40B4-BE49-F238E27FC236}">
                <a16:creationId xmlns:a16="http://schemas.microsoft.com/office/drawing/2014/main" id="{CAA7F249-BBE0-F44E-CA0B-61DE1811D1AE}"/>
              </a:ext>
            </a:extLst>
          </p:cNvPr>
          <p:cNvPicPr>
            <a:picLocks noChangeAspect="1"/>
          </p:cNvPicPr>
          <p:nvPr/>
        </p:nvPicPr>
        <p:blipFill rotWithShape="1">
          <a:blip r:embed="rId5">
            <a:extLst>
              <a:ext uri="{28A0092B-C50C-407E-A947-70E740481C1C}">
                <a14:useLocalDpi xmlns:a14="http://schemas.microsoft.com/office/drawing/2010/main" val="0"/>
              </a:ext>
            </a:extLst>
          </a:blip>
          <a:srcRect l="79152" t="25103" r="1738" b="58786"/>
          <a:stretch/>
        </p:blipFill>
        <p:spPr>
          <a:xfrm>
            <a:off x="4049871" y="4099884"/>
            <a:ext cx="806802" cy="410463"/>
          </a:xfrm>
          <a:prstGeom prst="rect">
            <a:avLst/>
          </a:prstGeom>
        </p:spPr>
      </p:pic>
      <p:pic>
        <p:nvPicPr>
          <p:cNvPr id="27" name="Picture 26">
            <a:extLst>
              <a:ext uri="{FF2B5EF4-FFF2-40B4-BE49-F238E27FC236}">
                <a16:creationId xmlns:a16="http://schemas.microsoft.com/office/drawing/2014/main" id="{DB4BEA18-C755-32F9-0FED-081F969255F2}"/>
              </a:ext>
            </a:extLst>
          </p:cNvPr>
          <p:cNvPicPr>
            <a:picLocks noChangeAspect="1"/>
          </p:cNvPicPr>
          <p:nvPr/>
        </p:nvPicPr>
        <p:blipFill rotWithShape="1">
          <a:blip r:embed="rId5">
            <a:extLst>
              <a:ext uri="{28A0092B-C50C-407E-A947-70E740481C1C}">
                <a14:useLocalDpi xmlns:a14="http://schemas.microsoft.com/office/drawing/2010/main" val="0"/>
              </a:ext>
            </a:extLst>
          </a:blip>
          <a:srcRect l="42105" t="78887" r="39977" b="4463"/>
          <a:stretch/>
        </p:blipFill>
        <p:spPr>
          <a:xfrm>
            <a:off x="2470927" y="5391455"/>
            <a:ext cx="770098" cy="414122"/>
          </a:xfrm>
          <a:prstGeom prst="rect">
            <a:avLst/>
          </a:prstGeom>
        </p:spPr>
      </p:pic>
    </p:spTree>
    <p:extLst>
      <p:ext uri="{BB962C8B-B14F-4D97-AF65-F5344CB8AC3E}">
        <p14:creationId xmlns:p14="http://schemas.microsoft.com/office/powerpoint/2010/main" val="2900717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35A2D0-EAED-375D-B3BD-D1B8573BD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3413" y="5175794"/>
            <a:ext cx="4505325" cy="1895475"/>
          </a:xfrm>
          <a:prstGeom prst="rect">
            <a:avLst/>
          </a:prstGeom>
        </p:spPr>
      </p:pic>
      <p:sp>
        <p:nvSpPr>
          <p:cNvPr id="2" name="TextBox 1">
            <a:extLst>
              <a:ext uri="{FF2B5EF4-FFF2-40B4-BE49-F238E27FC236}">
                <a16:creationId xmlns:a16="http://schemas.microsoft.com/office/drawing/2014/main" id="{D065FEBD-7ABA-48BB-2D7F-833CBD8A1202}"/>
              </a:ext>
            </a:extLst>
          </p:cNvPr>
          <p:cNvSpPr txBox="1"/>
          <p:nvPr/>
        </p:nvSpPr>
        <p:spPr>
          <a:xfrm>
            <a:off x="690113" y="646981"/>
            <a:ext cx="7337036" cy="523220"/>
          </a:xfrm>
          <a:prstGeom prst="rect">
            <a:avLst/>
          </a:prstGeom>
          <a:noFill/>
        </p:spPr>
        <p:txBody>
          <a:bodyPr wrap="square" rtlCol="0">
            <a:spAutoFit/>
          </a:bodyPr>
          <a:lstStyle/>
          <a:p>
            <a:pPr marL="457200" indent="-457200">
              <a:buFont typeface="Wingdings" panose="05000000000000000000" pitchFamily="2" charset="2"/>
              <a:buChar char="q"/>
            </a:pPr>
            <a:r>
              <a:rPr lang="en-IN" sz="2800" dirty="0">
                <a:solidFill>
                  <a:srgbClr val="002060"/>
                </a:solidFill>
                <a:latin typeface="Times New Roman" panose="02020603050405020304" pitchFamily="18" charset="0"/>
                <a:cs typeface="Times New Roman" panose="02020603050405020304" pitchFamily="18" charset="0"/>
              </a:rPr>
              <a:t>How To Choose Embedded System?</a:t>
            </a:r>
          </a:p>
        </p:txBody>
      </p:sp>
      <p:sp>
        <p:nvSpPr>
          <p:cNvPr id="3" name="TextBox 2">
            <a:extLst>
              <a:ext uri="{FF2B5EF4-FFF2-40B4-BE49-F238E27FC236}">
                <a16:creationId xmlns:a16="http://schemas.microsoft.com/office/drawing/2014/main" id="{1CED68D5-0404-DAD8-733F-074851B17292}"/>
              </a:ext>
            </a:extLst>
          </p:cNvPr>
          <p:cNvSpPr txBox="1"/>
          <p:nvPr/>
        </p:nvSpPr>
        <p:spPr>
          <a:xfrm>
            <a:off x="2320506" y="1846052"/>
            <a:ext cx="6228271" cy="2554545"/>
          </a:xfrm>
          <a:prstGeom prst="rect">
            <a:avLst/>
          </a:prstGeom>
          <a:noFill/>
        </p:spPr>
        <p:txBody>
          <a:bodyPr wrap="square" rtlCol="0">
            <a:spAutoFit/>
          </a:bodyPr>
          <a:lstStyle/>
          <a:p>
            <a:pPr marL="342900" indent="-3429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Low power consumption</a:t>
            </a:r>
          </a:p>
          <a:p>
            <a:pPr marL="342900" indent="-3429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Cost Efficiency</a:t>
            </a:r>
          </a:p>
          <a:p>
            <a:pPr marL="342900" indent="-3429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Efficient use of processing power</a:t>
            </a:r>
          </a:p>
          <a:p>
            <a:pPr marL="342900" indent="-3429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Reliability</a:t>
            </a:r>
          </a:p>
          <a:p>
            <a:pPr marL="342900" indent="-3429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Efficient use of memory</a:t>
            </a:r>
          </a:p>
        </p:txBody>
      </p:sp>
    </p:spTree>
    <p:extLst>
      <p:ext uri="{BB962C8B-B14F-4D97-AF65-F5344CB8AC3E}">
        <p14:creationId xmlns:p14="http://schemas.microsoft.com/office/powerpoint/2010/main" val="508061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35A2D0-EAED-375D-B3BD-D1B8573BD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3413" y="5175794"/>
            <a:ext cx="4505325" cy="1895475"/>
          </a:xfrm>
          <a:prstGeom prst="rect">
            <a:avLst/>
          </a:prstGeom>
        </p:spPr>
      </p:pic>
      <p:sp>
        <p:nvSpPr>
          <p:cNvPr id="3" name="TextBox 2">
            <a:extLst>
              <a:ext uri="{FF2B5EF4-FFF2-40B4-BE49-F238E27FC236}">
                <a16:creationId xmlns:a16="http://schemas.microsoft.com/office/drawing/2014/main" id="{A3FCFAFA-CF3C-05E4-1186-6269DEC99609}"/>
              </a:ext>
            </a:extLst>
          </p:cNvPr>
          <p:cNvSpPr txBox="1"/>
          <p:nvPr/>
        </p:nvSpPr>
        <p:spPr>
          <a:xfrm>
            <a:off x="491705" y="508959"/>
            <a:ext cx="7556739" cy="523220"/>
          </a:xfrm>
          <a:prstGeom prst="rect">
            <a:avLst/>
          </a:prstGeom>
          <a:noFill/>
        </p:spPr>
        <p:txBody>
          <a:bodyPr wrap="square" rtlCol="0">
            <a:spAutoFit/>
          </a:bodyPr>
          <a:lstStyle/>
          <a:p>
            <a:pPr marL="457200" indent="-457200">
              <a:buFont typeface="Wingdings" panose="05000000000000000000" pitchFamily="2" charset="2"/>
              <a:buChar char="q"/>
            </a:pPr>
            <a:r>
              <a:rPr lang="en-IN" sz="2800" dirty="0">
                <a:solidFill>
                  <a:srgbClr val="002060"/>
                </a:solidFill>
                <a:latin typeface="Times New Roman" panose="02020603050405020304" pitchFamily="18" charset="0"/>
                <a:cs typeface="Times New Roman" panose="02020603050405020304" pitchFamily="18" charset="0"/>
              </a:rPr>
              <a:t>Requirements</a:t>
            </a:r>
          </a:p>
        </p:txBody>
      </p:sp>
      <p:sp>
        <p:nvSpPr>
          <p:cNvPr id="4" name="TextBox 3">
            <a:extLst>
              <a:ext uri="{FF2B5EF4-FFF2-40B4-BE49-F238E27FC236}">
                <a16:creationId xmlns:a16="http://schemas.microsoft.com/office/drawing/2014/main" id="{6AF6662E-EA9D-6721-0CF1-78F0BA9E64E9}"/>
              </a:ext>
            </a:extLst>
          </p:cNvPr>
          <p:cNvSpPr txBox="1"/>
          <p:nvPr/>
        </p:nvSpPr>
        <p:spPr>
          <a:xfrm>
            <a:off x="914400" y="1293963"/>
            <a:ext cx="4905555" cy="523220"/>
          </a:xfrm>
          <a:prstGeom prst="rect">
            <a:avLst/>
          </a:prstGeom>
          <a:noFill/>
        </p:spPr>
        <p:txBody>
          <a:bodyPr wrap="square" rtlCol="0">
            <a:spAutoFit/>
          </a:bodyPr>
          <a:lstStyle/>
          <a:p>
            <a:pPr marL="342900" indent="-342900">
              <a:buFont typeface="Arial" panose="020B0604020202020204" pitchFamily="34" charset="0"/>
              <a:buChar char="•"/>
            </a:pPr>
            <a:r>
              <a:rPr lang="en-IN" sz="2800" dirty="0">
                <a:solidFill>
                  <a:srgbClr val="9A0000"/>
                </a:solidFill>
                <a:latin typeface="Times New Roman" panose="02020603050405020304" pitchFamily="18" charset="0"/>
                <a:cs typeface="Times New Roman" panose="02020603050405020304" pitchFamily="18" charset="0"/>
              </a:rPr>
              <a:t>Software</a:t>
            </a:r>
          </a:p>
        </p:txBody>
      </p:sp>
      <p:sp>
        <p:nvSpPr>
          <p:cNvPr id="5" name="TextBox 4">
            <a:extLst>
              <a:ext uri="{FF2B5EF4-FFF2-40B4-BE49-F238E27FC236}">
                <a16:creationId xmlns:a16="http://schemas.microsoft.com/office/drawing/2014/main" id="{E7B92D77-A85B-2223-F49D-2199416B5BE5}"/>
              </a:ext>
            </a:extLst>
          </p:cNvPr>
          <p:cNvSpPr txBox="1"/>
          <p:nvPr/>
        </p:nvSpPr>
        <p:spPr>
          <a:xfrm>
            <a:off x="1397479" y="2078967"/>
            <a:ext cx="3416061" cy="1569660"/>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MPLAB X IDE V5.35</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MPLAB X IPE V5.35</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Tera Term</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TinybldWin</a:t>
            </a:r>
          </a:p>
        </p:txBody>
      </p:sp>
      <p:sp>
        <p:nvSpPr>
          <p:cNvPr id="6" name="TextBox 5">
            <a:extLst>
              <a:ext uri="{FF2B5EF4-FFF2-40B4-BE49-F238E27FC236}">
                <a16:creationId xmlns:a16="http://schemas.microsoft.com/office/drawing/2014/main" id="{60E40CB5-8C5F-CE31-F144-3291AE128042}"/>
              </a:ext>
            </a:extLst>
          </p:cNvPr>
          <p:cNvSpPr txBox="1"/>
          <p:nvPr/>
        </p:nvSpPr>
        <p:spPr>
          <a:xfrm>
            <a:off x="6139132" y="1293963"/>
            <a:ext cx="5141344" cy="523220"/>
          </a:xfrm>
          <a:prstGeom prst="rect">
            <a:avLst/>
          </a:prstGeom>
          <a:noFill/>
        </p:spPr>
        <p:txBody>
          <a:bodyPr wrap="square" rtlCol="0">
            <a:spAutoFit/>
          </a:bodyPr>
          <a:lstStyle/>
          <a:p>
            <a:pPr marL="457200" indent="-457200">
              <a:buFont typeface="Arial" panose="020B0604020202020204" pitchFamily="34" charset="0"/>
              <a:buChar char="•"/>
            </a:pPr>
            <a:r>
              <a:rPr lang="en-IN" sz="2800" dirty="0">
                <a:solidFill>
                  <a:srgbClr val="9A0000"/>
                </a:solidFill>
                <a:latin typeface="Times New Roman" panose="02020603050405020304" pitchFamily="18" charset="0"/>
                <a:cs typeface="Times New Roman" panose="02020603050405020304" pitchFamily="18" charset="0"/>
              </a:rPr>
              <a:t>Hardware</a:t>
            </a:r>
          </a:p>
        </p:txBody>
      </p:sp>
      <p:sp>
        <p:nvSpPr>
          <p:cNvPr id="7" name="TextBox 6">
            <a:extLst>
              <a:ext uri="{FF2B5EF4-FFF2-40B4-BE49-F238E27FC236}">
                <a16:creationId xmlns:a16="http://schemas.microsoft.com/office/drawing/2014/main" id="{FFDF10E3-8A37-5782-16C2-A2D19717D9E7}"/>
              </a:ext>
            </a:extLst>
          </p:cNvPr>
          <p:cNvSpPr txBox="1"/>
          <p:nvPr/>
        </p:nvSpPr>
        <p:spPr>
          <a:xfrm>
            <a:off x="6556076" y="1964309"/>
            <a:ext cx="4169434"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solidFill>
                  <a:srgbClr val="002060"/>
                </a:solidFill>
                <a:latin typeface="Times New Roman" panose="02020603050405020304" pitchFamily="18" charset="0"/>
                <a:cs typeface="Times New Roman" panose="02020603050405020304" pitchFamily="18" charset="0"/>
              </a:rPr>
              <a:t>PicsimLab</a:t>
            </a:r>
          </a:p>
        </p:txBody>
      </p:sp>
      <p:sp>
        <p:nvSpPr>
          <p:cNvPr id="9" name="TextBox 8">
            <a:extLst>
              <a:ext uri="{FF2B5EF4-FFF2-40B4-BE49-F238E27FC236}">
                <a16:creationId xmlns:a16="http://schemas.microsoft.com/office/drawing/2014/main" id="{81E2971A-EC84-EE3A-4ACE-C534ED3B98A9}"/>
              </a:ext>
            </a:extLst>
          </p:cNvPr>
          <p:cNvSpPr txBox="1"/>
          <p:nvPr/>
        </p:nvSpPr>
        <p:spPr>
          <a:xfrm>
            <a:off x="7111042" y="2570586"/>
            <a:ext cx="4169434" cy="2677656"/>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PIC18F4580 Microcontroller</a:t>
            </a:r>
          </a:p>
          <a:p>
            <a:pPr marL="285750" indent="-285750">
              <a:buFont typeface="Wingdings" panose="05000000000000000000" pitchFamily="2" charset="2"/>
              <a:buChar char="Ø"/>
            </a:pPr>
            <a:r>
              <a:rPr lang="en-IN" sz="2400" dirty="0"/>
              <a:t>Display 16 x 2 CLCD</a:t>
            </a:r>
          </a:p>
          <a:p>
            <a:pPr marL="285750" indent="-285750">
              <a:buFont typeface="Wingdings" panose="05000000000000000000" pitchFamily="2" charset="2"/>
              <a:buChar char="Ø"/>
            </a:pPr>
            <a:r>
              <a:rPr lang="en-IN" sz="2400" dirty="0"/>
              <a:t>Matrix keypad (Switches)</a:t>
            </a:r>
          </a:p>
          <a:p>
            <a:pPr marL="285750" indent="-285750">
              <a:buFont typeface="Wingdings" panose="05000000000000000000" pitchFamily="2" charset="2"/>
              <a:buChar char="Ø"/>
            </a:pPr>
            <a:r>
              <a:rPr lang="en-IN" sz="2400" dirty="0"/>
              <a:t>Potentiometer</a:t>
            </a:r>
          </a:p>
          <a:p>
            <a:pPr marL="285750" indent="-285750">
              <a:buFont typeface="Wingdings" panose="05000000000000000000" pitchFamily="2" charset="2"/>
              <a:buChar char="Ø"/>
            </a:pPr>
            <a:r>
              <a:rPr lang="en-IN" sz="2400" dirty="0"/>
              <a:t>External EEPROM Memory</a:t>
            </a:r>
          </a:p>
          <a:p>
            <a:pPr marL="285750" indent="-285750">
              <a:buFont typeface="Wingdings" panose="05000000000000000000" pitchFamily="2" charset="2"/>
              <a:buChar char="Ø"/>
            </a:pPr>
            <a:r>
              <a:rPr lang="en-IN" sz="2400" dirty="0"/>
              <a:t>Microcontrollers</a:t>
            </a:r>
          </a:p>
          <a:p>
            <a:pPr marL="285750" indent="-285750">
              <a:buFont typeface="Wingdings" panose="05000000000000000000" pitchFamily="2" charset="2"/>
              <a:buChar char="Ø"/>
            </a:pPr>
            <a:r>
              <a:rPr lang="en-IN" sz="2400" dirty="0"/>
              <a:t>RTC(Real Time Clock)</a:t>
            </a:r>
          </a:p>
        </p:txBody>
      </p:sp>
      <p:sp>
        <p:nvSpPr>
          <p:cNvPr id="10" name="TextBox 9">
            <a:extLst>
              <a:ext uri="{FF2B5EF4-FFF2-40B4-BE49-F238E27FC236}">
                <a16:creationId xmlns:a16="http://schemas.microsoft.com/office/drawing/2014/main" id="{F36EF1AB-653D-6C74-98F6-1CF29A4EE7EC}"/>
              </a:ext>
            </a:extLst>
          </p:cNvPr>
          <p:cNvSpPr txBox="1"/>
          <p:nvPr/>
        </p:nvSpPr>
        <p:spPr>
          <a:xfrm>
            <a:off x="1817298" y="5572663"/>
            <a:ext cx="8005313" cy="461665"/>
          </a:xfrm>
          <a:prstGeom prst="rect">
            <a:avLst/>
          </a:prstGeom>
          <a:noFill/>
        </p:spPr>
        <p:txBody>
          <a:bodyPr wrap="square" rtlCol="0">
            <a:spAutoFit/>
          </a:bodyPr>
          <a:lstStyle/>
          <a:p>
            <a:pPr marL="342900" indent="-34290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Knowledge of Embedded C is the basic requirement.</a:t>
            </a:r>
          </a:p>
        </p:txBody>
      </p:sp>
    </p:spTree>
    <p:extLst>
      <p:ext uri="{BB962C8B-B14F-4D97-AF65-F5344CB8AC3E}">
        <p14:creationId xmlns:p14="http://schemas.microsoft.com/office/powerpoint/2010/main" val="4014027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ED2F4AA-8109-FEFB-8814-266CC63FCD28}"/>
              </a:ext>
            </a:extLst>
          </p:cNvPr>
          <p:cNvPicPr>
            <a:picLocks noChangeAspect="1"/>
          </p:cNvPicPr>
          <p:nvPr/>
        </p:nvPicPr>
        <p:blipFill rotWithShape="1">
          <a:blip r:embed="rId2"/>
          <a:srcRect l="21156" t="17107" r="22099" b="22138"/>
          <a:stretch/>
        </p:blipFill>
        <p:spPr>
          <a:xfrm>
            <a:off x="1604513" y="1155939"/>
            <a:ext cx="8393734" cy="5055080"/>
          </a:xfrm>
          <a:prstGeom prst="rect">
            <a:avLst/>
          </a:prstGeom>
        </p:spPr>
      </p:pic>
      <p:pic>
        <p:nvPicPr>
          <p:cNvPr id="7" name="Picture 6">
            <a:extLst>
              <a:ext uri="{FF2B5EF4-FFF2-40B4-BE49-F238E27FC236}">
                <a16:creationId xmlns:a16="http://schemas.microsoft.com/office/drawing/2014/main" id="{C1D7CD67-DA65-AAD1-AFDC-ECCC1284EC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5584" y="5014284"/>
            <a:ext cx="4505325" cy="1895475"/>
          </a:xfrm>
          <a:prstGeom prst="rect">
            <a:avLst/>
          </a:prstGeom>
        </p:spPr>
      </p:pic>
      <p:sp>
        <p:nvSpPr>
          <p:cNvPr id="8" name="TextBox 7">
            <a:extLst>
              <a:ext uri="{FF2B5EF4-FFF2-40B4-BE49-F238E27FC236}">
                <a16:creationId xmlns:a16="http://schemas.microsoft.com/office/drawing/2014/main" id="{561C5CCB-AE09-D22F-1967-A4922F4251A0}"/>
              </a:ext>
            </a:extLst>
          </p:cNvPr>
          <p:cNvSpPr txBox="1"/>
          <p:nvPr/>
        </p:nvSpPr>
        <p:spPr>
          <a:xfrm>
            <a:off x="1009290" y="526212"/>
            <a:ext cx="5426015" cy="523220"/>
          </a:xfrm>
          <a:prstGeom prst="rect">
            <a:avLst/>
          </a:prstGeom>
          <a:noFill/>
        </p:spPr>
        <p:txBody>
          <a:bodyPr wrap="square" rtlCol="0">
            <a:spAutoFit/>
          </a:bodyPr>
          <a:lstStyle/>
          <a:p>
            <a:pPr marL="457200" indent="-457200">
              <a:buFont typeface="Wingdings" panose="05000000000000000000" pitchFamily="2" charset="2"/>
              <a:buChar char="q"/>
            </a:pPr>
            <a:r>
              <a:rPr lang="en-IN" sz="2800" dirty="0">
                <a:solidFill>
                  <a:srgbClr val="002060"/>
                </a:solidFill>
                <a:latin typeface="Times New Roman" panose="02020603050405020304" pitchFamily="18" charset="0"/>
                <a:cs typeface="Times New Roman" panose="02020603050405020304" pitchFamily="18" charset="0"/>
              </a:rPr>
              <a:t>Schematic Diagrams</a:t>
            </a:r>
          </a:p>
        </p:txBody>
      </p:sp>
    </p:spTree>
    <p:extLst>
      <p:ext uri="{BB962C8B-B14F-4D97-AF65-F5344CB8AC3E}">
        <p14:creationId xmlns:p14="http://schemas.microsoft.com/office/powerpoint/2010/main" val="944449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D7CD67-DA65-AAD1-AFDC-ECCC1284E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511" y="5129571"/>
            <a:ext cx="4505325" cy="1895475"/>
          </a:xfrm>
          <a:prstGeom prst="rect">
            <a:avLst/>
          </a:prstGeom>
        </p:spPr>
      </p:pic>
      <p:sp>
        <p:nvSpPr>
          <p:cNvPr id="2" name="TextBox 1">
            <a:extLst>
              <a:ext uri="{FF2B5EF4-FFF2-40B4-BE49-F238E27FC236}">
                <a16:creationId xmlns:a16="http://schemas.microsoft.com/office/drawing/2014/main" id="{B093CB66-F03E-CCDB-D5C7-ACBBD9746D26}"/>
              </a:ext>
            </a:extLst>
          </p:cNvPr>
          <p:cNvSpPr txBox="1"/>
          <p:nvPr/>
        </p:nvSpPr>
        <p:spPr>
          <a:xfrm>
            <a:off x="905773" y="586596"/>
            <a:ext cx="6642340" cy="523220"/>
          </a:xfrm>
          <a:prstGeom prst="rect">
            <a:avLst/>
          </a:prstGeom>
          <a:noFill/>
        </p:spPr>
        <p:txBody>
          <a:bodyPr wrap="square" rtlCol="0">
            <a:spAutoFit/>
          </a:bodyPr>
          <a:lstStyle/>
          <a:p>
            <a:pPr marL="457200" indent="-457200">
              <a:buFont typeface="Wingdings" panose="05000000000000000000" pitchFamily="2" charset="2"/>
              <a:buChar char="q"/>
            </a:pPr>
            <a:r>
              <a:rPr lang="en-IN" sz="2800" dirty="0">
                <a:solidFill>
                  <a:srgbClr val="002060"/>
                </a:solidFill>
                <a:latin typeface="Times New Roman" panose="02020603050405020304" pitchFamily="18" charset="0"/>
                <a:cs typeface="Times New Roman" panose="02020603050405020304" pitchFamily="18" charset="0"/>
              </a:rPr>
              <a:t>Power Supply</a:t>
            </a:r>
          </a:p>
        </p:txBody>
      </p:sp>
      <p:pic>
        <p:nvPicPr>
          <p:cNvPr id="5" name="Picture 4">
            <a:extLst>
              <a:ext uri="{FF2B5EF4-FFF2-40B4-BE49-F238E27FC236}">
                <a16:creationId xmlns:a16="http://schemas.microsoft.com/office/drawing/2014/main" id="{1853CC89-8C57-7536-101C-67AC5E98EE89}"/>
              </a:ext>
            </a:extLst>
          </p:cNvPr>
          <p:cNvPicPr>
            <a:picLocks noChangeAspect="1"/>
          </p:cNvPicPr>
          <p:nvPr/>
        </p:nvPicPr>
        <p:blipFill rotWithShape="1">
          <a:blip r:embed="rId3"/>
          <a:srcRect l="291" t="744" r="-1"/>
          <a:stretch/>
        </p:blipFill>
        <p:spPr>
          <a:xfrm>
            <a:off x="2130723" y="1475116"/>
            <a:ext cx="7047781" cy="4345271"/>
          </a:xfrm>
          <a:prstGeom prst="rect">
            <a:avLst/>
          </a:prstGeom>
        </p:spPr>
      </p:pic>
    </p:spTree>
    <p:extLst>
      <p:ext uri="{BB962C8B-B14F-4D97-AF65-F5344CB8AC3E}">
        <p14:creationId xmlns:p14="http://schemas.microsoft.com/office/powerpoint/2010/main" val="1678551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D7CD67-DA65-AAD1-AFDC-ECCC1284E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511" y="5129571"/>
            <a:ext cx="4505325" cy="1895475"/>
          </a:xfrm>
          <a:prstGeom prst="rect">
            <a:avLst/>
          </a:prstGeom>
        </p:spPr>
      </p:pic>
      <p:sp>
        <p:nvSpPr>
          <p:cNvPr id="2" name="TextBox 1">
            <a:extLst>
              <a:ext uri="{FF2B5EF4-FFF2-40B4-BE49-F238E27FC236}">
                <a16:creationId xmlns:a16="http://schemas.microsoft.com/office/drawing/2014/main" id="{9384AF7A-7EA4-2930-C231-A2B14CF77105}"/>
              </a:ext>
            </a:extLst>
          </p:cNvPr>
          <p:cNvSpPr txBox="1"/>
          <p:nvPr/>
        </p:nvSpPr>
        <p:spPr>
          <a:xfrm>
            <a:off x="1009290" y="560718"/>
            <a:ext cx="5391509" cy="523220"/>
          </a:xfrm>
          <a:prstGeom prst="rect">
            <a:avLst/>
          </a:prstGeom>
          <a:noFill/>
        </p:spPr>
        <p:txBody>
          <a:bodyPr wrap="square" rtlCol="0">
            <a:spAutoFit/>
          </a:bodyPr>
          <a:lstStyle/>
          <a:p>
            <a:pPr marL="457200" indent="-457200">
              <a:buFont typeface="Wingdings" panose="05000000000000000000" pitchFamily="2" charset="2"/>
              <a:buChar char="q"/>
            </a:pPr>
            <a:r>
              <a:rPr lang="en-IN" sz="2800" dirty="0">
                <a:solidFill>
                  <a:srgbClr val="002060"/>
                </a:solidFill>
                <a:latin typeface="Times New Roman" panose="02020603050405020304" pitchFamily="18" charset="0"/>
                <a:cs typeface="Times New Roman" panose="02020603050405020304" pitchFamily="18" charset="0"/>
              </a:rPr>
              <a:t>CLCD Interfacing</a:t>
            </a:r>
          </a:p>
        </p:txBody>
      </p:sp>
      <p:pic>
        <p:nvPicPr>
          <p:cNvPr id="5" name="Picture 4">
            <a:extLst>
              <a:ext uri="{FF2B5EF4-FFF2-40B4-BE49-F238E27FC236}">
                <a16:creationId xmlns:a16="http://schemas.microsoft.com/office/drawing/2014/main" id="{62AC8EF8-6B24-8982-DD9A-5A077AECEB51}"/>
              </a:ext>
            </a:extLst>
          </p:cNvPr>
          <p:cNvPicPr>
            <a:picLocks noChangeAspect="1"/>
          </p:cNvPicPr>
          <p:nvPr/>
        </p:nvPicPr>
        <p:blipFill>
          <a:blip r:embed="rId3"/>
          <a:stretch>
            <a:fillRect/>
          </a:stretch>
        </p:blipFill>
        <p:spPr>
          <a:xfrm>
            <a:off x="2053086" y="1275102"/>
            <a:ext cx="7292113" cy="4668497"/>
          </a:xfrm>
          <a:prstGeom prst="rect">
            <a:avLst/>
          </a:prstGeom>
        </p:spPr>
      </p:pic>
    </p:spTree>
    <p:extLst>
      <p:ext uri="{BB962C8B-B14F-4D97-AF65-F5344CB8AC3E}">
        <p14:creationId xmlns:p14="http://schemas.microsoft.com/office/powerpoint/2010/main" val="2637724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D7CD67-DA65-AAD1-AFDC-ECCC1284E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511" y="5129571"/>
            <a:ext cx="4505325" cy="1895475"/>
          </a:xfrm>
          <a:prstGeom prst="rect">
            <a:avLst/>
          </a:prstGeom>
        </p:spPr>
      </p:pic>
      <p:sp>
        <p:nvSpPr>
          <p:cNvPr id="2" name="TextBox 1">
            <a:extLst>
              <a:ext uri="{FF2B5EF4-FFF2-40B4-BE49-F238E27FC236}">
                <a16:creationId xmlns:a16="http://schemas.microsoft.com/office/drawing/2014/main" id="{BE1BCBDD-F14D-BD77-C27F-95F521D17E64}"/>
              </a:ext>
            </a:extLst>
          </p:cNvPr>
          <p:cNvSpPr txBox="1"/>
          <p:nvPr/>
        </p:nvSpPr>
        <p:spPr>
          <a:xfrm>
            <a:off x="690112" y="563535"/>
            <a:ext cx="6763110" cy="523220"/>
          </a:xfrm>
          <a:prstGeom prst="rect">
            <a:avLst/>
          </a:prstGeom>
          <a:noFill/>
        </p:spPr>
        <p:txBody>
          <a:bodyPr wrap="square" rtlCol="0">
            <a:spAutoFit/>
          </a:bodyPr>
          <a:lstStyle/>
          <a:p>
            <a:pPr marL="457200" indent="-457200">
              <a:buFont typeface="Wingdings" panose="05000000000000000000" pitchFamily="2" charset="2"/>
              <a:buChar char="q"/>
            </a:pPr>
            <a:r>
              <a:rPr lang="en-IN" sz="2800" dirty="0">
                <a:solidFill>
                  <a:srgbClr val="002060"/>
                </a:solidFill>
                <a:latin typeface="Times New Roman" panose="02020603050405020304" pitchFamily="18" charset="0"/>
                <a:cs typeface="Times New Roman" panose="02020603050405020304" pitchFamily="18" charset="0"/>
              </a:rPr>
              <a:t>Matrix Keyboard Interfacing</a:t>
            </a:r>
          </a:p>
        </p:txBody>
      </p:sp>
      <p:pic>
        <p:nvPicPr>
          <p:cNvPr id="5" name="Picture 4">
            <a:extLst>
              <a:ext uri="{FF2B5EF4-FFF2-40B4-BE49-F238E27FC236}">
                <a16:creationId xmlns:a16="http://schemas.microsoft.com/office/drawing/2014/main" id="{7DD3876F-6632-7F00-503D-2D713609E63A}"/>
              </a:ext>
            </a:extLst>
          </p:cNvPr>
          <p:cNvPicPr>
            <a:picLocks noChangeAspect="1"/>
          </p:cNvPicPr>
          <p:nvPr/>
        </p:nvPicPr>
        <p:blipFill>
          <a:blip r:embed="rId3"/>
          <a:stretch>
            <a:fillRect/>
          </a:stretch>
        </p:blipFill>
        <p:spPr>
          <a:xfrm>
            <a:off x="1367128" y="1293058"/>
            <a:ext cx="5542460" cy="4144712"/>
          </a:xfrm>
          <a:prstGeom prst="rect">
            <a:avLst/>
          </a:prstGeom>
        </p:spPr>
      </p:pic>
      <p:pic>
        <p:nvPicPr>
          <p:cNvPr id="9" name="Picture 8">
            <a:extLst>
              <a:ext uri="{FF2B5EF4-FFF2-40B4-BE49-F238E27FC236}">
                <a16:creationId xmlns:a16="http://schemas.microsoft.com/office/drawing/2014/main" id="{8402478D-8C58-31C1-2922-253E8A386EC2}"/>
              </a:ext>
            </a:extLst>
          </p:cNvPr>
          <p:cNvPicPr>
            <a:picLocks noChangeAspect="1"/>
          </p:cNvPicPr>
          <p:nvPr/>
        </p:nvPicPr>
        <p:blipFill>
          <a:blip r:embed="rId4"/>
          <a:stretch>
            <a:fillRect/>
          </a:stretch>
        </p:blipFill>
        <p:spPr>
          <a:xfrm>
            <a:off x="7694676" y="1390028"/>
            <a:ext cx="3718155" cy="3893642"/>
          </a:xfrm>
          <a:prstGeom prst="rect">
            <a:avLst/>
          </a:prstGeom>
        </p:spPr>
      </p:pic>
    </p:spTree>
    <p:extLst>
      <p:ext uri="{BB962C8B-B14F-4D97-AF65-F5344CB8AC3E}">
        <p14:creationId xmlns:p14="http://schemas.microsoft.com/office/powerpoint/2010/main" val="1465191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D7CD67-DA65-AAD1-AFDC-ECCC1284E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511" y="5129571"/>
            <a:ext cx="4505325" cy="1895475"/>
          </a:xfrm>
          <a:prstGeom prst="rect">
            <a:avLst/>
          </a:prstGeom>
        </p:spPr>
      </p:pic>
      <p:sp>
        <p:nvSpPr>
          <p:cNvPr id="2" name="TextBox 1">
            <a:extLst>
              <a:ext uri="{FF2B5EF4-FFF2-40B4-BE49-F238E27FC236}">
                <a16:creationId xmlns:a16="http://schemas.microsoft.com/office/drawing/2014/main" id="{F18BB45E-67D6-E276-4F40-772C0E27C7A5}"/>
              </a:ext>
            </a:extLst>
          </p:cNvPr>
          <p:cNvSpPr txBox="1"/>
          <p:nvPr/>
        </p:nvSpPr>
        <p:spPr>
          <a:xfrm>
            <a:off x="854014" y="580787"/>
            <a:ext cx="6866627" cy="523220"/>
          </a:xfrm>
          <a:prstGeom prst="rect">
            <a:avLst/>
          </a:prstGeom>
          <a:noFill/>
        </p:spPr>
        <p:txBody>
          <a:bodyPr wrap="square" rtlCol="0">
            <a:spAutoFit/>
          </a:bodyPr>
          <a:lstStyle/>
          <a:p>
            <a:pPr marL="457200" indent="-457200">
              <a:buFont typeface="Wingdings" panose="05000000000000000000" pitchFamily="2" charset="2"/>
              <a:buChar char="q"/>
            </a:pPr>
            <a:r>
              <a:rPr lang="en-IN" sz="2800" dirty="0">
                <a:solidFill>
                  <a:srgbClr val="002060"/>
                </a:solidFill>
                <a:latin typeface="Times New Roman" panose="02020603050405020304" pitchFamily="18" charset="0"/>
                <a:cs typeface="Times New Roman" panose="02020603050405020304" pitchFamily="18" charset="0"/>
              </a:rPr>
              <a:t>RTC(Real Time Clock) Interfacing</a:t>
            </a:r>
          </a:p>
        </p:txBody>
      </p:sp>
      <p:pic>
        <p:nvPicPr>
          <p:cNvPr id="5" name="Picture 4">
            <a:extLst>
              <a:ext uri="{FF2B5EF4-FFF2-40B4-BE49-F238E27FC236}">
                <a16:creationId xmlns:a16="http://schemas.microsoft.com/office/drawing/2014/main" id="{6B1DBA2B-B945-FDEE-0339-25865B0F4CAC}"/>
              </a:ext>
            </a:extLst>
          </p:cNvPr>
          <p:cNvPicPr>
            <a:picLocks noChangeAspect="1"/>
          </p:cNvPicPr>
          <p:nvPr/>
        </p:nvPicPr>
        <p:blipFill>
          <a:blip r:embed="rId3"/>
          <a:stretch>
            <a:fillRect/>
          </a:stretch>
        </p:blipFill>
        <p:spPr>
          <a:xfrm>
            <a:off x="2777706" y="1489809"/>
            <a:ext cx="5796950" cy="4331056"/>
          </a:xfrm>
          <a:prstGeom prst="rect">
            <a:avLst/>
          </a:prstGeom>
        </p:spPr>
      </p:pic>
    </p:spTree>
    <p:extLst>
      <p:ext uri="{BB962C8B-B14F-4D97-AF65-F5344CB8AC3E}">
        <p14:creationId xmlns:p14="http://schemas.microsoft.com/office/powerpoint/2010/main" val="422363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D7CD67-DA65-AAD1-AFDC-ECCC1284E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511" y="5129571"/>
            <a:ext cx="4505325" cy="1895475"/>
          </a:xfrm>
          <a:prstGeom prst="rect">
            <a:avLst/>
          </a:prstGeom>
        </p:spPr>
      </p:pic>
      <p:sp>
        <p:nvSpPr>
          <p:cNvPr id="2" name="TextBox 1">
            <a:extLst>
              <a:ext uri="{FF2B5EF4-FFF2-40B4-BE49-F238E27FC236}">
                <a16:creationId xmlns:a16="http://schemas.microsoft.com/office/drawing/2014/main" id="{D37C5EB6-4D4D-A0D7-D24C-226F8C89017D}"/>
              </a:ext>
            </a:extLst>
          </p:cNvPr>
          <p:cNvSpPr txBox="1"/>
          <p:nvPr/>
        </p:nvSpPr>
        <p:spPr>
          <a:xfrm>
            <a:off x="785004" y="586597"/>
            <a:ext cx="6392174" cy="523220"/>
          </a:xfrm>
          <a:prstGeom prst="rect">
            <a:avLst/>
          </a:prstGeom>
          <a:noFill/>
        </p:spPr>
        <p:txBody>
          <a:bodyPr wrap="square" rtlCol="0">
            <a:spAutoFit/>
          </a:bodyPr>
          <a:lstStyle/>
          <a:p>
            <a:pPr marL="457200" indent="-457200">
              <a:buFont typeface="Wingdings" panose="05000000000000000000" pitchFamily="2" charset="2"/>
              <a:buChar char="q"/>
            </a:pPr>
            <a:r>
              <a:rPr lang="en-IN" sz="2800" dirty="0">
                <a:solidFill>
                  <a:srgbClr val="002060"/>
                </a:solidFill>
                <a:latin typeface="Times New Roman" panose="02020603050405020304" pitchFamily="18" charset="0"/>
                <a:cs typeface="Times New Roman" panose="02020603050405020304" pitchFamily="18" charset="0"/>
              </a:rPr>
              <a:t>ADC | </a:t>
            </a:r>
            <a:r>
              <a:rPr lang="en-IN" sz="2800" dirty="0">
                <a:solidFill>
                  <a:srgbClr val="002060"/>
                </a:solidFill>
              </a:rPr>
              <a:t>Potentiometer</a:t>
            </a:r>
          </a:p>
        </p:txBody>
      </p:sp>
      <p:pic>
        <p:nvPicPr>
          <p:cNvPr id="5" name="Picture 4">
            <a:extLst>
              <a:ext uri="{FF2B5EF4-FFF2-40B4-BE49-F238E27FC236}">
                <a16:creationId xmlns:a16="http://schemas.microsoft.com/office/drawing/2014/main" id="{4F8B8879-2544-3838-EA5C-EC697F463EAC}"/>
              </a:ext>
            </a:extLst>
          </p:cNvPr>
          <p:cNvPicPr>
            <a:picLocks noChangeAspect="1"/>
          </p:cNvPicPr>
          <p:nvPr/>
        </p:nvPicPr>
        <p:blipFill>
          <a:blip r:embed="rId3"/>
          <a:stretch>
            <a:fillRect/>
          </a:stretch>
        </p:blipFill>
        <p:spPr>
          <a:xfrm>
            <a:off x="2311879" y="1521605"/>
            <a:ext cx="6107501" cy="4146792"/>
          </a:xfrm>
          <a:prstGeom prst="rect">
            <a:avLst/>
          </a:prstGeom>
        </p:spPr>
      </p:pic>
    </p:spTree>
    <p:extLst>
      <p:ext uri="{BB962C8B-B14F-4D97-AF65-F5344CB8AC3E}">
        <p14:creationId xmlns:p14="http://schemas.microsoft.com/office/powerpoint/2010/main" val="560011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D7CD67-DA65-AAD1-AFDC-ECCC1284E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511" y="5129571"/>
            <a:ext cx="4505325" cy="1895475"/>
          </a:xfrm>
          <a:prstGeom prst="rect">
            <a:avLst/>
          </a:prstGeom>
        </p:spPr>
      </p:pic>
      <p:sp>
        <p:nvSpPr>
          <p:cNvPr id="2" name="TextBox 1">
            <a:extLst>
              <a:ext uri="{FF2B5EF4-FFF2-40B4-BE49-F238E27FC236}">
                <a16:creationId xmlns:a16="http://schemas.microsoft.com/office/drawing/2014/main" id="{63AD9C2C-A985-8FF0-D209-F71F64D8A146}"/>
              </a:ext>
            </a:extLst>
          </p:cNvPr>
          <p:cNvSpPr txBox="1"/>
          <p:nvPr/>
        </p:nvSpPr>
        <p:spPr>
          <a:xfrm>
            <a:off x="1054669" y="396815"/>
            <a:ext cx="5682561" cy="523220"/>
          </a:xfrm>
          <a:prstGeom prst="rect">
            <a:avLst/>
          </a:prstGeom>
          <a:noFill/>
        </p:spPr>
        <p:txBody>
          <a:bodyPr wrap="square" rtlCol="0">
            <a:spAutoFit/>
          </a:bodyPr>
          <a:lstStyle/>
          <a:p>
            <a:pPr marL="457200" indent="-457200">
              <a:buFont typeface="Wingdings" panose="05000000000000000000" pitchFamily="2" charset="2"/>
              <a:buChar char="q"/>
            </a:pPr>
            <a:r>
              <a:rPr lang="en-IN" sz="2800" dirty="0">
                <a:solidFill>
                  <a:srgbClr val="002060"/>
                </a:solidFill>
                <a:latin typeface="Times New Roman" panose="02020603050405020304" pitchFamily="18" charset="0"/>
                <a:cs typeface="Times New Roman" panose="02020603050405020304" pitchFamily="18" charset="0"/>
              </a:rPr>
              <a:t>PORT A/E INTERFACING</a:t>
            </a:r>
          </a:p>
        </p:txBody>
      </p:sp>
      <p:pic>
        <p:nvPicPr>
          <p:cNvPr id="9" name="Picture 8">
            <a:extLst>
              <a:ext uri="{FF2B5EF4-FFF2-40B4-BE49-F238E27FC236}">
                <a16:creationId xmlns:a16="http://schemas.microsoft.com/office/drawing/2014/main" id="{6A2C5F5F-472D-1C42-3E72-30EF8A0ABA86}"/>
              </a:ext>
            </a:extLst>
          </p:cNvPr>
          <p:cNvPicPr>
            <a:picLocks noChangeAspect="1"/>
          </p:cNvPicPr>
          <p:nvPr/>
        </p:nvPicPr>
        <p:blipFill rotWithShape="1">
          <a:blip r:embed="rId3"/>
          <a:srcRect b="50000"/>
          <a:stretch/>
        </p:blipFill>
        <p:spPr>
          <a:xfrm>
            <a:off x="1733334" y="1374937"/>
            <a:ext cx="3421704" cy="4108126"/>
          </a:xfrm>
          <a:prstGeom prst="rect">
            <a:avLst/>
          </a:prstGeom>
        </p:spPr>
      </p:pic>
      <p:pic>
        <p:nvPicPr>
          <p:cNvPr id="12" name="Picture 11">
            <a:extLst>
              <a:ext uri="{FF2B5EF4-FFF2-40B4-BE49-F238E27FC236}">
                <a16:creationId xmlns:a16="http://schemas.microsoft.com/office/drawing/2014/main" id="{917B240D-FB53-2586-DBE6-D651DB94822B}"/>
              </a:ext>
            </a:extLst>
          </p:cNvPr>
          <p:cNvPicPr>
            <a:picLocks noChangeAspect="1"/>
          </p:cNvPicPr>
          <p:nvPr/>
        </p:nvPicPr>
        <p:blipFill rotWithShape="1">
          <a:blip r:embed="rId3"/>
          <a:srcRect l="-1295" t="52547" r="1295" b="-1361"/>
          <a:stretch/>
        </p:blipFill>
        <p:spPr>
          <a:xfrm>
            <a:off x="6178274" y="1374937"/>
            <a:ext cx="3542474" cy="4152286"/>
          </a:xfrm>
          <a:prstGeom prst="rect">
            <a:avLst/>
          </a:prstGeom>
        </p:spPr>
      </p:pic>
    </p:spTree>
    <p:extLst>
      <p:ext uri="{BB962C8B-B14F-4D97-AF65-F5344CB8AC3E}">
        <p14:creationId xmlns:p14="http://schemas.microsoft.com/office/powerpoint/2010/main" val="1204013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5530-CA50-BA02-F7AA-8E00575E6FD4}"/>
              </a:ext>
            </a:extLst>
          </p:cNvPr>
          <p:cNvSpPr>
            <a:spLocks noGrp="1"/>
          </p:cNvSpPr>
          <p:nvPr>
            <p:ph type="ctrTitle"/>
          </p:nvPr>
        </p:nvSpPr>
        <p:spPr>
          <a:xfrm>
            <a:off x="1524000" y="737634"/>
            <a:ext cx="9144000" cy="1223963"/>
          </a:xfrm>
        </p:spPr>
        <p:txBody>
          <a:bodyPr>
            <a:normAutofit/>
          </a:bodyPr>
          <a:lstStyle/>
          <a:p>
            <a:r>
              <a:rPr lang="en-IN" sz="4800" b="1" i="1" dirty="0">
                <a:solidFill>
                  <a:schemeClr val="accent2">
                    <a:lumMod val="50000"/>
                  </a:schemeClr>
                </a:solidFill>
                <a:latin typeface="Times New Roman" panose="02020603050405020304" pitchFamily="18" charset="0"/>
                <a:cs typeface="Times New Roman" panose="02020603050405020304" pitchFamily="18" charset="0"/>
              </a:rPr>
              <a:t>CAR BLACK BOX</a:t>
            </a:r>
          </a:p>
        </p:txBody>
      </p:sp>
      <p:pic>
        <p:nvPicPr>
          <p:cNvPr id="7" name="Picture 6">
            <a:extLst>
              <a:ext uri="{FF2B5EF4-FFF2-40B4-BE49-F238E27FC236}">
                <a16:creationId xmlns:a16="http://schemas.microsoft.com/office/drawing/2014/main" id="{41D4D8FF-9FE7-19CE-69BA-F068F57D57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74" y="1488280"/>
            <a:ext cx="7812882" cy="5983780"/>
          </a:xfrm>
          <a:prstGeom prst="rect">
            <a:avLst/>
          </a:prstGeom>
        </p:spPr>
      </p:pic>
      <p:pic>
        <p:nvPicPr>
          <p:cNvPr id="9" name="Picture 8">
            <a:extLst>
              <a:ext uri="{FF2B5EF4-FFF2-40B4-BE49-F238E27FC236}">
                <a16:creationId xmlns:a16="http://schemas.microsoft.com/office/drawing/2014/main" id="{CC0DB647-F874-9D02-86F9-85DC3CBA4E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4775" y="2434915"/>
            <a:ext cx="2956386" cy="1988170"/>
          </a:xfrm>
          <a:prstGeom prst="rect">
            <a:avLst/>
          </a:prstGeom>
          <a:scene3d>
            <a:camera prst="orthographicFront">
              <a:rot lat="0" lon="19499990" rev="0"/>
            </a:camera>
            <a:lightRig rig="threePt" dir="t"/>
          </a:scene3d>
        </p:spPr>
      </p:pic>
      <p:pic>
        <p:nvPicPr>
          <p:cNvPr id="11" name="Picture 10">
            <a:extLst>
              <a:ext uri="{FF2B5EF4-FFF2-40B4-BE49-F238E27FC236}">
                <a16:creationId xmlns:a16="http://schemas.microsoft.com/office/drawing/2014/main" id="{28EE32A4-30C4-D5ED-C945-4C21B7086B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9292" y="5172628"/>
            <a:ext cx="4505325" cy="1895475"/>
          </a:xfrm>
          <a:prstGeom prst="rect">
            <a:avLst/>
          </a:prstGeom>
        </p:spPr>
      </p:pic>
    </p:spTree>
    <p:extLst>
      <p:ext uri="{BB962C8B-B14F-4D97-AF65-F5344CB8AC3E}">
        <p14:creationId xmlns:p14="http://schemas.microsoft.com/office/powerpoint/2010/main" val="37260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D7CD67-DA65-AAD1-AFDC-ECCC1284E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511" y="5129571"/>
            <a:ext cx="4505325" cy="1895475"/>
          </a:xfrm>
          <a:prstGeom prst="rect">
            <a:avLst/>
          </a:prstGeom>
        </p:spPr>
      </p:pic>
      <p:pic>
        <p:nvPicPr>
          <p:cNvPr id="3" name="Picture 2">
            <a:extLst>
              <a:ext uri="{FF2B5EF4-FFF2-40B4-BE49-F238E27FC236}">
                <a16:creationId xmlns:a16="http://schemas.microsoft.com/office/drawing/2014/main" id="{48C9B30B-4CF7-086D-0838-C0F5ADCAFC99}"/>
              </a:ext>
            </a:extLst>
          </p:cNvPr>
          <p:cNvPicPr>
            <a:picLocks noChangeAspect="1"/>
          </p:cNvPicPr>
          <p:nvPr/>
        </p:nvPicPr>
        <p:blipFill>
          <a:blip r:embed="rId3"/>
          <a:stretch>
            <a:fillRect/>
          </a:stretch>
        </p:blipFill>
        <p:spPr>
          <a:xfrm>
            <a:off x="4546808" y="4359355"/>
            <a:ext cx="3098384" cy="2231226"/>
          </a:xfrm>
          <a:prstGeom prst="rect">
            <a:avLst/>
          </a:prstGeom>
        </p:spPr>
      </p:pic>
      <p:pic>
        <p:nvPicPr>
          <p:cNvPr id="5" name="Picture 4">
            <a:extLst>
              <a:ext uri="{FF2B5EF4-FFF2-40B4-BE49-F238E27FC236}">
                <a16:creationId xmlns:a16="http://schemas.microsoft.com/office/drawing/2014/main" id="{1DB8493A-A99C-2AD0-8E00-35657AC05F8F}"/>
              </a:ext>
            </a:extLst>
          </p:cNvPr>
          <p:cNvPicPr>
            <a:picLocks noChangeAspect="1"/>
          </p:cNvPicPr>
          <p:nvPr/>
        </p:nvPicPr>
        <p:blipFill>
          <a:blip r:embed="rId4"/>
          <a:stretch>
            <a:fillRect/>
          </a:stretch>
        </p:blipFill>
        <p:spPr>
          <a:xfrm>
            <a:off x="1367380" y="1546548"/>
            <a:ext cx="3726503" cy="2613887"/>
          </a:xfrm>
          <a:prstGeom prst="rect">
            <a:avLst/>
          </a:prstGeom>
        </p:spPr>
      </p:pic>
      <p:pic>
        <p:nvPicPr>
          <p:cNvPr id="8" name="Picture 7">
            <a:extLst>
              <a:ext uri="{FF2B5EF4-FFF2-40B4-BE49-F238E27FC236}">
                <a16:creationId xmlns:a16="http://schemas.microsoft.com/office/drawing/2014/main" id="{D6D037F4-0D53-12F2-B061-E69A3AAD8BBF}"/>
              </a:ext>
            </a:extLst>
          </p:cNvPr>
          <p:cNvPicPr>
            <a:picLocks noChangeAspect="1"/>
          </p:cNvPicPr>
          <p:nvPr/>
        </p:nvPicPr>
        <p:blipFill>
          <a:blip r:embed="rId5"/>
          <a:stretch>
            <a:fillRect/>
          </a:stretch>
        </p:blipFill>
        <p:spPr>
          <a:xfrm>
            <a:off x="6319295" y="1503259"/>
            <a:ext cx="4505325" cy="2657176"/>
          </a:xfrm>
          <a:prstGeom prst="rect">
            <a:avLst/>
          </a:prstGeom>
        </p:spPr>
      </p:pic>
      <p:sp>
        <p:nvSpPr>
          <p:cNvPr id="9" name="TextBox 8">
            <a:extLst>
              <a:ext uri="{FF2B5EF4-FFF2-40B4-BE49-F238E27FC236}">
                <a16:creationId xmlns:a16="http://schemas.microsoft.com/office/drawing/2014/main" id="{E683523A-CADD-2DDE-A2D4-E444C819BA3D}"/>
              </a:ext>
            </a:extLst>
          </p:cNvPr>
          <p:cNvSpPr txBox="1"/>
          <p:nvPr/>
        </p:nvSpPr>
        <p:spPr>
          <a:xfrm>
            <a:off x="914400" y="508958"/>
            <a:ext cx="6866626" cy="523220"/>
          </a:xfrm>
          <a:prstGeom prst="rect">
            <a:avLst/>
          </a:prstGeom>
          <a:noFill/>
        </p:spPr>
        <p:txBody>
          <a:bodyPr wrap="square" rtlCol="0">
            <a:spAutoFit/>
          </a:bodyPr>
          <a:lstStyle/>
          <a:p>
            <a:pPr marL="457200" indent="-457200">
              <a:buFont typeface="Wingdings" panose="05000000000000000000" pitchFamily="2" charset="2"/>
              <a:buChar char="q"/>
            </a:pPr>
            <a:r>
              <a:rPr lang="en-IN" sz="2800" dirty="0">
                <a:solidFill>
                  <a:srgbClr val="002060"/>
                </a:solidFill>
                <a:latin typeface="Times New Roman" panose="02020603050405020304" pitchFamily="18" charset="0"/>
                <a:cs typeface="Times New Roman" panose="02020603050405020304" pitchFamily="18" charset="0"/>
              </a:rPr>
              <a:t>RS232 &amp; MCP2551</a:t>
            </a:r>
          </a:p>
        </p:txBody>
      </p:sp>
    </p:spTree>
    <p:extLst>
      <p:ext uri="{BB962C8B-B14F-4D97-AF65-F5344CB8AC3E}">
        <p14:creationId xmlns:p14="http://schemas.microsoft.com/office/powerpoint/2010/main" val="2111566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35A2D0-EAED-375D-B3BD-D1B8573BD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3413" y="5175794"/>
            <a:ext cx="4505325" cy="1895475"/>
          </a:xfrm>
          <a:prstGeom prst="rect">
            <a:avLst/>
          </a:prstGeom>
        </p:spPr>
      </p:pic>
      <p:sp>
        <p:nvSpPr>
          <p:cNvPr id="3" name="TextBox 2">
            <a:extLst>
              <a:ext uri="{FF2B5EF4-FFF2-40B4-BE49-F238E27FC236}">
                <a16:creationId xmlns:a16="http://schemas.microsoft.com/office/drawing/2014/main" id="{A668D41A-B4ED-1AFD-33F3-E6FCA2222B86}"/>
              </a:ext>
            </a:extLst>
          </p:cNvPr>
          <p:cNvSpPr txBox="1"/>
          <p:nvPr/>
        </p:nvSpPr>
        <p:spPr>
          <a:xfrm>
            <a:off x="866596" y="490384"/>
            <a:ext cx="7686136" cy="523220"/>
          </a:xfrm>
          <a:prstGeom prst="rect">
            <a:avLst/>
          </a:prstGeom>
          <a:noFill/>
        </p:spPr>
        <p:txBody>
          <a:bodyPr wrap="square" rtlCol="0">
            <a:spAutoFit/>
          </a:bodyPr>
          <a:lstStyle/>
          <a:p>
            <a:pPr marL="457200" indent="-457200">
              <a:buFont typeface="Wingdings" panose="05000000000000000000" pitchFamily="2" charset="2"/>
              <a:buChar char="q"/>
            </a:pPr>
            <a:r>
              <a:rPr lang="en-IN" sz="2800" dirty="0">
                <a:solidFill>
                  <a:srgbClr val="002060"/>
                </a:solidFill>
                <a:latin typeface="Times New Roman" panose="02020603050405020304" pitchFamily="18" charset="0"/>
                <a:cs typeface="Times New Roman" panose="02020603050405020304" pitchFamily="18" charset="0"/>
              </a:rPr>
              <a:t>Project Requirement Details </a:t>
            </a:r>
          </a:p>
        </p:txBody>
      </p:sp>
      <p:sp>
        <p:nvSpPr>
          <p:cNvPr id="4" name="TextBox 3">
            <a:extLst>
              <a:ext uri="{FF2B5EF4-FFF2-40B4-BE49-F238E27FC236}">
                <a16:creationId xmlns:a16="http://schemas.microsoft.com/office/drawing/2014/main" id="{E975B8A2-D03A-8E8D-C6CB-7C1E02E755F2}"/>
              </a:ext>
            </a:extLst>
          </p:cNvPr>
          <p:cNvSpPr txBox="1"/>
          <p:nvPr/>
        </p:nvSpPr>
        <p:spPr>
          <a:xfrm>
            <a:off x="1371600" y="1371600"/>
            <a:ext cx="8212347" cy="523220"/>
          </a:xfrm>
          <a:prstGeom prst="rect">
            <a:avLst/>
          </a:prstGeom>
          <a:noFill/>
        </p:spPr>
        <p:txBody>
          <a:bodyPr wrap="square" rtlCol="0">
            <a:spAutoFit/>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Default Screen</a:t>
            </a:r>
          </a:p>
        </p:txBody>
      </p:sp>
      <p:sp>
        <p:nvSpPr>
          <p:cNvPr id="5" name="TextBox 4">
            <a:extLst>
              <a:ext uri="{FF2B5EF4-FFF2-40B4-BE49-F238E27FC236}">
                <a16:creationId xmlns:a16="http://schemas.microsoft.com/office/drawing/2014/main" id="{1F24955F-5FD2-E5E5-D13B-728C7263A443}"/>
              </a:ext>
            </a:extLst>
          </p:cNvPr>
          <p:cNvSpPr txBox="1"/>
          <p:nvPr/>
        </p:nvSpPr>
        <p:spPr>
          <a:xfrm>
            <a:off x="2182483" y="2087592"/>
            <a:ext cx="8031192" cy="1384995"/>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When the system is in Operation Mode, it would act like a dash board which would show the current time, speed of vehicle and the latest occurred event.</a:t>
            </a:r>
            <a:endParaRPr lang="en-IN"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428ADE2-C598-B9A3-21A0-0E5A160CF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8325" y="3808956"/>
            <a:ext cx="6534150" cy="2314575"/>
          </a:xfrm>
          <a:prstGeom prst="rect">
            <a:avLst/>
          </a:prstGeom>
        </p:spPr>
      </p:pic>
    </p:spTree>
    <p:extLst>
      <p:ext uri="{BB962C8B-B14F-4D97-AF65-F5344CB8AC3E}">
        <p14:creationId xmlns:p14="http://schemas.microsoft.com/office/powerpoint/2010/main" val="1230628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35A2D0-EAED-375D-B3BD-D1B8573BD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3413" y="5175794"/>
            <a:ext cx="4505325" cy="1895475"/>
          </a:xfrm>
          <a:prstGeom prst="rect">
            <a:avLst/>
          </a:prstGeom>
        </p:spPr>
      </p:pic>
      <p:sp>
        <p:nvSpPr>
          <p:cNvPr id="2" name="TextBox 1">
            <a:extLst>
              <a:ext uri="{FF2B5EF4-FFF2-40B4-BE49-F238E27FC236}">
                <a16:creationId xmlns:a16="http://schemas.microsoft.com/office/drawing/2014/main" id="{92750922-B6AE-FF83-CE0F-7372119CC98D}"/>
              </a:ext>
            </a:extLst>
          </p:cNvPr>
          <p:cNvSpPr txBox="1"/>
          <p:nvPr/>
        </p:nvSpPr>
        <p:spPr>
          <a:xfrm>
            <a:off x="1061049" y="362309"/>
            <a:ext cx="5702060" cy="523220"/>
          </a:xfrm>
          <a:prstGeom prst="rect">
            <a:avLst/>
          </a:prstGeom>
          <a:noFill/>
        </p:spPr>
        <p:txBody>
          <a:bodyPr wrap="square" rtlCol="0">
            <a:spAutoFit/>
          </a:bodyPr>
          <a:lstStyle/>
          <a:p>
            <a:pPr marL="457200" indent="-457200">
              <a:buFont typeface="Wingdings" panose="05000000000000000000" pitchFamily="2" charset="2"/>
              <a:buChar char="q"/>
            </a:pPr>
            <a:r>
              <a:rPr lang="en-IN" sz="2800" dirty="0">
                <a:solidFill>
                  <a:srgbClr val="002060"/>
                </a:solidFill>
              </a:rPr>
              <a:t>Login Screen</a:t>
            </a:r>
            <a:endParaRPr lang="en-IN" sz="2800" dirty="0">
              <a:solidFill>
                <a:srgbClr val="00206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07DD2A1-781A-AAFA-BF47-9F3A7A177F44}"/>
              </a:ext>
            </a:extLst>
          </p:cNvPr>
          <p:cNvSpPr txBox="1"/>
          <p:nvPr/>
        </p:nvSpPr>
        <p:spPr>
          <a:xfrm>
            <a:off x="1673524" y="1182231"/>
            <a:ext cx="8100204" cy="2246769"/>
          </a:xfrm>
          <a:prstGeom prst="rect">
            <a:avLst/>
          </a:prstGeom>
          <a:noFill/>
        </p:spPr>
        <p:txBody>
          <a:bodyPr wrap="square" rtlCol="0">
            <a:spAutoFit/>
          </a:bodyPr>
          <a:lstStyle/>
          <a:p>
            <a:pPr marL="457200" indent="-4572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On press of the UP or DOWN (User Keys) keys the system should prompt for password.</a:t>
            </a:r>
          </a:p>
          <a:p>
            <a:pPr marL="457200" indent="-4572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password would be the combination of 4 presses (User Keys).</a:t>
            </a:r>
          </a:p>
          <a:p>
            <a:pPr marL="457200" indent="-4572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Each press should be denoted a "*" symbol.</a:t>
            </a:r>
          </a:p>
          <a:p>
            <a:pPr marL="457200" indent="-4572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Every wrong entry would, re prompt for password (Max 3 times for every 15 minutes).</a:t>
            </a:r>
          </a:p>
          <a:p>
            <a:pPr marL="457200" indent="-4572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Incomplete key press (pause of 3 seconds) would lead to Default Screen</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94E6A4F-9A8D-073C-5197-395AA24B0D5B}"/>
              </a:ext>
            </a:extLst>
          </p:cNvPr>
          <p:cNvPicPr>
            <a:picLocks noChangeAspect="1"/>
          </p:cNvPicPr>
          <p:nvPr/>
        </p:nvPicPr>
        <p:blipFill rotWithShape="1">
          <a:blip r:embed="rId3">
            <a:extLst>
              <a:ext uri="{28A0092B-C50C-407E-A947-70E740481C1C}">
                <a14:useLocalDpi xmlns:a14="http://schemas.microsoft.com/office/drawing/2010/main" val="0"/>
              </a:ext>
            </a:extLst>
          </a:blip>
          <a:srcRect r="-218" b="73094"/>
          <a:stretch/>
        </p:blipFill>
        <p:spPr>
          <a:xfrm>
            <a:off x="2543534" y="3725702"/>
            <a:ext cx="6013869" cy="1793935"/>
          </a:xfrm>
          <a:prstGeom prst="rect">
            <a:avLst/>
          </a:prstGeom>
        </p:spPr>
      </p:pic>
      <p:cxnSp>
        <p:nvCxnSpPr>
          <p:cNvPr id="9" name="Straight Connector 8">
            <a:extLst>
              <a:ext uri="{FF2B5EF4-FFF2-40B4-BE49-F238E27FC236}">
                <a16:creationId xmlns:a16="http://schemas.microsoft.com/office/drawing/2014/main" id="{71B50608-1C77-205A-8E4D-9FA4038F11C7}"/>
              </a:ext>
            </a:extLst>
          </p:cNvPr>
          <p:cNvCxnSpPr/>
          <p:nvPr/>
        </p:nvCxnSpPr>
        <p:spPr>
          <a:xfrm>
            <a:off x="3821501" y="4140679"/>
            <a:ext cx="0" cy="1302589"/>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5B700A20-7670-E84A-96F1-472A8276F7D3}"/>
              </a:ext>
            </a:extLst>
          </p:cNvPr>
          <p:cNvSpPr txBox="1"/>
          <p:nvPr/>
        </p:nvSpPr>
        <p:spPr>
          <a:xfrm>
            <a:off x="2181944" y="5519637"/>
            <a:ext cx="8083491" cy="646331"/>
          </a:xfrm>
          <a:prstGeom prst="rect">
            <a:avLst/>
          </a:prstGeom>
          <a:noFill/>
        </p:spPr>
        <p:txBody>
          <a:bodyPr wrap="square" rtlCol="0">
            <a:spAutoFit/>
          </a:bodyPr>
          <a:lstStyle/>
          <a:p>
            <a:r>
              <a:rPr lang="en-US" dirty="0"/>
              <a:t>Fig 5 2: User Login. </a:t>
            </a:r>
          </a:p>
          <a:p>
            <a:r>
              <a:rPr lang="en-US" dirty="0"/>
              <a:t>The user needs to enter the password to browse through the available menu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6060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35A2D0-EAED-375D-B3BD-D1B8573BD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4786" y="5194269"/>
            <a:ext cx="4505325" cy="1895475"/>
          </a:xfrm>
          <a:prstGeom prst="rect">
            <a:avLst/>
          </a:prstGeom>
        </p:spPr>
      </p:pic>
      <p:sp>
        <p:nvSpPr>
          <p:cNvPr id="2" name="TextBox 1">
            <a:extLst>
              <a:ext uri="{FF2B5EF4-FFF2-40B4-BE49-F238E27FC236}">
                <a16:creationId xmlns:a16="http://schemas.microsoft.com/office/drawing/2014/main" id="{0A83D16C-CBF5-368D-0B14-D9F07DCFFB72}"/>
              </a:ext>
            </a:extLst>
          </p:cNvPr>
          <p:cNvSpPr txBox="1"/>
          <p:nvPr/>
        </p:nvSpPr>
        <p:spPr>
          <a:xfrm>
            <a:off x="1682151" y="3239219"/>
            <a:ext cx="7039154" cy="1323439"/>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The UP / DOWN keys are used to navigate </a:t>
            </a:r>
          </a:p>
          <a:p>
            <a:pPr marL="342900" indent="-342900">
              <a:buFont typeface="Wingdings" panose="05000000000000000000" pitchFamily="2" charset="2"/>
              <a:buChar char="Ø"/>
            </a:pPr>
            <a:r>
              <a:rPr lang="en-US" sz="2000" dirty="0"/>
              <a:t> A long press of UP Key should enter the selected menu </a:t>
            </a:r>
          </a:p>
          <a:p>
            <a:pPr marL="342900" indent="-342900">
              <a:buFont typeface="Wingdings" panose="05000000000000000000" pitchFamily="2" charset="2"/>
              <a:buChar char="Ø"/>
            </a:pPr>
            <a:r>
              <a:rPr lang="en-US" sz="2000" dirty="0"/>
              <a:t> A long press of DOWN Key should logout </a:t>
            </a:r>
          </a:p>
          <a:p>
            <a:pPr marL="342900" indent="-342900">
              <a:buFont typeface="Wingdings" panose="05000000000000000000" pitchFamily="2" charset="2"/>
              <a:buChar char="Ø"/>
            </a:pPr>
            <a:r>
              <a:rPr lang="en-US" sz="2000" dirty="0"/>
              <a:t> Idle screen for more than 5 secs should logout</a:t>
            </a: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F4E1D6F-10C9-E948-1FF5-7C67E118BBA4}"/>
              </a:ext>
            </a:extLst>
          </p:cNvPr>
          <p:cNvSpPr txBox="1"/>
          <p:nvPr/>
        </p:nvSpPr>
        <p:spPr>
          <a:xfrm>
            <a:off x="776377" y="319177"/>
            <a:ext cx="3804249" cy="523220"/>
          </a:xfrm>
          <a:prstGeom prst="rect">
            <a:avLst/>
          </a:prstGeom>
          <a:noFill/>
        </p:spPr>
        <p:txBody>
          <a:bodyPr wrap="square" rtlCol="0">
            <a:spAutoFit/>
          </a:bodyPr>
          <a:lstStyle/>
          <a:p>
            <a:pPr marL="457200" indent="-457200">
              <a:buFont typeface="Wingdings" panose="05000000000000000000" pitchFamily="2" charset="2"/>
              <a:buChar char="q"/>
            </a:pPr>
            <a:r>
              <a:rPr lang="en-IN" sz="2800" dirty="0">
                <a:solidFill>
                  <a:srgbClr val="002060"/>
                </a:solidFill>
              </a:rPr>
              <a:t>Main Menu</a:t>
            </a:r>
            <a:endParaRPr lang="en-IN" sz="2800" dirty="0">
              <a:solidFill>
                <a:srgbClr val="00206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46CA855-6D81-2A02-234B-EB09264C113B}"/>
              </a:ext>
            </a:extLst>
          </p:cNvPr>
          <p:cNvSpPr txBox="1"/>
          <p:nvPr/>
        </p:nvSpPr>
        <p:spPr>
          <a:xfrm>
            <a:off x="1682151" y="1130060"/>
            <a:ext cx="6547449"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The main menu should contain 5 option</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5498470-AB60-EC69-82F0-51DAFA270B25}"/>
              </a:ext>
            </a:extLst>
          </p:cNvPr>
          <p:cNvSpPr txBox="1"/>
          <p:nvPr/>
        </p:nvSpPr>
        <p:spPr>
          <a:xfrm>
            <a:off x="2078966" y="1530170"/>
            <a:ext cx="3752491" cy="1631216"/>
          </a:xfrm>
          <a:prstGeom prst="rect">
            <a:avLst/>
          </a:prstGeom>
          <a:noFill/>
        </p:spPr>
        <p:txBody>
          <a:bodyPr wrap="square" rtlCol="0">
            <a:spAutoFit/>
          </a:bodyPr>
          <a:lstStyle/>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View Log </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Set Time</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Download Log</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Clear Log</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Change Password</a:t>
            </a:r>
          </a:p>
        </p:txBody>
      </p:sp>
      <p:pic>
        <p:nvPicPr>
          <p:cNvPr id="10" name="Picture 9">
            <a:extLst>
              <a:ext uri="{FF2B5EF4-FFF2-40B4-BE49-F238E27FC236}">
                <a16:creationId xmlns:a16="http://schemas.microsoft.com/office/drawing/2014/main" id="{C6D810B6-6771-D0DD-F393-F159EA137022}"/>
              </a:ext>
            </a:extLst>
          </p:cNvPr>
          <p:cNvPicPr>
            <a:picLocks noChangeAspect="1"/>
          </p:cNvPicPr>
          <p:nvPr/>
        </p:nvPicPr>
        <p:blipFill rotWithShape="1">
          <a:blip r:embed="rId3">
            <a:alphaModFix amt="70000"/>
            <a:extLst>
              <a:ext uri="{28A0092B-C50C-407E-A947-70E740481C1C}">
                <a14:useLocalDpi xmlns:a14="http://schemas.microsoft.com/office/drawing/2010/main" val="0"/>
              </a:ext>
            </a:extLst>
          </a:blip>
          <a:srcRect l="20841" t="37791" r="22049" b="39182"/>
          <a:stretch/>
        </p:blipFill>
        <p:spPr>
          <a:xfrm>
            <a:off x="7919050" y="646040"/>
            <a:ext cx="3427562" cy="1535502"/>
          </a:xfrm>
          <a:prstGeom prst="rect">
            <a:avLst/>
          </a:prstGeom>
        </p:spPr>
      </p:pic>
      <p:pic>
        <p:nvPicPr>
          <p:cNvPr id="12" name="Picture 11">
            <a:extLst>
              <a:ext uri="{FF2B5EF4-FFF2-40B4-BE49-F238E27FC236}">
                <a16:creationId xmlns:a16="http://schemas.microsoft.com/office/drawing/2014/main" id="{AB09C439-A8BB-A1EF-0267-2B61101CAA52}"/>
              </a:ext>
            </a:extLst>
          </p:cNvPr>
          <p:cNvPicPr>
            <a:picLocks noChangeAspect="1"/>
          </p:cNvPicPr>
          <p:nvPr/>
        </p:nvPicPr>
        <p:blipFill rotWithShape="1">
          <a:blip r:embed="rId3">
            <a:alphaModFix amt="70000"/>
            <a:extLst>
              <a:ext uri="{28A0092B-C50C-407E-A947-70E740481C1C}">
                <a14:useLocalDpi xmlns:a14="http://schemas.microsoft.com/office/drawing/2010/main" val="0"/>
              </a:ext>
            </a:extLst>
          </a:blip>
          <a:srcRect l="21014" t="70245" r="22211" b="6340"/>
          <a:stretch/>
        </p:blipFill>
        <p:spPr>
          <a:xfrm>
            <a:off x="7939178" y="3239219"/>
            <a:ext cx="3407434" cy="1561381"/>
          </a:xfrm>
          <a:prstGeom prst="rect">
            <a:avLst/>
          </a:prstGeom>
        </p:spPr>
      </p:pic>
      <p:sp>
        <p:nvSpPr>
          <p:cNvPr id="13" name="TextBox 12">
            <a:extLst>
              <a:ext uri="{FF2B5EF4-FFF2-40B4-BE49-F238E27FC236}">
                <a16:creationId xmlns:a16="http://schemas.microsoft.com/office/drawing/2014/main" id="{257C2C47-6F77-662D-59C2-65287028A689}"/>
              </a:ext>
            </a:extLst>
          </p:cNvPr>
          <p:cNvSpPr txBox="1"/>
          <p:nvPr/>
        </p:nvSpPr>
        <p:spPr>
          <a:xfrm>
            <a:off x="8505646" y="2295472"/>
            <a:ext cx="2648309" cy="338554"/>
          </a:xfrm>
          <a:prstGeom prst="rect">
            <a:avLst/>
          </a:prstGeom>
          <a:noFill/>
        </p:spPr>
        <p:txBody>
          <a:bodyPr wrap="square" rtlCol="0">
            <a:spAutoFit/>
          </a:bodyPr>
          <a:lstStyle/>
          <a:p>
            <a:r>
              <a:rPr lang="en-US" sz="1600" dirty="0"/>
              <a:t>Fig 5 3: The main menu</a:t>
            </a:r>
            <a:endParaRPr lang="en-IN" sz="16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883B7E1F-5CD8-0732-3FE8-A5CCE75D39BF}"/>
              </a:ext>
            </a:extLst>
          </p:cNvPr>
          <p:cNvSpPr txBox="1"/>
          <p:nvPr/>
        </p:nvSpPr>
        <p:spPr>
          <a:xfrm>
            <a:off x="8698303" y="4951562"/>
            <a:ext cx="2648309" cy="338554"/>
          </a:xfrm>
          <a:prstGeom prst="rect">
            <a:avLst/>
          </a:prstGeom>
          <a:noFill/>
        </p:spPr>
        <p:txBody>
          <a:bodyPr wrap="square" rtlCol="0">
            <a:spAutoFit/>
          </a:bodyPr>
          <a:lstStyle/>
          <a:p>
            <a:r>
              <a:rPr lang="en-US" sz="1600" dirty="0"/>
              <a:t>Fig 5 4: The main menu</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900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35A2D0-EAED-375D-B3BD-D1B8573BD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3413" y="5175794"/>
            <a:ext cx="4505325" cy="1895475"/>
          </a:xfrm>
          <a:prstGeom prst="rect">
            <a:avLst/>
          </a:prstGeom>
        </p:spPr>
      </p:pic>
      <p:sp>
        <p:nvSpPr>
          <p:cNvPr id="2" name="TextBox 1">
            <a:extLst>
              <a:ext uri="{FF2B5EF4-FFF2-40B4-BE49-F238E27FC236}">
                <a16:creationId xmlns:a16="http://schemas.microsoft.com/office/drawing/2014/main" id="{9E106FB7-6B45-61D1-6854-CAA7DD5819AE}"/>
              </a:ext>
            </a:extLst>
          </p:cNvPr>
          <p:cNvSpPr txBox="1"/>
          <p:nvPr/>
        </p:nvSpPr>
        <p:spPr>
          <a:xfrm>
            <a:off x="1164566" y="431321"/>
            <a:ext cx="4347713" cy="523220"/>
          </a:xfrm>
          <a:prstGeom prst="rect">
            <a:avLst/>
          </a:prstGeom>
          <a:noFill/>
        </p:spPr>
        <p:txBody>
          <a:bodyPr wrap="square" rtlCol="0">
            <a:spAutoFit/>
          </a:bodyPr>
          <a:lstStyle/>
          <a:p>
            <a:pPr marL="457200" indent="-457200">
              <a:buFont typeface="Wingdings" panose="05000000000000000000" pitchFamily="2" charset="2"/>
              <a:buChar char="q"/>
            </a:pPr>
            <a:r>
              <a:rPr lang="en-IN" sz="2800" dirty="0">
                <a:solidFill>
                  <a:srgbClr val="002060"/>
                </a:solidFill>
              </a:rPr>
              <a:t>View Log</a:t>
            </a:r>
            <a:endParaRPr lang="en-IN" sz="2800"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45B2AC0-CB6D-4D89-B30F-371C256CB977}"/>
              </a:ext>
            </a:extLst>
          </p:cNvPr>
          <p:cNvSpPr txBox="1"/>
          <p:nvPr/>
        </p:nvSpPr>
        <p:spPr>
          <a:xfrm>
            <a:off x="1570010" y="1026544"/>
            <a:ext cx="9670209" cy="341632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Should display all the events captured with log index starting from 0, like “EVENT NUMBER” “EVENT SIGNATURE” “EVENT TIME” “SPEED AT THE EVENT” </a:t>
            </a:r>
          </a:p>
          <a:p>
            <a:pPr marL="342900" indent="-342900">
              <a:buFont typeface="Wingdings" panose="05000000000000000000" pitchFamily="2" charset="2"/>
              <a:buChar char="Ø"/>
            </a:pPr>
            <a:r>
              <a:rPr lang="en-US" sz="2400" dirty="0"/>
              <a:t>The UP and DOWN key will be used to scroll the entries </a:t>
            </a:r>
          </a:p>
          <a:p>
            <a:pPr marL="342900" indent="-342900">
              <a:buFont typeface="Wingdings" panose="05000000000000000000" pitchFamily="2" charset="2"/>
              <a:buChar char="Ø"/>
            </a:pPr>
            <a:r>
              <a:rPr lang="en-US" sz="2400" dirty="0"/>
              <a:t> Rollover on reaching the max log entries </a:t>
            </a:r>
          </a:p>
          <a:p>
            <a:pPr marL="342900" indent="-342900">
              <a:buFont typeface="Wingdings" panose="05000000000000000000" pitchFamily="2" charset="2"/>
              <a:buChar char="Ø"/>
            </a:pPr>
            <a:r>
              <a:rPr lang="en-US" sz="2400" dirty="0"/>
              <a:t> The system should be live (capture events occurred) even while viewing the log </a:t>
            </a:r>
          </a:p>
          <a:p>
            <a:pPr marL="342900" indent="-342900">
              <a:buFont typeface="Wingdings" panose="05000000000000000000" pitchFamily="2" charset="2"/>
              <a:buChar char="Ø"/>
            </a:pPr>
            <a:r>
              <a:rPr lang="en-US" sz="2400" dirty="0"/>
              <a:t> A long press of UP Key should take you back to main menu </a:t>
            </a:r>
          </a:p>
          <a:p>
            <a:pPr marL="342900" indent="-342900">
              <a:buFont typeface="Wingdings" panose="05000000000000000000" pitchFamily="2" charset="2"/>
              <a:buChar char="Ø"/>
            </a:pPr>
            <a:r>
              <a:rPr lang="en-US" sz="2400" dirty="0"/>
              <a:t> A long press of DOWN Key should logout</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FD63E46-AB3F-B557-C24C-B20D0FAE02C1}"/>
              </a:ext>
            </a:extLst>
          </p:cNvPr>
          <p:cNvPicPr>
            <a:picLocks noChangeAspect="1"/>
          </p:cNvPicPr>
          <p:nvPr/>
        </p:nvPicPr>
        <p:blipFill rotWithShape="1">
          <a:blip r:embed="rId3">
            <a:alphaModFix amt="70000"/>
            <a:extLst>
              <a:ext uri="{28A0092B-C50C-407E-A947-70E740481C1C}">
                <a14:useLocalDpi xmlns:a14="http://schemas.microsoft.com/office/drawing/2010/main" val="0"/>
              </a:ext>
            </a:extLst>
          </a:blip>
          <a:srcRect l="49748" t="26063" r="31579" b="58491"/>
          <a:stretch/>
        </p:blipFill>
        <p:spPr>
          <a:xfrm>
            <a:off x="3648974" y="4514867"/>
            <a:ext cx="3528203" cy="1641660"/>
          </a:xfrm>
          <a:prstGeom prst="rect">
            <a:avLst/>
          </a:prstGeom>
        </p:spPr>
      </p:pic>
      <p:sp>
        <p:nvSpPr>
          <p:cNvPr id="6" name="TextBox 5">
            <a:extLst>
              <a:ext uri="{FF2B5EF4-FFF2-40B4-BE49-F238E27FC236}">
                <a16:creationId xmlns:a16="http://schemas.microsoft.com/office/drawing/2014/main" id="{C232F772-EE1C-0166-A0EA-F9557982E8E5}"/>
              </a:ext>
            </a:extLst>
          </p:cNvPr>
          <p:cNvSpPr txBox="1"/>
          <p:nvPr/>
        </p:nvSpPr>
        <p:spPr>
          <a:xfrm>
            <a:off x="1984075" y="6073926"/>
            <a:ext cx="6892505" cy="523220"/>
          </a:xfrm>
          <a:prstGeom prst="rect">
            <a:avLst/>
          </a:prstGeom>
          <a:noFill/>
        </p:spPr>
        <p:txBody>
          <a:bodyPr wrap="square" rtlCol="0">
            <a:spAutoFit/>
          </a:bodyPr>
          <a:lstStyle/>
          <a:p>
            <a:r>
              <a:rPr lang="en-US" sz="1400" dirty="0"/>
              <a:t>Fig 5 5: </a:t>
            </a:r>
          </a:p>
          <a:p>
            <a:r>
              <a:rPr lang="en-US" sz="1400" dirty="0"/>
              <a:t>The Log screen. Pressing holding the UP key in the main menu should take you this screen</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1667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35A2D0-EAED-375D-B3BD-D1B8573BD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3413" y="5175794"/>
            <a:ext cx="4505325" cy="1895475"/>
          </a:xfrm>
          <a:prstGeom prst="rect">
            <a:avLst/>
          </a:prstGeom>
        </p:spPr>
      </p:pic>
      <p:sp>
        <p:nvSpPr>
          <p:cNvPr id="2" name="TextBox 1">
            <a:extLst>
              <a:ext uri="{FF2B5EF4-FFF2-40B4-BE49-F238E27FC236}">
                <a16:creationId xmlns:a16="http://schemas.microsoft.com/office/drawing/2014/main" id="{583AA836-0E0A-427C-067A-C3434E708169}"/>
              </a:ext>
            </a:extLst>
          </p:cNvPr>
          <p:cNvSpPr txBox="1"/>
          <p:nvPr/>
        </p:nvSpPr>
        <p:spPr>
          <a:xfrm>
            <a:off x="646981" y="552091"/>
            <a:ext cx="3260785" cy="523220"/>
          </a:xfrm>
          <a:prstGeom prst="rect">
            <a:avLst/>
          </a:prstGeom>
          <a:noFill/>
        </p:spPr>
        <p:txBody>
          <a:bodyPr wrap="square" rtlCol="0">
            <a:spAutoFit/>
          </a:bodyPr>
          <a:lstStyle/>
          <a:p>
            <a:pPr marL="457200" indent="-457200">
              <a:buFont typeface="Wingdings" panose="05000000000000000000" pitchFamily="2" charset="2"/>
              <a:buChar char="q"/>
            </a:pPr>
            <a:r>
              <a:rPr lang="en-IN" sz="2800" dirty="0">
                <a:solidFill>
                  <a:srgbClr val="002060"/>
                </a:solidFill>
              </a:rPr>
              <a:t>Set Time</a:t>
            </a:r>
            <a:endParaRPr lang="en-IN" sz="2800"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BEF73BC-60BF-BCC2-E8F3-CB81E99D1B15}"/>
              </a:ext>
            </a:extLst>
          </p:cNvPr>
          <p:cNvSpPr txBox="1"/>
          <p:nvPr/>
        </p:nvSpPr>
        <p:spPr>
          <a:xfrm>
            <a:off x="1342845" y="1357339"/>
            <a:ext cx="9023230" cy="230832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Should show the current time. The Secs field should blink indicating the field to be changed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 UP key should be used to increment the time. Rollover on reaching max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 DOWN key will be used to choose the field.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long press of UP Key should take you back to main menu </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D7EFDE4-0A92-A344-F0E7-B973BA6D5B03}"/>
              </a:ext>
            </a:extLst>
          </p:cNvPr>
          <p:cNvPicPr>
            <a:picLocks noChangeAspect="1"/>
          </p:cNvPicPr>
          <p:nvPr/>
        </p:nvPicPr>
        <p:blipFill rotWithShape="1">
          <a:blip r:embed="rId3">
            <a:alphaModFix amt="70000"/>
            <a:extLst>
              <a:ext uri="{28A0092B-C50C-407E-A947-70E740481C1C}">
                <a14:useLocalDpi xmlns:a14="http://schemas.microsoft.com/office/drawing/2010/main" val="0"/>
              </a:ext>
            </a:extLst>
          </a:blip>
          <a:srcRect l="49387" t="48679" r="30943" b="34466"/>
          <a:stretch/>
        </p:blipFill>
        <p:spPr>
          <a:xfrm>
            <a:off x="3717986" y="3892787"/>
            <a:ext cx="3571335" cy="1721436"/>
          </a:xfrm>
          <a:prstGeom prst="rect">
            <a:avLst/>
          </a:prstGeom>
        </p:spPr>
      </p:pic>
      <p:sp>
        <p:nvSpPr>
          <p:cNvPr id="6" name="TextBox 5">
            <a:extLst>
              <a:ext uri="{FF2B5EF4-FFF2-40B4-BE49-F238E27FC236}">
                <a16:creationId xmlns:a16="http://schemas.microsoft.com/office/drawing/2014/main" id="{8C971E4A-C0A2-66D9-97C5-094B0338E1DC}"/>
              </a:ext>
            </a:extLst>
          </p:cNvPr>
          <p:cNvSpPr txBox="1"/>
          <p:nvPr/>
        </p:nvSpPr>
        <p:spPr>
          <a:xfrm>
            <a:off x="4435414" y="5614223"/>
            <a:ext cx="4649638" cy="338554"/>
          </a:xfrm>
          <a:prstGeom prst="rect">
            <a:avLst/>
          </a:prstGeom>
          <a:noFill/>
        </p:spPr>
        <p:txBody>
          <a:bodyPr wrap="square" rtlCol="0">
            <a:spAutoFit/>
          </a:bodyPr>
          <a:lstStyle/>
          <a:p>
            <a:r>
              <a:rPr lang="en-US" sz="1600" dirty="0"/>
              <a:t>Fig 5 6: Time Setting Screen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6204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35A2D0-EAED-375D-B3BD-D1B8573BD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3413" y="5175794"/>
            <a:ext cx="4505325" cy="1895475"/>
          </a:xfrm>
          <a:prstGeom prst="rect">
            <a:avLst/>
          </a:prstGeom>
        </p:spPr>
      </p:pic>
      <p:sp>
        <p:nvSpPr>
          <p:cNvPr id="2" name="TextBox 1">
            <a:extLst>
              <a:ext uri="{FF2B5EF4-FFF2-40B4-BE49-F238E27FC236}">
                <a16:creationId xmlns:a16="http://schemas.microsoft.com/office/drawing/2014/main" id="{6FA1649B-E3EB-6105-D321-ABB4CA57CEA8}"/>
              </a:ext>
            </a:extLst>
          </p:cNvPr>
          <p:cNvSpPr txBox="1"/>
          <p:nvPr/>
        </p:nvSpPr>
        <p:spPr>
          <a:xfrm>
            <a:off x="612475" y="241540"/>
            <a:ext cx="4218317" cy="523220"/>
          </a:xfrm>
          <a:prstGeom prst="rect">
            <a:avLst/>
          </a:prstGeom>
          <a:noFill/>
        </p:spPr>
        <p:txBody>
          <a:bodyPr wrap="square" rtlCol="0">
            <a:spAutoFit/>
          </a:bodyPr>
          <a:lstStyle/>
          <a:p>
            <a:pPr marL="457200" indent="-457200">
              <a:buFont typeface="Wingdings" panose="05000000000000000000" pitchFamily="2" charset="2"/>
              <a:buChar char="q"/>
            </a:pPr>
            <a:r>
              <a:rPr lang="en-IN" sz="2800" dirty="0">
                <a:solidFill>
                  <a:srgbClr val="002060"/>
                </a:solidFill>
                <a:latin typeface="Times New Roman" panose="02020603050405020304" pitchFamily="18" charset="0"/>
                <a:cs typeface="Times New Roman" panose="02020603050405020304" pitchFamily="18" charset="0"/>
              </a:rPr>
              <a:t>Clear Log</a:t>
            </a:r>
          </a:p>
        </p:txBody>
      </p:sp>
      <p:sp>
        <p:nvSpPr>
          <p:cNvPr id="3" name="TextBox 2">
            <a:extLst>
              <a:ext uri="{FF2B5EF4-FFF2-40B4-BE49-F238E27FC236}">
                <a16:creationId xmlns:a16="http://schemas.microsoft.com/office/drawing/2014/main" id="{284A6C8C-497B-9906-AB1D-FCA3F93EF0EF}"/>
              </a:ext>
            </a:extLst>
          </p:cNvPr>
          <p:cNvSpPr txBox="1"/>
          <p:nvPr/>
        </p:nvSpPr>
        <p:spPr>
          <a:xfrm>
            <a:off x="1052423" y="1017917"/>
            <a:ext cx="10722634" cy="2308324"/>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All logs should be Cleared.</a:t>
            </a:r>
          </a:p>
          <a:p>
            <a:pPr marL="342900" indent="-342900"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displays Logs cleared Successfully.</a:t>
            </a:r>
          </a:p>
          <a:p>
            <a:pPr marL="342900" indent="-342900"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events clear log is stored as a event.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message appears on the screen saying that the Log is cleared from the External EEPROM. Now, in the View log mode; rest of the Events will not be visible to User. Scrolling operation will be ineffective.</a:t>
            </a:r>
          </a:p>
        </p:txBody>
      </p:sp>
      <p:pic>
        <p:nvPicPr>
          <p:cNvPr id="5" name="Picture 4">
            <a:extLst>
              <a:ext uri="{FF2B5EF4-FFF2-40B4-BE49-F238E27FC236}">
                <a16:creationId xmlns:a16="http://schemas.microsoft.com/office/drawing/2014/main" id="{93EFF9A2-EBC6-8639-6B69-182534219744}"/>
              </a:ext>
            </a:extLst>
          </p:cNvPr>
          <p:cNvPicPr>
            <a:picLocks noChangeAspect="1"/>
          </p:cNvPicPr>
          <p:nvPr/>
        </p:nvPicPr>
        <p:blipFill rotWithShape="1">
          <a:blip r:embed="rId3">
            <a:alphaModFix amt="85000"/>
            <a:extLst>
              <a:ext uri="{28A0092B-C50C-407E-A947-70E740481C1C}">
                <a14:useLocalDpi xmlns:a14="http://schemas.microsoft.com/office/drawing/2010/main" val="0"/>
              </a:ext>
            </a:extLst>
          </a:blip>
          <a:srcRect l="55259" t="71195" r="34694" b="19874"/>
          <a:stretch/>
        </p:blipFill>
        <p:spPr>
          <a:xfrm>
            <a:off x="4078588" y="3752489"/>
            <a:ext cx="3485072" cy="1742537"/>
          </a:xfrm>
          <a:prstGeom prst="rect">
            <a:avLst/>
          </a:prstGeom>
        </p:spPr>
      </p:pic>
    </p:spTree>
    <p:extLst>
      <p:ext uri="{BB962C8B-B14F-4D97-AF65-F5344CB8AC3E}">
        <p14:creationId xmlns:p14="http://schemas.microsoft.com/office/powerpoint/2010/main" val="1425966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35A2D0-EAED-375D-B3BD-D1B8573BD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3413" y="5175794"/>
            <a:ext cx="4505325" cy="1895475"/>
          </a:xfrm>
          <a:prstGeom prst="rect">
            <a:avLst/>
          </a:prstGeom>
        </p:spPr>
      </p:pic>
      <p:sp>
        <p:nvSpPr>
          <p:cNvPr id="2" name="TextBox 1">
            <a:extLst>
              <a:ext uri="{FF2B5EF4-FFF2-40B4-BE49-F238E27FC236}">
                <a16:creationId xmlns:a16="http://schemas.microsoft.com/office/drawing/2014/main" id="{13BA9763-9328-2C59-1EB0-3B4128DE897C}"/>
              </a:ext>
            </a:extLst>
          </p:cNvPr>
          <p:cNvSpPr txBox="1"/>
          <p:nvPr/>
        </p:nvSpPr>
        <p:spPr>
          <a:xfrm>
            <a:off x="552091" y="232913"/>
            <a:ext cx="4813539" cy="523220"/>
          </a:xfrm>
          <a:prstGeom prst="rect">
            <a:avLst/>
          </a:prstGeom>
          <a:noFill/>
        </p:spPr>
        <p:txBody>
          <a:bodyPr wrap="square" rtlCol="0">
            <a:spAutoFit/>
          </a:bodyPr>
          <a:lstStyle/>
          <a:p>
            <a:pPr marL="457200" indent="-457200">
              <a:buFont typeface="Wingdings" panose="05000000000000000000" pitchFamily="2" charset="2"/>
              <a:buChar char="q"/>
            </a:pPr>
            <a:r>
              <a:rPr lang="en-IN" sz="2800" dirty="0">
                <a:solidFill>
                  <a:srgbClr val="002060"/>
                </a:solidFill>
                <a:latin typeface="Times New Roman" panose="02020603050405020304" pitchFamily="18" charset="0"/>
                <a:cs typeface="Times New Roman" panose="02020603050405020304" pitchFamily="18" charset="0"/>
              </a:rPr>
              <a:t>Change Password</a:t>
            </a:r>
          </a:p>
        </p:txBody>
      </p:sp>
      <p:sp>
        <p:nvSpPr>
          <p:cNvPr id="3" name="TextBox 2">
            <a:extLst>
              <a:ext uri="{FF2B5EF4-FFF2-40B4-BE49-F238E27FC236}">
                <a16:creationId xmlns:a16="http://schemas.microsoft.com/office/drawing/2014/main" id="{994B83EB-5930-0F1E-3EE2-9C4984CC04CF}"/>
              </a:ext>
            </a:extLst>
          </p:cNvPr>
          <p:cNvSpPr txBox="1"/>
          <p:nvPr/>
        </p:nvSpPr>
        <p:spPr>
          <a:xfrm>
            <a:off x="1337094" y="1000664"/>
            <a:ext cx="8505645" cy="1938992"/>
          </a:xfrm>
          <a:prstGeom prst="rect">
            <a:avLst/>
          </a:prstGeom>
          <a:noFill/>
        </p:spPr>
        <p:txBody>
          <a:bodyPr wrap="square" rtlCol="0">
            <a:spAutoFit/>
          </a:bodyPr>
          <a:lstStyle/>
          <a:p>
            <a:pPr marL="342900" indent="-342900" fontAlgn="base">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reset password, we are asking new password from user and confirm password also.</a:t>
            </a:r>
          </a:p>
          <a:p>
            <a:pPr marL="342900" indent="-342900" fontAlgn="base">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both are matching, then storing the new password in EEPROM. </a:t>
            </a:r>
            <a:r>
              <a:rPr lang="en-US" sz="2000" dirty="0" err="1">
                <a:latin typeface="Times New Roman" panose="02020603050405020304" pitchFamily="18" charset="0"/>
                <a:cs typeface="Times New Roman" panose="02020603050405020304" pitchFamily="18" charset="0"/>
              </a:rPr>
              <a:t>i.e</a:t>
            </a:r>
            <a:r>
              <a:rPr lang="en-US" sz="2000" dirty="0">
                <a:latin typeface="Times New Roman" panose="02020603050405020304" pitchFamily="18" charset="0"/>
                <a:cs typeface="Times New Roman" panose="02020603050405020304" pitchFamily="18" charset="0"/>
              </a:rPr>
              <a:t> we are setting our new password as password.</a:t>
            </a:r>
          </a:p>
          <a:p>
            <a:pPr marL="342900" indent="-342900" fontAlgn="base">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Displays “Password changed successfully”.</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8497A48-7159-E34F-0CAE-A582E30F6292}"/>
              </a:ext>
            </a:extLst>
          </p:cNvPr>
          <p:cNvPicPr>
            <a:picLocks noChangeAspect="1"/>
          </p:cNvPicPr>
          <p:nvPr/>
        </p:nvPicPr>
        <p:blipFill rotWithShape="1">
          <a:blip r:embed="rId3">
            <a:extLst>
              <a:ext uri="{28A0092B-C50C-407E-A947-70E740481C1C}">
                <a14:useLocalDpi xmlns:a14="http://schemas.microsoft.com/office/drawing/2010/main" val="0"/>
              </a:ext>
            </a:extLst>
          </a:blip>
          <a:srcRect l="31628" t="54717" r="49481" b="33962"/>
          <a:stretch/>
        </p:blipFill>
        <p:spPr>
          <a:xfrm>
            <a:off x="1621767" y="3184187"/>
            <a:ext cx="3554154" cy="1198031"/>
          </a:xfrm>
          <a:prstGeom prst="rect">
            <a:avLst/>
          </a:prstGeom>
        </p:spPr>
      </p:pic>
      <p:pic>
        <p:nvPicPr>
          <p:cNvPr id="7" name="Picture 6">
            <a:extLst>
              <a:ext uri="{FF2B5EF4-FFF2-40B4-BE49-F238E27FC236}">
                <a16:creationId xmlns:a16="http://schemas.microsoft.com/office/drawing/2014/main" id="{B6E88C4C-7B31-BD9D-3C81-0E66DF15E6A8}"/>
              </a:ext>
            </a:extLst>
          </p:cNvPr>
          <p:cNvPicPr>
            <a:picLocks noChangeAspect="1"/>
          </p:cNvPicPr>
          <p:nvPr/>
        </p:nvPicPr>
        <p:blipFill rotWithShape="1">
          <a:blip r:embed="rId3">
            <a:extLst>
              <a:ext uri="{28A0092B-C50C-407E-A947-70E740481C1C}">
                <a14:useLocalDpi xmlns:a14="http://schemas.microsoft.com/office/drawing/2010/main" val="0"/>
              </a:ext>
            </a:extLst>
          </a:blip>
          <a:srcRect l="53773" t="54466" r="27760" b="33710"/>
          <a:stretch/>
        </p:blipFill>
        <p:spPr>
          <a:xfrm>
            <a:off x="3975071" y="4849996"/>
            <a:ext cx="3326448" cy="1198030"/>
          </a:xfrm>
          <a:prstGeom prst="rect">
            <a:avLst/>
          </a:prstGeom>
        </p:spPr>
      </p:pic>
      <p:pic>
        <p:nvPicPr>
          <p:cNvPr id="10" name="Picture 9">
            <a:extLst>
              <a:ext uri="{FF2B5EF4-FFF2-40B4-BE49-F238E27FC236}">
                <a16:creationId xmlns:a16="http://schemas.microsoft.com/office/drawing/2014/main" id="{CC0522C4-9EAA-1151-F079-130B2AC66709}"/>
              </a:ext>
            </a:extLst>
          </p:cNvPr>
          <p:cNvPicPr>
            <a:picLocks noChangeAspect="1"/>
          </p:cNvPicPr>
          <p:nvPr/>
        </p:nvPicPr>
        <p:blipFill rotWithShape="1">
          <a:blip r:embed="rId3">
            <a:extLst>
              <a:ext uri="{28A0092B-C50C-407E-A947-70E740481C1C}">
                <a14:useLocalDpi xmlns:a14="http://schemas.microsoft.com/office/drawing/2010/main" val="0"/>
              </a:ext>
            </a:extLst>
          </a:blip>
          <a:srcRect l="41958" t="69182" r="40112" b="17736"/>
          <a:stretch/>
        </p:blipFill>
        <p:spPr>
          <a:xfrm>
            <a:off x="6659862" y="3189156"/>
            <a:ext cx="2907102" cy="1193062"/>
          </a:xfrm>
          <a:prstGeom prst="rect">
            <a:avLst/>
          </a:prstGeom>
        </p:spPr>
      </p:pic>
    </p:spTree>
    <p:extLst>
      <p:ext uri="{BB962C8B-B14F-4D97-AF65-F5344CB8AC3E}">
        <p14:creationId xmlns:p14="http://schemas.microsoft.com/office/powerpoint/2010/main" val="994369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35A2D0-EAED-375D-B3BD-D1B8573BD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3413" y="5175794"/>
            <a:ext cx="4505325" cy="1895475"/>
          </a:xfrm>
          <a:prstGeom prst="rect">
            <a:avLst/>
          </a:prstGeom>
        </p:spPr>
      </p:pic>
      <p:sp>
        <p:nvSpPr>
          <p:cNvPr id="2" name="TextBox 1">
            <a:extLst>
              <a:ext uri="{FF2B5EF4-FFF2-40B4-BE49-F238E27FC236}">
                <a16:creationId xmlns:a16="http://schemas.microsoft.com/office/drawing/2014/main" id="{0C23F719-569F-FE7A-AB2B-39E1CDE2BD6F}"/>
              </a:ext>
            </a:extLst>
          </p:cNvPr>
          <p:cNvSpPr txBox="1"/>
          <p:nvPr/>
        </p:nvSpPr>
        <p:spPr>
          <a:xfrm>
            <a:off x="776378" y="425921"/>
            <a:ext cx="5451894" cy="523220"/>
          </a:xfrm>
          <a:prstGeom prst="rect">
            <a:avLst/>
          </a:prstGeom>
          <a:noFill/>
        </p:spPr>
        <p:txBody>
          <a:bodyPr wrap="square" rtlCol="0">
            <a:spAutoFit/>
          </a:bodyPr>
          <a:lstStyle/>
          <a:p>
            <a:pPr marL="457200" indent="-457200">
              <a:buFont typeface="Wingdings" panose="05000000000000000000" pitchFamily="2" charset="2"/>
              <a:buChar char="q"/>
            </a:pPr>
            <a:r>
              <a:rPr lang="en-IN" sz="2800" dirty="0">
                <a:solidFill>
                  <a:srgbClr val="002060"/>
                </a:solidFill>
                <a:latin typeface="Times New Roman" panose="02020603050405020304" pitchFamily="18" charset="0"/>
                <a:cs typeface="Times New Roman" panose="02020603050405020304" pitchFamily="18" charset="0"/>
              </a:rPr>
              <a:t>Download Log</a:t>
            </a:r>
          </a:p>
        </p:txBody>
      </p:sp>
      <p:sp>
        <p:nvSpPr>
          <p:cNvPr id="3" name="TextBox 2">
            <a:extLst>
              <a:ext uri="{FF2B5EF4-FFF2-40B4-BE49-F238E27FC236}">
                <a16:creationId xmlns:a16="http://schemas.microsoft.com/office/drawing/2014/main" id="{5581CEAF-CB31-A6E0-C087-A1B5E5DEDC78}"/>
              </a:ext>
            </a:extLst>
          </p:cNvPr>
          <p:cNvSpPr txBox="1"/>
          <p:nvPr/>
        </p:nvSpPr>
        <p:spPr>
          <a:xfrm>
            <a:off x="1708031" y="1136928"/>
            <a:ext cx="8557403" cy="1631216"/>
          </a:xfrm>
          <a:prstGeom prst="rect">
            <a:avLst/>
          </a:prstGeom>
          <a:noFill/>
        </p:spPr>
        <p:txBody>
          <a:bodyPr wrap="square" rtlCol="0">
            <a:spAutoFit/>
          </a:bodyPr>
          <a:lstStyle/>
          <a:p>
            <a:pPr marL="285750" indent="-285750" fontAlgn="base">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sends the data to laptop which is stored in EEPROM.</a:t>
            </a:r>
          </a:p>
          <a:p>
            <a:pPr marL="285750" indent="-285750" fontAlgn="base">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Displays the Download logs successfully.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 has to open the Serial terminal like Minicom, on the PC and connect the board with it using UART communication. After Long pressing the Download log option, the Data log will be printed on the Serial monitor.</a:t>
            </a:r>
          </a:p>
        </p:txBody>
      </p:sp>
      <p:pic>
        <p:nvPicPr>
          <p:cNvPr id="5" name="Picture 4">
            <a:extLst>
              <a:ext uri="{FF2B5EF4-FFF2-40B4-BE49-F238E27FC236}">
                <a16:creationId xmlns:a16="http://schemas.microsoft.com/office/drawing/2014/main" id="{C8D2F8AF-56C2-6CAA-75E7-3F11CC212682}"/>
              </a:ext>
            </a:extLst>
          </p:cNvPr>
          <p:cNvPicPr>
            <a:picLocks noChangeAspect="1"/>
          </p:cNvPicPr>
          <p:nvPr/>
        </p:nvPicPr>
        <p:blipFill rotWithShape="1">
          <a:blip r:embed="rId3">
            <a:extLst>
              <a:ext uri="{28A0092B-C50C-407E-A947-70E740481C1C}">
                <a14:useLocalDpi xmlns:a14="http://schemas.microsoft.com/office/drawing/2010/main" val="0"/>
              </a:ext>
            </a:extLst>
          </a:blip>
          <a:srcRect l="41604" t="55472" r="39363" b="37484"/>
          <a:stretch/>
        </p:blipFill>
        <p:spPr>
          <a:xfrm>
            <a:off x="3187730" y="3064434"/>
            <a:ext cx="4925683" cy="1025423"/>
          </a:xfrm>
          <a:prstGeom prst="rect">
            <a:avLst/>
          </a:prstGeom>
        </p:spPr>
      </p:pic>
      <p:pic>
        <p:nvPicPr>
          <p:cNvPr id="7" name="Picture 6">
            <a:extLst>
              <a:ext uri="{FF2B5EF4-FFF2-40B4-BE49-F238E27FC236}">
                <a16:creationId xmlns:a16="http://schemas.microsoft.com/office/drawing/2014/main" id="{67C9A15D-296D-B1D9-B2E2-94F948459A1E}"/>
              </a:ext>
            </a:extLst>
          </p:cNvPr>
          <p:cNvPicPr>
            <a:picLocks noChangeAspect="1"/>
          </p:cNvPicPr>
          <p:nvPr/>
        </p:nvPicPr>
        <p:blipFill rotWithShape="1">
          <a:blip r:embed="rId3">
            <a:extLst>
              <a:ext uri="{28A0092B-C50C-407E-A947-70E740481C1C}">
                <a14:useLocalDpi xmlns:a14="http://schemas.microsoft.com/office/drawing/2010/main" val="0"/>
              </a:ext>
            </a:extLst>
          </a:blip>
          <a:srcRect l="38208" t="65786" r="35471" b="17484"/>
          <a:stretch/>
        </p:blipFill>
        <p:spPr>
          <a:xfrm>
            <a:off x="3187730" y="4571999"/>
            <a:ext cx="5018624" cy="1794294"/>
          </a:xfrm>
          <a:prstGeom prst="rect">
            <a:avLst/>
          </a:prstGeom>
        </p:spPr>
      </p:pic>
    </p:spTree>
    <p:extLst>
      <p:ext uri="{BB962C8B-B14F-4D97-AF65-F5344CB8AC3E}">
        <p14:creationId xmlns:p14="http://schemas.microsoft.com/office/powerpoint/2010/main" val="982779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35A2D0-EAED-375D-B3BD-D1B8573BD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3413" y="5175794"/>
            <a:ext cx="4505325" cy="1895475"/>
          </a:xfrm>
          <a:prstGeom prst="rect">
            <a:avLst/>
          </a:prstGeom>
        </p:spPr>
      </p:pic>
      <p:sp>
        <p:nvSpPr>
          <p:cNvPr id="2" name="TextBox 1">
            <a:extLst>
              <a:ext uri="{FF2B5EF4-FFF2-40B4-BE49-F238E27FC236}">
                <a16:creationId xmlns:a16="http://schemas.microsoft.com/office/drawing/2014/main" id="{99473B4D-7E64-891B-1C6B-693958611F42}"/>
              </a:ext>
            </a:extLst>
          </p:cNvPr>
          <p:cNvSpPr txBox="1"/>
          <p:nvPr/>
        </p:nvSpPr>
        <p:spPr>
          <a:xfrm>
            <a:off x="974785" y="615293"/>
            <a:ext cx="4787661" cy="523220"/>
          </a:xfrm>
          <a:prstGeom prst="rect">
            <a:avLst/>
          </a:prstGeom>
          <a:noFill/>
        </p:spPr>
        <p:txBody>
          <a:bodyPr wrap="square" rtlCol="0">
            <a:spAutoFit/>
          </a:bodyPr>
          <a:lstStyle/>
          <a:p>
            <a:pPr marL="457200" indent="-457200">
              <a:buFont typeface="Wingdings" panose="05000000000000000000" pitchFamily="2" charset="2"/>
              <a:buChar char="q"/>
            </a:pPr>
            <a:r>
              <a:rPr lang="en-IN" sz="2800" dirty="0">
                <a:solidFill>
                  <a:srgbClr val="002060"/>
                </a:solidFill>
                <a:latin typeface="Times New Roman" panose="02020603050405020304" pitchFamily="18" charset="0"/>
                <a:cs typeface="Times New Roman" panose="02020603050405020304" pitchFamily="18" charset="0"/>
              </a:rPr>
              <a:t>Application</a:t>
            </a:r>
          </a:p>
        </p:txBody>
      </p:sp>
      <p:sp>
        <p:nvSpPr>
          <p:cNvPr id="3" name="TextBox 2">
            <a:extLst>
              <a:ext uri="{FF2B5EF4-FFF2-40B4-BE49-F238E27FC236}">
                <a16:creationId xmlns:a16="http://schemas.microsoft.com/office/drawing/2014/main" id="{0E0DB1B0-E083-D1DE-B64A-4513FC2C367B}"/>
              </a:ext>
            </a:extLst>
          </p:cNvPr>
          <p:cNvSpPr txBox="1"/>
          <p:nvPr/>
        </p:nvSpPr>
        <p:spPr>
          <a:xfrm>
            <a:off x="1751163" y="1690777"/>
            <a:ext cx="9385540" cy="3108543"/>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Black box can be installed in some automobiles  to record various events. These events which are electronically sensed  can often proactively detect any issue in the vehicle .</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For example : Engine fault </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Monitor the fleet (Driver over speeding)</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By doing pro-active maintenance of the automotive vehicle.</a:t>
            </a:r>
          </a:p>
          <a:p>
            <a:pPr marL="342900" indent="-34290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3175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35A2D0-EAED-375D-B3BD-D1B8573BD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3413" y="5175794"/>
            <a:ext cx="4505325" cy="1895475"/>
          </a:xfrm>
          <a:prstGeom prst="rect">
            <a:avLst/>
          </a:prstGeom>
        </p:spPr>
      </p:pic>
      <p:sp>
        <p:nvSpPr>
          <p:cNvPr id="2" name="TextBox 1">
            <a:extLst>
              <a:ext uri="{FF2B5EF4-FFF2-40B4-BE49-F238E27FC236}">
                <a16:creationId xmlns:a16="http://schemas.microsoft.com/office/drawing/2014/main" id="{545C61C4-A853-6EF0-3E18-91DCD78B2B39}"/>
              </a:ext>
            </a:extLst>
          </p:cNvPr>
          <p:cNvSpPr txBox="1"/>
          <p:nvPr/>
        </p:nvSpPr>
        <p:spPr>
          <a:xfrm>
            <a:off x="595223" y="586596"/>
            <a:ext cx="4666891" cy="523220"/>
          </a:xfrm>
          <a:prstGeom prst="rect">
            <a:avLst/>
          </a:prstGeom>
          <a:noFill/>
        </p:spPr>
        <p:txBody>
          <a:bodyPr wrap="square" rtlCol="0">
            <a:spAutoFit/>
          </a:bodyPr>
          <a:lstStyle/>
          <a:p>
            <a:pPr marL="285750" indent="-285750">
              <a:buFont typeface="Wingdings" panose="05000000000000000000" pitchFamily="2" charset="2"/>
              <a:buChar char="q"/>
            </a:pPr>
            <a:r>
              <a:rPr lang="en-IN" sz="2800" b="1" dirty="0">
                <a:solidFill>
                  <a:srgbClr val="9A0000"/>
                </a:solidFill>
                <a:latin typeface="Times New Roman" panose="02020603050405020304" pitchFamily="18" charset="0"/>
                <a:cs typeface="Times New Roman" panose="02020603050405020304" pitchFamily="18" charset="0"/>
              </a:rPr>
              <a:t>CONTENTS</a:t>
            </a:r>
          </a:p>
        </p:txBody>
      </p:sp>
      <p:sp>
        <p:nvSpPr>
          <p:cNvPr id="3" name="TextBox 2">
            <a:extLst>
              <a:ext uri="{FF2B5EF4-FFF2-40B4-BE49-F238E27FC236}">
                <a16:creationId xmlns:a16="http://schemas.microsoft.com/office/drawing/2014/main" id="{BC6063F3-261E-F4AC-4741-4E3803252D7E}"/>
              </a:ext>
            </a:extLst>
          </p:cNvPr>
          <p:cNvSpPr txBox="1"/>
          <p:nvPr/>
        </p:nvSpPr>
        <p:spPr>
          <a:xfrm>
            <a:off x="1889184" y="1293962"/>
            <a:ext cx="7487729" cy="4893647"/>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Topics Learned</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Abstract</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Introduction</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Need Of Car Black Box</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Embedded System(ES)</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Microcontroller &amp; Microprocessor</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How To Choose ES?</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Requirements</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Schematic Diagrams</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Project Requirement Details </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Applications</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Conclusion</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References </a:t>
            </a:r>
          </a:p>
        </p:txBody>
      </p:sp>
    </p:spTree>
    <p:extLst>
      <p:ext uri="{BB962C8B-B14F-4D97-AF65-F5344CB8AC3E}">
        <p14:creationId xmlns:p14="http://schemas.microsoft.com/office/powerpoint/2010/main" val="3472821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35A2D0-EAED-375D-B3BD-D1B8573BD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3413" y="5175794"/>
            <a:ext cx="4505325" cy="1895475"/>
          </a:xfrm>
          <a:prstGeom prst="rect">
            <a:avLst/>
          </a:prstGeom>
        </p:spPr>
      </p:pic>
      <p:sp>
        <p:nvSpPr>
          <p:cNvPr id="2" name="TextBox 1">
            <a:extLst>
              <a:ext uri="{FF2B5EF4-FFF2-40B4-BE49-F238E27FC236}">
                <a16:creationId xmlns:a16="http://schemas.microsoft.com/office/drawing/2014/main" id="{4C590FED-C60A-DFC0-ADAD-7F2A3CE01CD2}"/>
              </a:ext>
            </a:extLst>
          </p:cNvPr>
          <p:cNvSpPr txBox="1"/>
          <p:nvPr/>
        </p:nvSpPr>
        <p:spPr>
          <a:xfrm>
            <a:off x="1069675" y="695748"/>
            <a:ext cx="6029865" cy="523220"/>
          </a:xfrm>
          <a:prstGeom prst="rect">
            <a:avLst/>
          </a:prstGeom>
          <a:noFill/>
        </p:spPr>
        <p:txBody>
          <a:bodyPr wrap="square" rtlCol="0">
            <a:spAutoFit/>
          </a:bodyPr>
          <a:lstStyle/>
          <a:p>
            <a:pPr marL="457200" indent="-457200">
              <a:buFont typeface="Wingdings" panose="05000000000000000000" pitchFamily="2" charset="2"/>
              <a:buChar char="q"/>
            </a:pPr>
            <a:r>
              <a:rPr lang="en-IN" sz="2800" dirty="0">
                <a:solidFill>
                  <a:srgbClr val="002060"/>
                </a:solidFill>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9D5255FD-AAC9-010C-5994-4F5D47C934CE}"/>
              </a:ext>
            </a:extLst>
          </p:cNvPr>
          <p:cNvSpPr txBox="1"/>
          <p:nvPr/>
        </p:nvSpPr>
        <p:spPr>
          <a:xfrm>
            <a:off x="1621766" y="1682152"/>
            <a:ext cx="9342408"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implementing car black box which would log critical activities on the car and take appropriate action in case of rash driving. Negligence in the driving would be meeting the daily schedule and go off duty or to earn extra money. So by implementing the mentioned solution it would be easy to track how the vehicle is being used, handled and the efficiency of the vehicle.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proposed solution is to log all the critical events like the gear shifts with current speed , and time. The system should allow to get the information stored in the black box by using the password to view or download the log If required.</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6613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35A2D0-EAED-375D-B3BD-D1B8573BD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2386" y="5099055"/>
            <a:ext cx="4505325" cy="1895475"/>
          </a:xfrm>
          <a:prstGeom prst="rect">
            <a:avLst/>
          </a:prstGeom>
        </p:spPr>
      </p:pic>
      <p:sp>
        <p:nvSpPr>
          <p:cNvPr id="4" name="TextBox 3">
            <a:extLst>
              <a:ext uri="{FF2B5EF4-FFF2-40B4-BE49-F238E27FC236}">
                <a16:creationId xmlns:a16="http://schemas.microsoft.com/office/drawing/2014/main" id="{28340889-A2D3-E9E3-9A29-42E3B6991FE8}"/>
              </a:ext>
            </a:extLst>
          </p:cNvPr>
          <p:cNvSpPr txBox="1"/>
          <p:nvPr/>
        </p:nvSpPr>
        <p:spPr>
          <a:xfrm>
            <a:off x="1345721" y="767751"/>
            <a:ext cx="6185139" cy="646331"/>
          </a:xfrm>
          <a:prstGeom prst="rect">
            <a:avLst/>
          </a:prstGeom>
          <a:noFill/>
        </p:spPr>
        <p:txBody>
          <a:bodyPr wrap="square" rtlCol="0">
            <a:spAutoFit/>
          </a:bodyPr>
          <a:lstStyle/>
          <a:p>
            <a:pPr marL="457200" indent="-457200">
              <a:buFont typeface="Wingdings" panose="05000000000000000000" pitchFamily="2" charset="2"/>
              <a:buChar char="q"/>
            </a:pPr>
            <a:r>
              <a:rPr lang="en-IN" sz="3600" dirty="0">
                <a:solidFill>
                  <a:srgbClr val="002060"/>
                </a:solidFill>
                <a:latin typeface="Times New Roman" panose="02020603050405020304" pitchFamily="18" charset="0"/>
                <a:cs typeface="Times New Roman" panose="02020603050405020304" pitchFamily="18" charset="0"/>
              </a:rPr>
              <a:t>References</a:t>
            </a:r>
          </a:p>
        </p:txBody>
      </p:sp>
      <p:sp>
        <p:nvSpPr>
          <p:cNvPr id="5" name="TextBox 4">
            <a:extLst>
              <a:ext uri="{FF2B5EF4-FFF2-40B4-BE49-F238E27FC236}">
                <a16:creationId xmlns:a16="http://schemas.microsoft.com/office/drawing/2014/main" id="{9E03959B-1FC2-FC81-D03A-21FE4EC35CA6}"/>
              </a:ext>
            </a:extLst>
          </p:cNvPr>
          <p:cNvSpPr txBox="1"/>
          <p:nvPr/>
        </p:nvSpPr>
        <p:spPr>
          <a:xfrm>
            <a:off x="2070340" y="1992702"/>
            <a:ext cx="8488392" cy="1569660"/>
          </a:xfrm>
          <a:prstGeom prst="rect">
            <a:avLst/>
          </a:prstGeom>
          <a:noFill/>
        </p:spPr>
        <p:txBody>
          <a:bodyPr wrap="square" rtlCol="0">
            <a:spAutoFit/>
          </a:bodyPr>
          <a:lstStyle/>
          <a:p>
            <a:pPr marL="285750" indent="-285750" algn="l" fontAlgn="base">
              <a:buFont typeface="Wingdings" panose="05000000000000000000" pitchFamily="2" charset="2"/>
              <a:buChar char="Ø"/>
            </a:pPr>
            <a:r>
              <a:rPr lang="en-US" sz="2400" b="1" i="0" u="none" strike="noStrike" dirty="0">
                <a:solidFill>
                  <a:srgbClr val="2EA3F2"/>
                </a:solidFill>
                <a:effectLst/>
                <a:latin typeface="Open Sans" panose="020F0502020204030204" pitchFamily="34" charset="0"/>
                <a:hlinkClick r:id="rId3"/>
              </a:rPr>
              <a:t>Event Data Recorder – Wikipedia</a:t>
            </a:r>
            <a:endParaRPr lang="en-US" sz="2400" b="0" i="0" dirty="0">
              <a:solidFill>
                <a:srgbClr val="666666"/>
              </a:solidFill>
              <a:effectLst/>
              <a:latin typeface="Open Sans" panose="020F0502020204030204" pitchFamily="34" charset="0"/>
            </a:endParaRPr>
          </a:p>
          <a:p>
            <a:pPr marL="285750" indent="-285750" algn="l" fontAlgn="base">
              <a:buFont typeface="Wingdings" panose="05000000000000000000" pitchFamily="2" charset="2"/>
              <a:buChar char="Ø"/>
            </a:pPr>
            <a:r>
              <a:rPr lang="en-US" sz="2400" b="1" i="0" u="none" strike="noStrike" dirty="0">
                <a:solidFill>
                  <a:srgbClr val="2EA3F2"/>
                </a:solidFill>
                <a:effectLst/>
                <a:latin typeface="Open Sans" panose="020F0502020204030204" pitchFamily="34" charset="0"/>
                <a:hlinkClick r:id="rId4"/>
              </a:rPr>
              <a:t>Car Black Box – A sample technical specification</a:t>
            </a:r>
            <a:endParaRPr lang="en-US" sz="2400" b="0" i="0" dirty="0">
              <a:solidFill>
                <a:srgbClr val="666666"/>
              </a:solidFill>
              <a:effectLst/>
              <a:latin typeface="Open Sans" panose="020F0502020204030204" pitchFamily="34" charset="0"/>
            </a:endParaRPr>
          </a:p>
          <a:p>
            <a:pPr marL="285750" indent="-285750" algn="l" fontAlgn="base">
              <a:buFont typeface="Wingdings" panose="05000000000000000000" pitchFamily="2" charset="2"/>
              <a:buChar char="Ø"/>
            </a:pPr>
            <a:r>
              <a:rPr lang="en-US" sz="2400" b="1" i="0" u="none" strike="noStrike" dirty="0">
                <a:solidFill>
                  <a:srgbClr val="2EA3F2"/>
                </a:solidFill>
                <a:effectLst/>
                <a:latin typeface="Open Sans" panose="020F0502020204030204" pitchFamily="34" charset="0"/>
                <a:hlinkClick r:id="rId5"/>
              </a:rPr>
              <a:t>Download project document in PDF format</a:t>
            </a:r>
            <a:endParaRPr lang="en-US" sz="2400" b="0" i="0" dirty="0">
              <a:solidFill>
                <a:srgbClr val="666666"/>
              </a:solidFill>
              <a:effectLst/>
              <a:latin typeface="Open Sans" panose="020F0502020204030204" pitchFamily="34" charset="0"/>
            </a:endParaRPr>
          </a:p>
          <a:p>
            <a:pPr marL="285750" indent="-285750">
              <a:buFont typeface="Wingdings" panose="05000000000000000000" pitchFamily="2" charset="2"/>
              <a:buChar char="Ø"/>
            </a:pPr>
            <a:endParaRPr lang="en-IN" sz="2400" dirty="0"/>
          </a:p>
        </p:txBody>
      </p:sp>
    </p:spTree>
    <p:extLst>
      <p:ext uri="{BB962C8B-B14F-4D97-AF65-F5344CB8AC3E}">
        <p14:creationId xmlns:p14="http://schemas.microsoft.com/office/powerpoint/2010/main" val="869137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35A2D0-EAED-375D-B3BD-D1B8573BD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2311" y="2804428"/>
            <a:ext cx="4505325" cy="1895475"/>
          </a:xfrm>
          <a:prstGeom prst="rect">
            <a:avLst/>
          </a:prstGeom>
        </p:spPr>
      </p:pic>
      <p:sp>
        <p:nvSpPr>
          <p:cNvPr id="2" name="TextBox 1">
            <a:extLst>
              <a:ext uri="{FF2B5EF4-FFF2-40B4-BE49-F238E27FC236}">
                <a16:creationId xmlns:a16="http://schemas.microsoft.com/office/drawing/2014/main" id="{7F9B5EA3-15BE-36F2-E6F8-21D836B63949}"/>
              </a:ext>
            </a:extLst>
          </p:cNvPr>
          <p:cNvSpPr txBox="1"/>
          <p:nvPr/>
        </p:nvSpPr>
        <p:spPr>
          <a:xfrm>
            <a:off x="1190446" y="1293963"/>
            <a:ext cx="9489056" cy="1200329"/>
          </a:xfrm>
          <a:prstGeom prst="rect">
            <a:avLst/>
          </a:prstGeom>
          <a:noFill/>
        </p:spPr>
        <p:txBody>
          <a:bodyPr wrap="square" rtlCol="0">
            <a:spAutoFit/>
          </a:bodyPr>
          <a:lstStyle/>
          <a:p>
            <a:pPr marL="857250" indent="-857250">
              <a:buFont typeface="Wingdings" panose="05000000000000000000" pitchFamily="2" charset="2"/>
              <a:buChar char="Ø"/>
            </a:pPr>
            <a:r>
              <a:rPr lang="en-IN" sz="7200" b="1" i="1" dirty="0">
                <a:solidFill>
                  <a:srgbClr val="9A0000"/>
                </a:solidFill>
                <a:effectLst/>
                <a:latin typeface="Times New Roman" panose="02020603050405020304" pitchFamily="18" charset="0"/>
                <a:cs typeface="Times New Roman" panose="02020603050405020304" pitchFamily="18" charset="0"/>
              </a:rPr>
              <a:t>EL FIN [THE END]</a:t>
            </a:r>
            <a:endParaRPr lang="en-IN" sz="7200" dirty="0">
              <a:solidFill>
                <a:srgbClr val="9A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33A5A21-E47D-D2AD-18F1-8CAF5FC1E7B4}"/>
              </a:ext>
            </a:extLst>
          </p:cNvPr>
          <p:cNvSpPr txBox="1"/>
          <p:nvPr/>
        </p:nvSpPr>
        <p:spPr>
          <a:xfrm>
            <a:off x="7151299" y="5010039"/>
            <a:ext cx="4712359" cy="1107996"/>
          </a:xfrm>
          <a:prstGeom prst="rect">
            <a:avLst/>
          </a:prstGeom>
          <a:noFill/>
        </p:spPr>
        <p:txBody>
          <a:bodyPr wrap="square" rtlCol="0">
            <a:spAutoFit/>
          </a:bodyPr>
          <a:lstStyle/>
          <a:p>
            <a:pPr marL="571500" indent="-571500">
              <a:buFont typeface="Wingdings" panose="05000000000000000000" pitchFamily="2" charset="2"/>
              <a:buChar char="v"/>
            </a:pPr>
            <a:r>
              <a:rPr lang="en-IN" sz="6600"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90280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35A2D0-EAED-375D-B3BD-D1B8573BD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3413" y="5175794"/>
            <a:ext cx="4505325" cy="1895475"/>
          </a:xfrm>
          <a:prstGeom prst="rect">
            <a:avLst/>
          </a:prstGeom>
        </p:spPr>
      </p:pic>
      <p:sp>
        <p:nvSpPr>
          <p:cNvPr id="3" name="TextBox 2">
            <a:extLst>
              <a:ext uri="{FF2B5EF4-FFF2-40B4-BE49-F238E27FC236}">
                <a16:creationId xmlns:a16="http://schemas.microsoft.com/office/drawing/2014/main" id="{D20C704C-0558-2166-CBBC-CCEF9CC9B5CB}"/>
              </a:ext>
            </a:extLst>
          </p:cNvPr>
          <p:cNvSpPr txBox="1"/>
          <p:nvPr/>
        </p:nvSpPr>
        <p:spPr>
          <a:xfrm>
            <a:off x="586596" y="552091"/>
            <a:ext cx="7703389" cy="461665"/>
          </a:xfrm>
          <a:prstGeom prst="rect">
            <a:avLst/>
          </a:prstGeom>
          <a:noFill/>
        </p:spPr>
        <p:txBody>
          <a:bodyPr wrap="square" rtlCol="0">
            <a:spAutoFit/>
          </a:bodyPr>
          <a:lstStyle/>
          <a:p>
            <a:pPr marL="342900" indent="-342900">
              <a:buFont typeface="Wingdings" panose="05000000000000000000" pitchFamily="2" charset="2"/>
              <a:buChar char="q"/>
            </a:pPr>
            <a:r>
              <a:rPr lang="en-IN" sz="2400" b="1" dirty="0">
                <a:solidFill>
                  <a:srgbClr val="002060"/>
                </a:solidFill>
                <a:latin typeface="Times New Roman" panose="02020603050405020304" pitchFamily="18" charset="0"/>
                <a:cs typeface="Times New Roman" panose="02020603050405020304" pitchFamily="18" charset="0"/>
              </a:rPr>
              <a:t>Topics Learning During This Project</a:t>
            </a:r>
          </a:p>
        </p:txBody>
      </p:sp>
      <p:sp>
        <p:nvSpPr>
          <p:cNvPr id="4" name="TextBox 3">
            <a:extLst>
              <a:ext uri="{FF2B5EF4-FFF2-40B4-BE49-F238E27FC236}">
                <a16:creationId xmlns:a16="http://schemas.microsoft.com/office/drawing/2014/main" id="{9A820F1C-5F26-1584-700D-BC3A83453AE2}"/>
              </a:ext>
            </a:extLst>
          </p:cNvPr>
          <p:cNvSpPr txBox="1"/>
          <p:nvPr/>
        </p:nvSpPr>
        <p:spPr>
          <a:xfrm>
            <a:off x="1181818" y="1289151"/>
            <a:ext cx="9307903" cy="5016758"/>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Embedded C Programming</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Introduction To Microcontroller</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Microcontroller Vs Microprocessor</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Embedded Systems</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Types Of Embedded Systems</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Microcontroller PIC18F4580</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Types Of Memory (EEPROM, PROM, Mask, ROM, SRAM, DRAM, Flash Memory)</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Interrupts &amp; All required Peripherals </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Components like (LED’s, Digital Keypad, Matrix Keypad, Timers, Potentiometer, CLCD, RTC, I2C Protocols, UART etc…)</a:t>
            </a:r>
          </a:p>
        </p:txBody>
      </p:sp>
    </p:spTree>
    <p:extLst>
      <p:ext uri="{BB962C8B-B14F-4D97-AF65-F5344CB8AC3E}">
        <p14:creationId xmlns:p14="http://schemas.microsoft.com/office/powerpoint/2010/main" val="2000227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14688E-A4EB-0245-A020-1B7FE88E67C5}"/>
              </a:ext>
            </a:extLst>
          </p:cNvPr>
          <p:cNvSpPr txBox="1"/>
          <p:nvPr/>
        </p:nvSpPr>
        <p:spPr>
          <a:xfrm>
            <a:off x="810882" y="731063"/>
            <a:ext cx="3295291" cy="584775"/>
          </a:xfrm>
          <a:prstGeom prst="rect">
            <a:avLst/>
          </a:prstGeom>
          <a:noFill/>
        </p:spPr>
        <p:txBody>
          <a:bodyPr wrap="square" rtlCol="0">
            <a:spAutoFit/>
          </a:bodyPr>
          <a:lstStyle/>
          <a:p>
            <a:pPr marL="457200" indent="-457200">
              <a:buFont typeface="Wingdings" panose="05000000000000000000" pitchFamily="2" charset="2"/>
              <a:buChar char="q"/>
            </a:pPr>
            <a:r>
              <a:rPr lang="en-IN" sz="3200" b="0" i="0" dirty="0">
                <a:solidFill>
                  <a:srgbClr val="002060"/>
                </a:solidFill>
                <a:effectLst/>
                <a:latin typeface="Times New Roman" panose="02020603050405020304" pitchFamily="18" charset="0"/>
                <a:cs typeface="Times New Roman" panose="02020603050405020304" pitchFamily="18" charset="0"/>
              </a:rPr>
              <a:t>ABSTRACT:</a:t>
            </a:r>
            <a:endParaRPr lang="en-IN" sz="3200" dirty="0">
              <a:solidFill>
                <a:srgbClr val="00206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23BE732-6587-7A2A-B3F3-D55D3DC1CBA7}"/>
              </a:ext>
            </a:extLst>
          </p:cNvPr>
          <p:cNvSpPr txBox="1"/>
          <p:nvPr/>
        </p:nvSpPr>
        <p:spPr>
          <a:xfrm>
            <a:off x="2087592" y="1545351"/>
            <a:ext cx="8721306" cy="3108543"/>
          </a:xfrm>
          <a:prstGeom prst="rect">
            <a:avLst/>
          </a:prstGeom>
          <a:noFill/>
        </p:spPr>
        <p:txBody>
          <a:bodyPr wrap="square" rtlCol="0">
            <a:spAutoFit/>
          </a:bodyPr>
          <a:lstStyle/>
          <a:p>
            <a:r>
              <a:rPr lang="en-US" sz="2800" b="0" i="0" dirty="0">
                <a:effectLst/>
                <a:latin typeface="Times New Roman" panose="02020603050405020304" pitchFamily="18" charset="0"/>
                <a:cs typeface="Times New Roman" panose="02020603050405020304" pitchFamily="18" charset="0"/>
              </a:rPr>
              <a:t>The "Car Black Box" project aims to develop an integrated system that acts as a data recorder and monitoring device for vehicles. This system, commonly known as a black box, will capture and store critical information related to the vehicle's operation, providing valuable insights for accident analysis, driver behavior assessment, and overall vehicle performance evaluation.</a:t>
            </a:r>
            <a:endParaRPr lang="en-IN" sz="2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135A2D0-EAED-375D-B3BD-D1B8573BD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3413" y="5175794"/>
            <a:ext cx="4505325" cy="1895475"/>
          </a:xfrm>
          <a:prstGeom prst="rect">
            <a:avLst/>
          </a:prstGeom>
        </p:spPr>
      </p:pic>
    </p:spTree>
    <p:extLst>
      <p:ext uri="{BB962C8B-B14F-4D97-AF65-F5344CB8AC3E}">
        <p14:creationId xmlns:p14="http://schemas.microsoft.com/office/powerpoint/2010/main" val="1109609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35A2D0-EAED-375D-B3BD-D1B8573BD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3413" y="5175794"/>
            <a:ext cx="4505325" cy="1895475"/>
          </a:xfrm>
          <a:prstGeom prst="rect">
            <a:avLst/>
          </a:prstGeom>
        </p:spPr>
      </p:pic>
      <p:sp>
        <p:nvSpPr>
          <p:cNvPr id="2" name="TextBox 1">
            <a:extLst>
              <a:ext uri="{FF2B5EF4-FFF2-40B4-BE49-F238E27FC236}">
                <a16:creationId xmlns:a16="http://schemas.microsoft.com/office/drawing/2014/main" id="{40AE4E35-A5D7-15B7-C32F-D219166F4F42}"/>
              </a:ext>
            </a:extLst>
          </p:cNvPr>
          <p:cNvSpPr txBox="1"/>
          <p:nvPr/>
        </p:nvSpPr>
        <p:spPr>
          <a:xfrm>
            <a:off x="1130061" y="638355"/>
            <a:ext cx="6374920" cy="523220"/>
          </a:xfrm>
          <a:prstGeom prst="rect">
            <a:avLst/>
          </a:prstGeom>
          <a:noFill/>
        </p:spPr>
        <p:txBody>
          <a:bodyPr wrap="square" rtlCol="0">
            <a:spAutoFit/>
          </a:bodyPr>
          <a:lstStyle/>
          <a:p>
            <a:pPr marL="342900" indent="-342900">
              <a:buFont typeface="Wingdings" panose="05000000000000000000" pitchFamily="2" charset="2"/>
              <a:buChar char="q"/>
            </a:pPr>
            <a:r>
              <a:rPr lang="en-IN" sz="2800" dirty="0">
                <a:solidFill>
                  <a:srgbClr val="002060"/>
                </a:solidFill>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E4706DF6-3D57-0AA1-2A8A-A46C88FE97FF}"/>
              </a:ext>
            </a:extLst>
          </p:cNvPr>
          <p:cNvSpPr txBox="1"/>
          <p:nvPr/>
        </p:nvSpPr>
        <p:spPr>
          <a:xfrm>
            <a:off x="1777042" y="1233578"/>
            <a:ext cx="8203720" cy="5262979"/>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What is Car Black Box?</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Car black box is a device which is installed in your vehicle in your car which will monitor your driving, like it will record event like accident, if accident will happen it will record, speed it will record, mileage it will record.</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Few car black box records location too.</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is also called as event data recorder.</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black box is an extremely durable electronic device capable of recording valuable information in the moments.</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227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35A2D0-EAED-375D-B3BD-D1B8573BD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3413" y="5175794"/>
            <a:ext cx="4505325" cy="1895475"/>
          </a:xfrm>
          <a:prstGeom prst="rect">
            <a:avLst/>
          </a:prstGeom>
        </p:spPr>
      </p:pic>
      <p:sp>
        <p:nvSpPr>
          <p:cNvPr id="3" name="TextBox 2">
            <a:extLst>
              <a:ext uri="{FF2B5EF4-FFF2-40B4-BE49-F238E27FC236}">
                <a16:creationId xmlns:a16="http://schemas.microsoft.com/office/drawing/2014/main" id="{6ABF4DD3-A47C-F2A1-12B8-9AE06FAD1C47}"/>
              </a:ext>
            </a:extLst>
          </p:cNvPr>
          <p:cNvSpPr txBox="1"/>
          <p:nvPr/>
        </p:nvSpPr>
        <p:spPr>
          <a:xfrm>
            <a:off x="825260" y="552090"/>
            <a:ext cx="5270740" cy="523220"/>
          </a:xfrm>
          <a:prstGeom prst="rect">
            <a:avLst/>
          </a:prstGeom>
          <a:noFill/>
        </p:spPr>
        <p:txBody>
          <a:bodyPr wrap="square" rtlCol="0">
            <a:spAutoFit/>
          </a:bodyPr>
          <a:lstStyle/>
          <a:p>
            <a:pPr marL="342900" indent="-342900">
              <a:buFont typeface="Wingdings" panose="05000000000000000000" pitchFamily="2" charset="2"/>
              <a:buChar char="q"/>
            </a:pPr>
            <a:r>
              <a:rPr lang="en-IN" sz="2800" dirty="0">
                <a:solidFill>
                  <a:srgbClr val="002060"/>
                </a:solidFill>
                <a:latin typeface="Times New Roman" panose="02020603050405020304" pitchFamily="18" charset="0"/>
                <a:cs typeface="Times New Roman" panose="02020603050405020304" pitchFamily="18" charset="0"/>
              </a:rPr>
              <a:t>Need Of Car Block Box</a:t>
            </a:r>
          </a:p>
        </p:txBody>
      </p:sp>
      <p:sp>
        <p:nvSpPr>
          <p:cNvPr id="4" name="TextBox 3">
            <a:extLst>
              <a:ext uri="{FF2B5EF4-FFF2-40B4-BE49-F238E27FC236}">
                <a16:creationId xmlns:a16="http://schemas.microsoft.com/office/drawing/2014/main" id="{8E00A173-5914-6AE8-2AEC-8EC29C68C67C}"/>
              </a:ext>
            </a:extLst>
          </p:cNvPr>
          <p:cNvSpPr txBox="1"/>
          <p:nvPr/>
        </p:nvSpPr>
        <p:spPr>
          <a:xfrm>
            <a:off x="1381664" y="1285336"/>
            <a:ext cx="9428672" cy="4401205"/>
          </a:xfrm>
          <a:prstGeom prst="rect">
            <a:avLst/>
          </a:prstGeom>
          <a:noFill/>
        </p:spPr>
        <p:txBody>
          <a:bodyPr wrap="square" rtlCol="0">
            <a:spAutoFit/>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Car Black Box mostly focuses on enhancing safety standards of driven vehicle by monitoring vehicle performance and diving behaviour.</a:t>
            </a:r>
          </a:p>
          <a:p>
            <a:pPr marL="457200" indent="-45720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Whatever records recorded by this box can be viewed by law enforcement agencies in case of any issue.</a:t>
            </a:r>
          </a:p>
          <a:p>
            <a:pPr marL="457200" indent="-45720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If there any issue, your insurance company can also check this box and if you done the insurance you will get the money.</a:t>
            </a:r>
          </a:p>
        </p:txBody>
      </p:sp>
    </p:spTree>
    <p:extLst>
      <p:ext uri="{BB962C8B-B14F-4D97-AF65-F5344CB8AC3E}">
        <p14:creationId xmlns:p14="http://schemas.microsoft.com/office/powerpoint/2010/main" val="1754104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35A2D0-EAED-375D-B3BD-D1B8573BD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3413" y="5175794"/>
            <a:ext cx="4505325" cy="1895475"/>
          </a:xfrm>
          <a:prstGeom prst="rect">
            <a:avLst/>
          </a:prstGeom>
        </p:spPr>
      </p:pic>
      <p:sp>
        <p:nvSpPr>
          <p:cNvPr id="2" name="TextBox 1">
            <a:extLst>
              <a:ext uri="{FF2B5EF4-FFF2-40B4-BE49-F238E27FC236}">
                <a16:creationId xmlns:a16="http://schemas.microsoft.com/office/drawing/2014/main" id="{DEA1869B-D69C-609B-6EAE-89061B1BBD5F}"/>
              </a:ext>
            </a:extLst>
          </p:cNvPr>
          <p:cNvSpPr txBox="1"/>
          <p:nvPr/>
        </p:nvSpPr>
        <p:spPr>
          <a:xfrm>
            <a:off x="974785" y="474453"/>
            <a:ext cx="8591909" cy="523220"/>
          </a:xfrm>
          <a:prstGeom prst="rect">
            <a:avLst/>
          </a:prstGeom>
          <a:noFill/>
        </p:spPr>
        <p:txBody>
          <a:bodyPr wrap="square" rtlCol="0">
            <a:spAutoFit/>
          </a:bodyPr>
          <a:lstStyle/>
          <a:p>
            <a:pPr marL="457200" indent="-457200">
              <a:buFont typeface="Wingdings" panose="05000000000000000000" pitchFamily="2" charset="2"/>
              <a:buChar char="q"/>
            </a:pPr>
            <a:r>
              <a:rPr lang="en-IN" sz="2800" dirty="0">
                <a:solidFill>
                  <a:srgbClr val="002060"/>
                </a:solidFill>
                <a:latin typeface="Times New Roman" panose="02020603050405020304" pitchFamily="18" charset="0"/>
                <a:cs typeface="Times New Roman" panose="02020603050405020304" pitchFamily="18" charset="0"/>
              </a:rPr>
              <a:t>Embedded Systems</a:t>
            </a:r>
          </a:p>
        </p:txBody>
      </p:sp>
      <p:sp>
        <p:nvSpPr>
          <p:cNvPr id="3" name="TextBox 2">
            <a:extLst>
              <a:ext uri="{FF2B5EF4-FFF2-40B4-BE49-F238E27FC236}">
                <a16:creationId xmlns:a16="http://schemas.microsoft.com/office/drawing/2014/main" id="{5E8968B2-F58B-2E98-B008-9738B76479A2}"/>
              </a:ext>
            </a:extLst>
          </p:cNvPr>
          <p:cNvSpPr txBox="1"/>
          <p:nvPr/>
        </p:nvSpPr>
        <p:spPr>
          <a:xfrm>
            <a:off x="1431986" y="1361924"/>
            <a:ext cx="6858000" cy="3785652"/>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Embedded system is combination of any hardware and software which is intended to do specific task.</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 General Purpose System(GPS) is used to perform large numbers of tasks whereas an Embedded System(ES) is used to perform specific task.</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Types of Embedded systems:</a:t>
            </a:r>
          </a:p>
          <a:p>
            <a:r>
              <a:rPr lang="en-IN" sz="2000" dirty="0">
                <a:latin typeface="Times New Roman" panose="02020603050405020304" pitchFamily="18" charset="0"/>
                <a:cs typeface="Times New Roman" panose="02020603050405020304" pitchFamily="18" charset="0"/>
              </a:rPr>
              <a:t>         1. Standalone System</a:t>
            </a:r>
          </a:p>
          <a:p>
            <a:r>
              <a:rPr lang="en-IN" sz="2000" dirty="0">
                <a:latin typeface="Times New Roman" panose="02020603050405020304" pitchFamily="18" charset="0"/>
                <a:cs typeface="Times New Roman" panose="02020603050405020304" pitchFamily="18" charset="0"/>
              </a:rPr>
              <a:t>         2. Real Time System</a:t>
            </a:r>
          </a:p>
          <a:p>
            <a:r>
              <a:rPr lang="en-IN" sz="2000" dirty="0">
                <a:latin typeface="Times New Roman" panose="02020603050405020304" pitchFamily="18" charset="0"/>
                <a:cs typeface="Times New Roman" panose="02020603050405020304" pitchFamily="18" charset="0"/>
              </a:rPr>
              <a:t>         3. Networked</a:t>
            </a:r>
          </a:p>
          <a:p>
            <a:r>
              <a:rPr lang="en-IN" sz="2000" dirty="0">
                <a:latin typeface="Times New Roman" panose="02020603050405020304" pitchFamily="18" charset="0"/>
                <a:cs typeface="Times New Roman" panose="02020603050405020304" pitchFamily="18" charset="0"/>
              </a:rPr>
              <a:t>         4. Mobile</a:t>
            </a:r>
          </a:p>
        </p:txBody>
      </p:sp>
      <p:pic>
        <p:nvPicPr>
          <p:cNvPr id="5" name="Picture 4">
            <a:extLst>
              <a:ext uri="{FF2B5EF4-FFF2-40B4-BE49-F238E27FC236}">
                <a16:creationId xmlns:a16="http://schemas.microsoft.com/office/drawing/2014/main" id="{52AFB133-B4EA-DA20-770E-24E975704B5D}"/>
              </a:ext>
            </a:extLst>
          </p:cNvPr>
          <p:cNvPicPr>
            <a:picLocks noChangeAspect="1"/>
          </p:cNvPicPr>
          <p:nvPr/>
        </p:nvPicPr>
        <p:blipFill rotWithShape="1">
          <a:blip r:embed="rId3">
            <a:extLst>
              <a:ext uri="{28A0092B-C50C-407E-A947-70E740481C1C}">
                <a14:useLocalDpi xmlns:a14="http://schemas.microsoft.com/office/drawing/2010/main" val="0"/>
              </a:ext>
            </a:extLst>
          </a:blip>
          <a:srcRect r="-1035" b="8953"/>
          <a:stretch/>
        </p:blipFill>
        <p:spPr>
          <a:xfrm>
            <a:off x="3821501" y="3911221"/>
            <a:ext cx="5055080" cy="2894859"/>
          </a:xfrm>
          <a:prstGeom prst="rect">
            <a:avLst/>
          </a:prstGeom>
        </p:spPr>
      </p:pic>
      <p:pic>
        <p:nvPicPr>
          <p:cNvPr id="7" name="Picture 6">
            <a:extLst>
              <a:ext uri="{FF2B5EF4-FFF2-40B4-BE49-F238E27FC236}">
                <a16:creationId xmlns:a16="http://schemas.microsoft.com/office/drawing/2014/main" id="{24277E79-9B34-3AE2-DCF7-40609896B52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309" t="14831" r="4740" b="25241"/>
          <a:stretch/>
        </p:blipFill>
        <p:spPr>
          <a:xfrm>
            <a:off x="7641976" y="997673"/>
            <a:ext cx="4436032" cy="1735612"/>
          </a:xfrm>
          <a:prstGeom prst="rect">
            <a:avLst/>
          </a:prstGeom>
        </p:spPr>
      </p:pic>
    </p:spTree>
    <p:extLst>
      <p:ext uri="{BB962C8B-B14F-4D97-AF65-F5344CB8AC3E}">
        <p14:creationId xmlns:p14="http://schemas.microsoft.com/office/powerpoint/2010/main" val="4020032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35A2D0-EAED-375D-B3BD-D1B8573BD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3413" y="5175794"/>
            <a:ext cx="4505325" cy="1895475"/>
          </a:xfrm>
          <a:prstGeom prst="rect">
            <a:avLst/>
          </a:prstGeom>
        </p:spPr>
      </p:pic>
      <p:sp>
        <p:nvSpPr>
          <p:cNvPr id="2" name="TextBox 1">
            <a:extLst>
              <a:ext uri="{FF2B5EF4-FFF2-40B4-BE49-F238E27FC236}">
                <a16:creationId xmlns:a16="http://schemas.microsoft.com/office/drawing/2014/main" id="{386EA9A0-CEB0-F2A7-D2A2-7AE879EBB950}"/>
              </a:ext>
            </a:extLst>
          </p:cNvPr>
          <p:cNvSpPr txBox="1"/>
          <p:nvPr/>
        </p:nvSpPr>
        <p:spPr>
          <a:xfrm>
            <a:off x="700177" y="583416"/>
            <a:ext cx="9661585" cy="523220"/>
          </a:xfrm>
          <a:prstGeom prst="rect">
            <a:avLst/>
          </a:prstGeom>
          <a:noFill/>
        </p:spPr>
        <p:txBody>
          <a:bodyPr wrap="square" rtlCol="0">
            <a:spAutoFit/>
          </a:bodyPr>
          <a:lstStyle/>
          <a:p>
            <a:pPr marL="457200" indent="-457200">
              <a:buFont typeface="Wingdings" panose="05000000000000000000" pitchFamily="2" charset="2"/>
              <a:buChar char="q"/>
            </a:pPr>
            <a:r>
              <a:rPr lang="en-IN" sz="2800" dirty="0">
                <a:solidFill>
                  <a:srgbClr val="002060"/>
                </a:solidFill>
                <a:latin typeface="Times New Roman" panose="02020603050405020304" pitchFamily="18" charset="0"/>
                <a:cs typeface="Times New Roman" panose="02020603050405020304" pitchFamily="18" charset="0"/>
              </a:rPr>
              <a:t>Microcontroller &amp; Microprocessor</a:t>
            </a:r>
          </a:p>
        </p:txBody>
      </p:sp>
      <p:sp>
        <p:nvSpPr>
          <p:cNvPr id="3" name="TextBox 2">
            <a:extLst>
              <a:ext uri="{FF2B5EF4-FFF2-40B4-BE49-F238E27FC236}">
                <a16:creationId xmlns:a16="http://schemas.microsoft.com/office/drawing/2014/main" id="{947C85FB-4B76-E887-44E8-71E7A4DD4EE5}"/>
              </a:ext>
            </a:extLst>
          </p:cNvPr>
          <p:cNvSpPr txBox="1"/>
          <p:nvPr/>
        </p:nvSpPr>
        <p:spPr>
          <a:xfrm>
            <a:off x="1830238" y="1621766"/>
            <a:ext cx="8531524" cy="3046988"/>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An integrated circuit which is capable of being programmed to perform a specified task</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has design restrictions such as memory size, I/O capabilities, peripheral functions etc..</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Choose a microcontroller based on applications, performance, price, availability of tools and special capabilities.</a:t>
            </a:r>
          </a:p>
        </p:txBody>
      </p:sp>
    </p:spTree>
    <p:extLst>
      <p:ext uri="{BB962C8B-B14F-4D97-AF65-F5344CB8AC3E}">
        <p14:creationId xmlns:p14="http://schemas.microsoft.com/office/powerpoint/2010/main" val="2916348642"/>
      </p:ext>
    </p:extLst>
  </p:cSld>
  <p:clrMapOvr>
    <a:masterClrMapping/>
  </p:clrMapOvr>
</p:sld>
</file>

<file path=ppt/theme/theme1.xml><?xml version="1.0" encoding="utf-8"?>
<a:theme xmlns:a="http://schemas.openxmlformats.org/drawingml/2006/main" name="office_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_1" id="{AA7E7338-84CA-4E9F-9F33-7C566BBF897A}" vid="{5B2B09EF-EF09-4C13-8A4D-72EA1DDBADC0}"/>
    </a:ext>
  </a:extLst>
</a:theme>
</file>

<file path=ppt/theme/theme10.xml><?xml version="1.0" encoding="utf-8"?>
<a:theme xmlns:a="http://schemas.openxmlformats.org/drawingml/2006/main" name="5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rebuchet MS"/>
        <a:ea typeface="Droid Sans Fallback"/>
        <a:cs typeface="Droid Sans Fallback"/>
      </a:majorFont>
      <a:minorFont>
        <a:latin typeface="Trebuchet MS"/>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Times New Roman" pitchFamily="16" charset="0"/>
            <a:cs typeface="Segoe UI"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Times New Roman" pitchFamily="16" charset="0"/>
            <a:cs typeface="Segoe UI"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6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Times New Roman" pitchFamily="16" charset="0"/>
            <a:cs typeface="Segoe UI"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Times New Roman" pitchFamily="16" charset="0"/>
            <a:cs typeface="Segoe UI"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_Theme2">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rebuchet MS"/>
        <a:ea typeface="Droid Sans Fallback"/>
        <a:cs typeface="Droid Sans Fallback"/>
      </a:majorFont>
      <a:minorFont>
        <a:latin typeface="Trebuchet"/>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Times New Roman" pitchFamily="16" charset="0"/>
            <a:cs typeface="Segoe UI"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Times New Roman" pitchFamily="16" charset="0"/>
            <a:cs typeface="Segoe UI"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7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rebuchet MS"/>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Times New Roman" pitchFamily="16" charset="0"/>
            <a:cs typeface="Segoe UI"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Times New Roman" pitchFamily="16" charset="0"/>
            <a:cs typeface="Segoe UI"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8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rebuchet MS"/>
        <a:ea typeface="Droid Sans Fallback"/>
        <a:cs typeface="Droid Sans Fallback"/>
      </a:majorFont>
      <a:minorFont>
        <a:latin typeface="Trebuchet MS"/>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Times New Roman" pitchFamily="16" charset="0"/>
            <a:cs typeface="Segoe UI"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Times New Roman" pitchFamily="16" charset="0"/>
            <a:cs typeface="Segoe UI"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9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Times New Roman" pitchFamily="16" charset="0"/>
            <a:cs typeface="Segoe UI"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Times New Roman" pitchFamily="16" charset="0"/>
            <a:cs typeface="Segoe UI"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0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_2">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_2" id="{441BD46D-4BB2-4FC7-AC73-291B9ECFBF3C}" vid="{92919D9E-C0C3-4786-958F-AE3847035F3C}"/>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id="{1C663796-C403-4DA3-AFD8-BD132D196479}" vid="{E3C9F91E-9C22-4004-8F4C-5E5F162B8BBA}"/>
    </a:ext>
  </a:extLst>
</a:theme>
</file>

<file path=ppt/theme/theme7.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Theme2">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rebuchet MS"/>
        <a:ea typeface="Droid Sans Fallback"/>
        <a:cs typeface="Droid Sans Fallback"/>
      </a:majorFont>
      <a:minorFont>
        <a:latin typeface="Trebuchet"/>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Times New Roman" pitchFamily="16" charset="0"/>
            <a:cs typeface="Segoe UI"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Times New Roman" pitchFamily="16" charset="0"/>
            <a:cs typeface="Segoe UI"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2" id="{001B44B1-C119-4A00-97AB-CE823BAF755D}" vid="{DE47BC49-6054-4841-8CD7-228971F94089}"/>
    </a:ext>
  </a:extLst>
</a:theme>
</file>

<file path=ppt/theme/theme9.xml><?xml version="1.0" encoding="utf-8"?>
<a:theme xmlns:a="http://schemas.openxmlformats.org/drawingml/2006/main" name="4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rebuchet MS"/>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Times New Roman" pitchFamily="16" charset="0"/>
            <a:cs typeface="Segoe UI"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Times New Roman" pitchFamily="16" charset="0"/>
            <a:cs typeface="Segoe UI"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office_1</Template>
  <TotalTime>1815</TotalTime>
  <Words>1376</Words>
  <Application>Microsoft Office PowerPoint</Application>
  <PresentationFormat>Widescreen</PresentationFormat>
  <Paragraphs>170</Paragraphs>
  <Slides>32</Slides>
  <Notes>0</Notes>
  <HiddenSlides>0</HiddenSlides>
  <MMClips>0</MMClips>
  <ScaleCrop>false</ScaleCrop>
  <HeadingPairs>
    <vt:vector size="6" baseType="variant">
      <vt:variant>
        <vt:lpstr>Fonts Used</vt:lpstr>
      </vt:variant>
      <vt:variant>
        <vt:i4>9</vt:i4>
      </vt:variant>
      <vt:variant>
        <vt:lpstr>Theme</vt:lpstr>
      </vt:variant>
      <vt:variant>
        <vt:i4>16</vt:i4>
      </vt:variant>
      <vt:variant>
        <vt:lpstr>Slide Titles</vt:lpstr>
      </vt:variant>
      <vt:variant>
        <vt:i4>32</vt:i4>
      </vt:variant>
    </vt:vector>
  </HeadingPairs>
  <TitlesOfParts>
    <vt:vector size="57" baseType="lpstr">
      <vt:lpstr>Arial</vt:lpstr>
      <vt:lpstr>Calibri</vt:lpstr>
      <vt:lpstr>Calibri Light</vt:lpstr>
      <vt:lpstr>Open Sans</vt:lpstr>
      <vt:lpstr>Symbol</vt:lpstr>
      <vt:lpstr>Times New Roman</vt:lpstr>
      <vt:lpstr>Trebuchet</vt:lpstr>
      <vt:lpstr>Trebuchet MS</vt:lpstr>
      <vt:lpstr>Wingdings</vt:lpstr>
      <vt:lpstr>office_1</vt:lpstr>
      <vt:lpstr>Office Theme</vt:lpstr>
      <vt:lpstr>office_2</vt:lpstr>
      <vt:lpstr>1_Office Theme</vt:lpstr>
      <vt:lpstr>2_Office Theme</vt:lpstr>
      <vt:lpstr>1_Office</vt:lpstr>
      <vt:lpstr>3_Office Theme</vt:lpstr>
      <vt:lpstr>Theme2</vt:lpstr>
      <vt:lpstr>4_Office Theme</vt:lpstr>
      <vt:lpstr>5_Office Theme</vt:lpstr>
      <vt:lpstr>6_Office Theme</vt:lpstr>
      <vt:lpstr>1_Theme2</vt:lpstr>
      <vt:lpstr>7_Office Theme</vt:lpstr>
      <vt:lpstr>8_Office Theme</vt:lpstr>
      <vt:lpstr>9_Office Theme</vt:lpstr>
      <vt:lpstr>10_Office Theme</vt:lpstr>
      <vt:lpstr>PowerPoint Presentation</vt:lpstr>
      <vt:lpstr>CAR BLACK BOX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Linked List</dc:title>
  <dc:creator>Vaishu papu</dc:creator>
  <cp:lastModifiedBy>sai hari hara chandra talagadadeevi</cp:lastModifiedBy>
  <cp:revision>44</cp:revision>
  <dcterms:created xsi:type="dcterms:W3CDTF">2022-02-08T21:14:59Z</dcterms:created>
  <dcterms:modified xsi:type="dcterms:W3CDTF">2024-01-30T05:53:50Z</dcterms:modified>
</cp:coreProperties>
</file>