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631"/>
    <a:srgbClr val="F7A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D39A-45AB-B406-0C48-2D20429C53CF}" v="874" dt="2022-05-26T12:26:22.672"/>
    <p1510:client id="{B126048C-8532-FBEC-9903-A63941D4D589}" v="240" dt="2022-05-27T11:11:32.315"/>
    <p1510:client id="{E2D136C0-A6F8-6D98-AACB-E4855745F1B1}" v="318" dt="2022-05-25T11:43:0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umar Kamireddy" userId="S::saikumar.kamireddy@htcinc.com::f64b79e5-d539-496d-9fc4-868c978a948c" providerId="AD" clId="Web-{B126048C-8532-FBEC-9903-A63941D4D589}"/>
    <pc:docChg chg="addSld delSld modSld">
      <pc:chgData name="Saikumar Kamireddy" userId="S::saikumar.kamireddy@htcinc.com::f64b79e5-d539-496d-9fc4-868c978a948c" providerId="AD" clId="Web-{B126048C-8532-FBEC-9903-A63941D4D589}" dt="2022-05-27T11:11:32.315" v="225"/>
      <pc:docMkLst>
        <pc:docMk/>
      </pc:docMkLst>
      <pc:sldChg chg="modSp">
        <pc:chgData name="Saikumar Kamireddy" userId="S::saikumar.kamireddy@htcinc.com::f64b79e5-d539-496d-9fc4-868c978a948c" providerId="AD" clId="Web-{B126048C-8532-FBEC-9903-A63941D4D589}" dt="2022-05-27T06:19:13.209" v="96" actId="20577"/>
        <pc:sldMkLst>
          <pc:docMk/>
          <pc:sldMk cId="1493144204" sldId="256"/>
        </pc:sldMkLst>
        <pc:spChg chg="mod">
          <ac:chgData name="Saikumar Kamireddy" userId="S::saikumar.kamireddy@htcinc.com::f64b79e5-d539-496d-9fc4-868c978a948c" providerId="AD" clId="Web-{B126048C-8532-FBEC-9903-A63941D4D589}" dt="2022-05-27T06:19:13.209" v="96" actId="20577"/>
          <ac:spMkLst>
            <pc:docMk/>
            <pc:sldMk cId="1493144204" sldId="256"/>
            <ac:spMk id="2" creationId="{80AD499D-DFB4-AB35-48FE-88ED07E16E18}"/>
          </ac:spMkLst>
        </pc:spChg>
      </pc:sldChg>
      <pc:sldChg chg="addSp delSp modSp addAnim delAnim modAnim">
        <pc:chgData name="Saikumar Kamireddy" userId="S::saikumar.kamireddy@htcinc.com::f64b79e5-d539-496d-9fc4-868c978a948c" providerId="AD" clId="Web-{B126048C-8532-FBEC-9903-A63941D4D589}" dt="2022-05-27T06:58:47.530" v="204" actId="20577"/>
        <pc:sldMkLst>
          <pc:docMk/>
          <pc:sldMk cId="2769847175" sldId="259"/>
        </pc:sldMkLst>
        <pc:spChg chg="mod">
          <ac:chgData name="Saikumar Kamireddy" userId="S::saikumar.kamireddy@htcinc.com::f64b79e5-d539-496d-9fc4-868c978a948c" providerId="AD" clId="Web-{B126048C-8532-FBEC-9903-A63941D4D589}" dt="2022-05-27T06:56:43.308" v="202" actId="1076"/>
          <ac:spMkLst>
            <pc:docMk/>
            <pc:sldMk cId="2769847175" sldId="259"/>
            <ac:spMk id="2" creationId="{34848EF4-1022-2A0F-A543-1B89E797448C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26:13.172" v="101"/>
          <ac:spMkLst>
            <pc:docMk/>
            <pc:sldMk cId="2769847175" sldId="259"/>
            <ac:spMk id="4" creationId="{EF3AC7BB-F146-FBF1-801B-912AAA4722C0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28:52.488" v="109"/>
          <ac:spMkLst>
            <pc:docMk/>
            <pc:sldMk cId="2769847175" sldId="259"/>
            <ac:spMk id="7" creationId="{B4A10565-B0DD-1217-72AD-36DD5D6CB3AF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30:13.068" v="115"/>
          <ac:spMkLst>
            <pc:docMk/>
            <pc:sldMk cId="2769847175" sldId="259"/>
            <ac:spMk id="10" creationId="{E280323E-B910-8629-4580-AD08353E23B4}"/>
          </ac:spMkLst>
        </pc:spChg>
        <pc:spChg chg="mod">
          <ac:chgData name="Saikumar Kamireddy" userId="S::saikumar.kamireddy@htcinc.com::f64b79e5-d539-496d-9fc4-868c978a948c" providerId="AD" clId="Web-{B126048C-8532-FBEC-9903-A63941D4D589}" dt="2022-05-27T06:55:02.540" v="191" actId="14100"/>
          <ac:spMkLst>
            <pc:docMk/>
            <pc:sldMk cId="2769847175" sldId="259"/>
            <ac:spMk id="13" creationId="{21018C6C-10BD-54F8-3419-BA394B52652A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32:22.040" v="135"/>
          <ac:spMkLst>
            <pc:docMk/>
            <pc:sldMk cId="2769847175" sldId="259"/>
            <ac:spMk id="14" creationId="{223CE437-F7EA-32F5-033C-312C1FDE3390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34:36.246" v="141"/>
          <ac:spMkLst>
            <pc:docMk/>
            <pc:sldMk cId="2769847175" sldId="259"/>
            <ac:spMk id="17" creationId="{35744450-2717-4398-7C04-A185ECF1BDFF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34:50.512" v="147"/>
          <ac:spMkLst>
            <pc:docMk/>
            <pc:sldMk cId="2769847175" sldId="259"/>
            <ac:spMk id="20" creationId="{5354BCAC-487F-1CCB-4C69-B61145C5AB6E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6:36:19.248" v="153"/>
          <ac:spMkLst>
            <pc:docMk/>
            <pc:sldMk cId="2769847175" sldId="259"/>
            <ac:spMk id="23" creationId="{A0D387D8-E748-F1F4-E91D-76537115A98E}"/>
          </ac:spMkLst>
        </pc:spChg>
        <pc:spChg chg="add mod">
          <ac:chgData name="Saikumar Kamireddy" userId="S::saikumar.kamireddy@htcinc.com::f64b79e5-d539-496d-9fc4-868c978a948c" providerId="AD" clId="Web-{B126048C-8532-FBEC-9903-A63941D4D589}" dt="2022-05-27T06:58:47.530" v="204" actId="20577"/>
          <ac:spMkLst>
            <pc:docMk/>
            <pc:sldMk cId="2769847175" sldId="259"/>
            <ac:spMk id="29" creationId="{403CDF9A-11FA-B0F5-F874-4D3067B7500C}"/>
          </ac:spMkLst>
        </pc:spChg>
        <pc:spChg chg="add del">
          <ac:chgData name="Saikumar Kamireddy" userId="S::saikumar.kamireddy@htcinc.com::f64b79e5-d539-496d-9fc4-868c978a948c" providerId="AD" clId="Web-{B126048C-8532-FBEC-9903-A63941D4D589}" dt="2022-05-27T06:51:03.472" v="167"/>
          <ac:spMkLst>
            <pc:docMk/>
            <pc:sldMk cId="2769847175" sldId="259"/>
            <ac:spMk id="30" creationId="{29B13AB9-9FE8-B239-2077-5E326CA51D42}"/>
          </ac:spMkLst>
        </pc:spChg>
        <pc:picChg chg="add del mod">
          <ac:chgData name="Saikumar Kamireddy" userId="S::saikumar.kamireddy@htcinc.com::f64b79e5-d539-496d-9fc4-868c978a948c" providerId="AD" clId="Web-{B126048C-8532-FBEC-9903-A63941D4D589}" dt="2022-05-27T06:26:13.172" v="102"/>
          <ac:picMkLst>
            <pc:docMk/>
            <pc:sldMk cId="2769847175" sldId="259"/>
            <ac:picMk id="3" creationId="{5EF14D65-4098-C133-359C-031504EE75BD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28:52.488" v="110"/>
          <ac:picMkLst>
            <pc:docMk/>
            <pc:sldMk cId="2769847175" sldId="259"/>
            <ac:picMk id="6" creationId="{4BAC895E-E79A-9570-C12F-3E35E3137607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1:17.491" v="130"/>
          <ac:picMkLst>
            <pc:docMk/>
            <pc:sldMk cId="2769847175" sldId="259"/>
            <ac:picMk id="9" creationId="{40E164F5-CD8A-3C8D-B102-8A7F170F487A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2:22.040" v="136"/>
          <ac:picMkLst>
            <pc:docMk/>
            <pc:sldMk cId="2769847175" sldId="259"/>
            <ac:picMk id="12" creationId="{54AF2463-A3E1-596F-0B92-6C3073C53065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4:36.246" v="142"/>
          <ac:picMkLst>
            <pc:docMk/>
            <pc:sldMk cId="2769847175" sldId="259"/>
            <ac:picMk id="16" creationId="{FF831106-9808-5CE7-BE23-15E1D982F033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4:50.512" v="148"/>
          <ac:picMkLst>
            <pc:docMk/>
            <pc:sldMk cId="2769847175" sldId="259"/>
            <ac:picMk id="19" creationId="{1D3BD592-DFB7-0084-EFCB-874EC4416A35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6:19.248" v="154"/>
          <ac:picMkLst>
            <pc:docMk/>
            <pc:sldMk cId="2769847175" sldId="259"/>
            <ac:picMk id="22" creationId="{4E45C013-F89C-63B0-0ABA-97763D379DE2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47:04.357" v="157"/>
          <ac:picMkLst>
            <pc:docMk/>
            <pc:sldMk cId="2769847175" sldId="259"/>
            <ac:picMk id="25" creationId="{672C57E5-38CD-9FA9-B32C-24835CABB336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47:33.436" v="159"/>
          <ac:picMkLst>
            <pc:docMk/>
            <pc:sldMk cId="2769847175" sldId="259"/>
            <ac:picMk id="26" creationId="{4DB62616-D53D-5FBF-8929-111B730C661C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49:22.939" v="161"/>
          <ac:picMkLst>
            <pc:docMk/>
            <pc:sldMk cId="2769847175" sldId="259"/>
            <ac:picMk id="27" creationId="{FEE11D51-F27A-56B5-A9EF-E6681DD24252}"/>
          </ac:picMkLst>
        </pc:picChg>
        <pc:picChg chg="add mod">
          <ac:chgData name="Saikumar Kamireddy" userId="S::saikumar.kamireddy@htcinc.com::f64b79e5-d539-496d-9fc4-868c978a948c" providerId="AD" clId="Web-{B126048C-8532-FBEC-9903-A63941D4D589}" dt="2022-05-27T06:55:22.650" v="194" actId="1076"/>
          <ac:picMkLst>
            <pc:docMk/>
            <pc:sldMk cId="2769847175" sldId="259"/>
            <ac:picMk id="28" creationId="{2AD4833D-5778-A85E-885D-712B6BA9C6B7}"/>
          </ac:picMkLst>
        </pc:picChg>
      </pc:sldChg>
      <pc:sldChg chg="addSp delSp modSp">
        <pc:chgData name="Saikumar Kamireddy" userId="S::saikumar.kamireddy@htcinc.com::f64b79e5-d539-496d-9fc4-868c978a948c" providerId="AD" clId="Web-{B126048C-8532-FBEC-9903-A63941D4D589}" dt="2022-05-27T06:31:10.788" v="129"/>
        <pc:sldMkLst>
          <pc:docMk/>
          <pc:sldMk cId="2712369727" sldId="260"/>
        </pc:sldMkLst>
        <pc:picChg chg="add del mod">
          <ac:chgData name="Saikumar Kamireddy" userId="S::saikumar.kamireddy@htcinc.com::f64b79e5-d539-496d-9fc4-868c978a948c" providerId="AD" clId="Web-{B126048C-8532-FBEC-9903-A63941D4D589}" dt="2022-05-27T06:31:07.319" v="127"/>
          <ac:picMkLst>
            <pc:docMk/>
            <pc:sldMk cId="2712369727" sldId="260"/>
            <ac:picMk id="4" creationId="{BA1D7D9C-759C-A092-E524-93CBBB35D4AB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6:31:10.788" v="129"/>
          <ac:picMkLst>
            <pc:docMk/>
            <pc:sldMk cId="2712369727" sldId="260"/>
            <ac:picMk id="20" creationId="{E770A3E4-62C5-1161-E858-D7EB74CD39DE}"/>
          </ac:picMkLst>
        </pc:picChg>
      </pc:sldChg>
      <pc:sldChg chg="addSp delSp modSp addAnim delAnim modAnim">
        <pc:chgData name="Saikumar Kamireddy" userId="S::saikumar.kamireddy@htcinc.com::f64b79e5-d539-496d-9fc4-868c978a948c" providerId="AD" clId="Web-{B126048C-8532-FBEC-9903-A63941D4D589}" dt="2022-05-27T07:21:41.375" v="212"/>
        <pc:sldMkLst>
          <pc:docMk/>
          <pc:sldMk cId="3834664538" sldId="261"/>
        </pc:sldMkLst>
        <pc:spChg chg="mod">
          <ac:chgData name="Saikumar Kamireddy" userId="S::saikumar.kamireddy@htcinc.com::f64b79e5-d539-496d-9fc4-868c978a948c" providerId="AD" clId="Web-{B126048C-8532-FBEC-9903-A63941D4D589}" dt="2022-05-27T06:18:32.223" v="94" actId="1076"/>
          <ac:spMkLst>
            <pc:docMk/>
            <pc:sldMk cId="3834664538" sldId="261"/>
            <ac:spMk id="2" creationId="{4A55E361-3D77-9F0A-31A7-E4A18F751293}"/>
          </ac:spMkLst>
        </pc:spChg>
        <pc:spChg chg="mod">
          <ac:chgData name="Saikumar Kamireddy" userId="S::saikumar.kamireddy@htcinc.com::f64b79e5-d539-496d-9fc4-868c978a948c" providerId="AD" clId="Web-{B126048C-8532-FBEC-9903-A63941D4D589}" dt="2022-05-27T06:18:39.505" v="95" actId="1076"/>
          <ac:spMkLst>
            <pc:docMk/>
            <pc:sldMk cId="3834664538" sldId="261"/>
            <ac:spMk id="17" creationId="{06FEE2A3-9120-09F9-2374-65C5990B9BD8}"/>
          </ac:spMkLst>
        </pc:spChg>
        <pc:picChg chg="add del mod">
          <ac:chgData name="Saikumar Kamireddy" userId="S::saikumar.kamireddy@htcinc.com::f64b79e5-d539-496d-9fc4-868c978a948c" providerId="AD" clId="Web-{B126048C-8532-FBEC-9903-A63941D4D589}" dt="2022-05-27T04:25:20.695" v="38"/>
          <ac:picMkLst>
            <pc:docMk/>
            <pc:sldMk cId="3834664538" sldId="261"/>
            <ac:picMk id="3" creationId="{2EBC65E3-38D1-AF13-8977-60A71A8F1A53}"/>
          </ac:picMkLst>
        </pc:picChg>
        <pc:picChg chg="add mod">
          <ac:chgData name="Saikumar Kamireddy" userId="S::saikumar.kamireddy@htcinc.com::f64b79e5-d539-496d-9fc4-868c978a948c" providerId="AD" clId="Web-{B126048C-8532-FBEC-9903-A63941D4D589}" dt="2022-05-27T07:21:16.124" v="207" actId="1076"/>
          <ac:picMkLst>
            <pc:docMk/>
            <pc:sldMk cId="3834664538" sldId="261"/>
            <ac:picMk id="3" creationId="{9D7FB6BA-20E0-7CC2-8B07-330FAEEFAA59}"/>
          </ac:picMkLst>
        </pc:picChg>
        <pc:picChg chg="add del">
          <ac:chgData name="Saikumar Kamireddy" userId="S::saikumar.kamireddy@htcinc.com::f64b79e5-d539-496d-9fc4-868c978a948c" providerId="AD" clId="Web-{B126048C-8532-FBEC-9903-A63941D4D589}" dt="2022-05-27T07:21:08.296" v="206"/>
          <ac:picMkLst>
            <pc:docMk/>
            <pc:sldMk cId="3834664538" sldId="261"/>
            <ac:picMk id="13" creationId="{9B5ADEEC-78DB-970B-DD56-0312138DF32C}"/>
          </ac:picMkLst>
        </pc:picChg>
      </pc:sldChg>
      <pc:sldChg chg="modSp">
        <pc:chgData name="Saikumar Kamireddy" userId="S::saikumar.kamireddy@htcinc.com::f64b79e5-d539-496d-9fc4-868c978a948c" providerId="AD" clId="Web-{B126048C-8532-FBEC-9903-A63941D4D589}" dt="2022-05-27T05:07:00.089" v="72" actId="1076"/>
        <pc:sldMkLst>
          <pc:docMk/>
          <pc:sldMk cId="2211483641" sldId="262"/>
        </pc:sldMkLst>
        <pc:spChg chg="mod">
          <ac:chgData name="Saikumar Kamireddy" userId="S::saikumar.kamireddy@htcinc.com::f64b79e5-d539-496d-9fc4-868c978a948c" providerId="AD" clId="Web-{B126048C-8532-FBEC-9903-A63941D4D589}" dt="2022-05-27T03:51:31.955" v="4" actId="14100"/>
          <ac:spMkLst>
            <pc:docMk/>
            <pc:sldMk cId="2211483641" sldId="262"/>
            <ac:spMk id="2" creationId="{F623EA20-7993-FA78-7577-FDDF79B410D5}"/>
          </ac:spMkLst>
        </pc:spChg>
        <pc:spChg chg="mod">
          <ac:chgData name="Saikumar Kamireddy" userId="S::saikumar.kamireddy@htcinc.com::f64b79e5-d539-496d-9fc4-868c978a948c" providerId="AD" clId="Web-{B126048C-8532-FBEC-9903-A63941D4D589}" dt="2022-05-27T03:51:25.798" v="3" actId="14100"/>
          <ac:spMkLst>
            <pc:docMk/>
            <pc:sldMk cId="2211483641" sldId="262"/>
            <ac:spMk id="3" creationId="{84551FC7-46F3-B9D6-1A7B-57CD8AE75DC9}"/>
          </ac:spMkLst>
        </pc:spChg>
        <pc:picChg chg="mod">
          <ac:chgData name="Saikumar Kamireddy" userId="S::saikumar.kamireddy@htcinc.com::f64b79e5-d539-496d-9fc4-868c978a948c" providerId="AD" clId="Web-{B126048C-8532-FBEC-9903-A63941D4D589}" dt="2022-05-27T05:07:00.089" v="72" actId="1076"/>
          <ac:picMkLst>
            <pc:docMk/>
            <pc:sldMk cId="2211483641" sldId="262"/>
            <ac:picMk id="37" creationId="{384AD138-42F8-F16C-62B4-03F85A1DFD28}"/>
          </ac:picMkLst>
        </pc:picChg>
      </pc:sldChg>
      <pc:sldChg chg="addSp modSp addAnim modAnim">
        <pc:chgData name="Saikumar Kamireddy" userId="S::saikumar.kamireddy@htcinc.com::f64b79e5-d539-496d-9fc4-868c978a948c" providerId="AD" clId="Web-{B126048C-8532-FBEC-9903-A63941D4D589}" dt="2022-05-27T08:39:27.783" v="216" actId="20577"/>
        <pc:sldMkLst>
          <pc:docMk/>
          <pc:sldMk cId="2420887366" sldId="263"/>
        </pc:sldMkLst>
        <pc:spChg chg="mod">
          <ac:chgData name="Saikumar Kamireddy" userId="S::saikumar.kamireddy@htcinc.com::f64b79e5-d539-496d-9fc4-868c978a948c" providerId="AD" clId="Web-{B126048C-8532-FBEC-9903-A63941D4D589}" dt="2022-05-27T08:39:27.783" v="216" actId="20577"/>
          <ac:spMkLst>
            <pc:docMk/>
            <pc:sldMk cId="2420887366" sldId="263"/>
            <ac:spMk id="3" creationId="{20E91CEB-5E4C-90E1-0EDC-5097FBB3FCE0}"/>
          </ac:spMkLst>
        </pc:spChg>
        <pc:picChg chg="add mod">
          <ac:chgData name="Saikumar Kamireddy" userId="S::saikumar.kamireddy@htcinc.com::f64b79e5-d539-496d-9fc4-868c978a948c" providerId="AD" clId="Web-{B126048C-8532-FBEC-9903-A63941D4D589}" dt="2022-05-27T05:04:31.789" v="66" actId="1076"/>
          <ac:picMkLst>
            <pc:docMk/>
            <pc:sldMk cId="2420887366" sldId="263"/>
            <ac:picMk id="4" creationId="{7A9ABA82-09F5-8CB3-A619-528A307E71E9}"/>
          </ac:picMkLst>
        </pc:picChg>
      </pc:sldChg>
      <pc:sldChg chg="addSp delSp modSp new mod setBg addAnim delAnim modAnim">
        <pc:chgData name="Saikumar Kamireddy" userId="S::saikumar.kamireddy@htcinc.com::f64b79e5-d539-496d-9fc4-868c978a948c" providerId="AD" clId="Web-{B126048C-8532-FBEC-9903-A63941D4D589}" dt="2022-05-27T05:05:40.775" v="69"/>
        <pc:sldMkLst>
          <pc:docMk/>
          <pc:sldMk cId="1036451588" sldId="264"/>
        </pc:sldMkLst>
        <pc:spChg chg="del">
          <ac:chgData name="Saikumar Kamireddy" userId="S::saikumar.kamireddy@htcinc.com::f64b79e5-d539-496d-9fc4-868c978a948c" providerId="AD" clId="Web-{B126048C-8532-FBEC-9903-A63941D4D589}" dt="2022-05-27T04:17:56.217" v="6"/>
          <ac:spMkLst>
            <pc:docMk/>
            <pc:sldMk cId="1036451588" sldId="264"/>
            <ac:spMk id="2" creationId="{7CD299C2-4825-38D5-CDC3-A2A8980D5B53}"/>
          </ac:spMkLst>
        </pc:spChg>
        <pc:spChg chg="del mod">
          <ac:chgData name="Saikumar Kamireddy" userId="S::saikumar.kamireddy@htcinc.com::f64b79e5-d539-496d-9fc4-868c978a948c" providerId="AD" clId="Web-{B126048C-8532-FBEC-9903-A63941D4D589}" dt="2022-05-27T04:20:53.846" v="22"/>
          <ac:spMkLst>
            <pc:docMk/>
            <pc:sldMk cId="1036451588" sldId="264"/>
            <ac:spMk id="3" creationId="{424F2C6A-C0D4-C3B8-AFE6-D6BCCF2FEA43}"/>
          </ac:spMkLst>
        </pc:spChg>
        <pc:spChg chg="add del">
          <ac:chgData name="Saikumar Kamireddy" userId="S::saikumar.kamireddy@htcinc.com::f64b79e5-d539-496d-9fc4-868c978a948c" providerId="AD" clId="Web-{B126048C-8532-FBEC-9903-A63941D4D589}" dt="2022-05-27T04:20:23.345" v="15"/>
          <ac:spMkLst>
            <pc:docMk/>
            <pc:sldMk cId="1036451588" sldId="264"/>
            <ac:spMk id="5" creationId="{145A317A-82D2-19EF-0C3E-47C1D2AB8830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4:21:09.783" v="30"/>
          <ac:spMkLst>
            <pc:docMk/>
            <pc:sldMk cId="1036451588" sldId="264"/>
            <ac:spMk id="7" creationId="{839CBF4C-EE58-FEF9-FA4F-6AED7887F0DF}"/>
          </ac:spMkLst>
        </pc:spChg>
        <pc:spChg chg="add del mod">
          <ac:chgData name="Saikumar Kamireddy" userId="S::saikumar.kamireddy@htcinc.com::f64b79e5-d539-496d-9fc4-868c978a948c" providerId="AD" clId="Web-{B126048C-8532-FBEC-9903-A63941D4D589}" dt="2022-05-27T04:21:03.893" v="28"/>
          <ac:spMkLst>
            <pc:docMk/>
            <pc:sldMk cId="1036451588" sldId="264"/>
            <ac:spMk id="10" creationId="{873F6BDD-D8DF-EF4E-2B7E-42444FF5D932}"/>
          </ac:spMkLst>
        </pc:spChg>
        <pc:spChg chg="add del">
          <ac:chgData name="Saikumar Kamireddy" userId="S::saikumar.kamireddy@htcinc.com::f64b79e5-d539-496d-9fc4-868c978a948c" providerId="AD" clId="Web-{B126048C-8532-FBEC-9903-A63941D4D589}" dt="2022-05-27T04:21:28.831" v="33"/>
          <ac:spMkLst>
            <pc:docMk/>
            <pc:sldMk cId="1036451588" sldId="264"/>
            <ac:spMk id="11" creationId="{A9F529C3-C941-49FD-8C67-82F134F64BDB}"/>
          </ac:spMkLst>
        </pc:spChg>
        <pc:spChg chg="add del">
          <ac:chgData name="Saikumar Kamireddy" userId="S::saikumar.kamireddy@htcinc.com::f64b79e5-d539-496d-9fc4-868c978a948c" providerId="AD" clId="Web-{B126048C-8532-FBEC-9903-A63941D4D589}" dt="2022-05-27T04:21:28.831" v="33"/>
          <ac:spMkLst>
            <pc:docMk/>
            <pc:sldMk cId="1036451588" sldId="264"/>
            <ac:spMk id="13" creationId="{20586029-32A0-47E5-9AEC-AE3ABA6B94D0}"/>
          </ac:spMkLst>
        </pc:spChg>
        <pc:picChg chg="add mod ord">
          <ac:chgData name="Saikumar Kamireddy" userId="S::saikumar.kamireddy@htcinc.com::f64b79e5-d539-496d-9fc4-868c978a948c" providerId="AD" clId="Web-{B126048C-8532-FBEC-9903-A63941D4D589}" dt="2022-05-27T05:04:42.805" v="67" actId="1076"/>
          <ac:picMkLst>
            <pc:docMk/>
            <pc:sldMk cId="1036451588" sldId="264"/>
            <ac:picMk id="4" creationId="{CDAEC3B2-FCF1-ACDD-924E-E770E6897C5F}"/>
          </ac:picMkLst>
        </pc:picChg>
        <pc:picChg chg="add del mod ord">
          <ac:chgData name="Saikumar Kamireddy" userId="S::saikumar.kamireddy@htcinc.com::f64b79e5-d539-496d-9fc4-868c978a948c" providerId="AD" clId="Web-{B126048C-8532-FBEC-9903-A63941D4D589}" dt="2022-05-27T05:04:03.273" v="63"/>
          <ac:picMkLst>
            <pc:docMk/>
            <pc:sldMk cId="1036451588" sldId="264"/>
            <ac:picMk id="6" creationId="{F2386EBD-EBEF-1712-1AAC-EDF2A4C6DDF8}"/>
          </ac:picMkLst>
        </pc:picChg>
        <pc:picChg chg="add del mod">
          <ac:chgData name="Saikumar Kamireddy" userId="S::saikumar.kamireddy@htcinc.com::f64b79e5-d539-496d-9fc4-868c978a948c" providerId="AD" clId="Web-{B126048C-8532-FBEC-9903-A63941D4D589}" dt="2022-05-27T05:04:23.414" v="64"/>
          <ac:picMkLst>
            <pc:docMk/>
            <pc:sldMk cId="1036451588" sldId="264"/>
            <ac:picMk id="12" creationId="{C518468C-BD05-50B2-720F-9E8FA78532FF}"/>
          </ac:picMkLst>
        </pc:picChg>
        <pc:cxnChg chg="add del">
          <ac:chgData name="Saikumar Kamireddy" userId="S::saikumar.kamireddy@htcinc.com::f64b79e5-d539-496d-9fc4-868c978a948c" providerId="AD" clId="Web-{B126048C-8532-FBEC-9903-A63941D4D589}" dt="2022-05-27T04:21:28.831" v="33"/>
          <ac:cxnSpMkLst>
            <pc:docMk/>
            <pc:sldMk cId="1036451588" sldId="264"/>
            <ac:cxnSpMk id="15" creationId="{8C730EAB-A532-4295-A302-FB4B90DB9F5E}"/>
          </ac:cxnSpMkLst>
        </pc:cxnChg>
        <pc:cxnChg chg="add del">
          <ac:chgData name="Saikumar Kamireddy" userId="S::saikumar.kamireddy@htcinc.com::f64b79e5-d539-496d-9fc4-868c978a948c" providerId="AD" clId="Web-{B126048C-8532-FBEC-9903-A63941D4D589}" dt="2022-05-27T05:04:03.273" v="63"/>
          <ac:cxnSpMkLst>
            <pc:docMk/>
            <pc:sldMk cId="1036451588" sldId="264"/>
            <ac:cxnSpMk id="17" creationId="{D4BDCD00-BA97-40D8-93CD-0A9CA931BE17}"/>
          </ac:cxnSpMkLst>
        </pc:cxnChg>
        <pc:cxnChg chg="add del">
          <ac:chgData name="Saikumar Kamireddy" userId="S::saikumar.kamireddy@htcinc.com::f64b79e5-d539-496d-9fc4-868c978a948c" providerId="AD" clId="Web-{B126048C-8532-FBEC-9903-A63941D4D589}" dt="2022-05-27T05:04:03.273" v="63"/>
          <ac:cxnSpMkLst>
            <pc:docMk/>
            <pc:sldMk cId="1036451588" sldId="264"/>
            <ac:cxnSpMk id="19" creationId="{2D631E40-F51C-4828-B23B-DF903513296E}"/>
          </ac:cxnSpMkLst>
        </pc:cxnChg>
      </pc:sldChg>
      <pc:sldChg chg="addSp delSp modSp new del addAnim delAnim modAnim">
        <pc:chgData name="Saikumar Kamireddy" userId="S::saikumar.kamireddy@htcinc.com::f64b79e5-d539-496d-9fc4-868c978a948c" providerId="AD" clId="Web-{B126048C-8532-FBEC-9903-A63941D4D589}" dt="2022-05-27T11:11:32.315" v="225"/>
        <pc:sldMkLst>
          <pc:docMk/>
          <pc:sldMk cId="2978628859" sldId="265"/>
        </pc:sldMkLst>
        <pc:spChg chg="del">
          <ac:chgData name="Saikumar Kamireddy" userId="S::saikumar.kamireddy@htcinc.com::f64b79e5-d539-496d-9fc4-868c978a948c" providerId="AD" clId="Web-{B126048C-8532-FBEC-9903-A63941D4D589}" dt="2022-05-27T11:11:21.861" v="224"/>
          <ac:spMkLst>
            <pc:docMk/>
            <pc:sldMk cId="2978628859" sldId="265"/>
            <ac:spMk id="2" creationId="{58C47749-28FC-2A96-1CF1-F457BF5FBC96}"/>
          </ac:spMkLst>
        </pc:spChg>
        <pc:spChg chg="del">
          <ac:chgData name="Saikumar Kamireddy" userId="S::saikumar.kamireddy@htcinc.com::f64b79e5-d539-496d-9fc4-868c978a948c" providerId="AD" clId="Web-{B126048C-8532-FBEC-9903-A63941D4D589}" dt="2022-05-27T11:10:37.640" v="218"/>
          <ac:spMkLst>
            <pc:docMk/>
            <pc:sldMk cId="2978628859" sldId="265"/>
            <ac:spMk id="3" creationId="{B3EAD7E3-8C4D-8CA2-DE12-354D5869E870}"/>
          </ac:spMkLst>
        </pc:spChg>
        <pc:spChg chg="add mod">
          <ac:chgData name="Saikumar Kamireddy" userId="S::saikumar.kamireddy@htcinc.com::f64b79e5-d539-496d-9fc4-868c978a948c" providerId="AD" clId="Web-{B126048C-8532-FBEC-9903-A63941D4D589}" dt="2022-05-27T11:11:12.814" v="223"/>
          <ac:spMkLst>
            <pc:docMk/>
            <pc:sldMk cId="2978628859" sldId="265"/>
            <ac:spMk id="6" creationId="{33E1C2A8-EBB1-7BD0-CF55-9B676524BB3E}"/>
          </ac:spMkLst>
        </pc:spChg>
        <pc:picChg chg="add del mod ord">
          <ac:chgData name="Saikumar Kamireddy" userId="S::saikumar.kamireddy@htcinc.com::f64b79e5-d539-496d-9fc4-868c978a948c" providerId="AD" clId="Web-{B126048C-8532-FBEC-9903-A63941D4D589}" dt="2022-05-27T11:11:12.814" v="223"/>
          <ac:picMkLst>
            <pc:docMk/>
            <pc:sldMk cId="2978628859" sldId="265"/>
            <ac:picMk id="4" creationId="{6B1BB2F6-6948-B10E-5B45-552713FE1FC0}"/>
          </ac:picMkLst>
        </pc:picChg>
      </pc:sldChg>
    </pc:docChg>
  </pc:docChgLst>
  <pc:docChgLst>
    <pc:chgData name="Saikumar Kamireddy" userId="S::saikumar.kamireddy@htcinc.com::f64b79e5-d539-496d-9fc4-868c978a948c" providerId="AD" clId="Web-{17AE1D46-791E-4BB8-B372-2E30003D9E4E}"/>
    <pc:docChg chg="modSld addMainMaster delMainMaster">
      <pc:chgData name="Saikumar Kamireddy" userId="S::saikumar.kamireddy@htcinc.com::f64b79e5-d539-496d-9fc4-868c978a948c" providerId="AD" clId="Web-{17AE1D46-791E-4BB8-B372-2E30003D9E4E}" dt="2022-05-25T06:13:21.061" v="0"/>
      <pc:docMkLst>
        <pc:docMk/>
      </pc:docMkLst>
      <pc:sldChg chg="addSp modSp mod setBg modClrScheme chgLayout">
        <pc:chgData name="Saikumar Kamireddy" userId="S::saikumar.kamireddy@htcinc.com::f64b79e5-d539-496d-9fc4-868c978a948c" providerId="AD" clId="Web-{17AE1D46-791E-4BB8-B372-2E30003D9E4E}" dt="2022-05-25T06:13:21.061" v="0"/>
        <pc:sldMkLst>
          <pc:docMk/>
          <pc:sldMk cId="109857222" sldId="256"/>
        </pc:sldMkLst>
        <pc:spChg chg="mod">
          <ac:chgData name="Saikumar Kamireddy" userId="S::saikumar.kamireddy@htcinc.com::f64b79e5-d539-496d-9fc4-868c978a948c" providerId="AD" clId="Web-{17AE1D46-791E-4BB8-B372-2E30003D9E4E}" dt="2022-05-25T06:13:21.061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ikumar Kamireddy" userId="S::saikumar.kamireddy@htcinc.com::f64b79e5-d539-496d-9fc4-868c978a948c" providerId="AD" clId="Web-{17AE1D46-791E-4BB8-B372-2E30003D9E4E}" dt="2022-05-25T06:13:21.061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ikumar Kamireddy" userId="S::saikumar.kamireddy@htcinc.com::f64b79e5-d539-496d-9fc4-868c978a948c" providerId="AD" clId="Web-{17AE1D46-791E-4BB8-B372-2E30003D9E4E}" dt="2022-05-25T06:13:21.061" v="0"/>
          <ac:spMkLst>
            <pc:docMk/>
            <pc:sldMk cId="109857222" sldId="256"/>
            <ac:spMk id="9" creationId="{F1174801-1395-44C5-9B00-CCAC45C056E7}"/>
          </ac:spMkLst>
        </pc:spChg>
        <pc:spChg chg="add">
          <ac:chgData name="Saikumar Kamireddy" userId="S::saikumar.kamireddy@htcinc.com::f64b79e5-d539-496d-9fc4-868c978a948c" providerId="AD" clId="Web-{17AE1D46-791E-4BB8-B372-2E30003D9E4E}" dt="2022-05-25T06:13:21.061" v="0"/>
          <ac:spMkLst>
            <pc:docMk/>
            <pc:sldMk cId="109857222" sldId="256"/>
            <ac:spMk id="11" creationId="{996DFAFB-BCE1-4BEC-82FB-D574234DEF0A}"/>
          </ac:spMkLst>
        </pc:spChg>
        <pc:spChg chg="add">
          <ac:chgData name="Saikumar Kamireddy" userId="S::saikumar.kamireddy@htcinc.com::f64b79e5-d539-496d-9fc4-868c978a948c" providerId="AD" clId="Web-{17AE1D46-791E-4BB8-B372-2E30003D9E4E}" dt="2022-05-25T06:13:21.061" v="0"/>
          <ac:spMkLst>
            <pc:docMk/>
            <pc:sldMk cId="109857222" sldId="256"/>
            <ac:spMk id="13" creationId="{16F61E84-9DCA-4F22-94BC-C901DB49995D}"/>
          </ac:spMkLst>
        </pc:spChg>
        <pc:grpChg chg="add">
          <ac:chgData name="Saikumar Kamireddy" userId="S::saikumar.kamireddy@htcinc.com::f64b79e5-d539-496d-9fc4-868c978a948c" providerId="AD" clId="Web-{17AE1D46-791E-4BB8-B372-2E30003D9E4E}" dt="2022-05-25T06:13:21.061" v="0"/>
          <ac:grpSpMkLst>
            <pc:docMk/>
            <pc:sldMk cId="109857222" sldId="256"/>
            <ac:grpSpMk id="15" creationId="{76A80126-9AD6-4B06-A2B4-E80D49DCB1B0}"/>
          </ac:grpSpMkLst>
        </pc:grpChg>
        <pc:grpChg chg="add">
          <ac:chgData name="Saikumar Kamireddy" userId="S::saikumar.kamireddy@htcinc.com::f64b79e5-d539-496d-9fc4-868c978a948c" providerId="AD" clId="Web-{17AE1D46-791E-4BB8-B372-2E30003D9E4E}" dt="2022-05-25T06:13:21.061" v="0"/>
          <ac:grpSpMkLst>
            <pc:docMk/>
            <pc:sldMk cId="109857222" sldId="256"/>
            <ac:grpSpMk id="41" creationId="{8F281804-17FE-49B9-9065-1A44CD473CAE}"/>
          </ac:grpSpMkLst>
        </pc:grpChg>
        <pc:picChg chg="add">
          <ac:chgData name="Saikumar Kamireddy" userId="S::saikumar.kamireddy@htcinc.com::f64b79e5-d539-496d-9fc4-868c978a948c" providerId="AD" clId="Web-{17AE1D46-791E-4BB8-B372-2E30003D9E4E}" dt="2022-05-25T06:13:21.061" v="0"/>
          <ac:picMkLst>
            <pc:docMk/>
            <pc:sldMk cId="109857222" sldId="256"/>
            <ac:picMk id="4" creationId="{90251619-E2A9-77D6-1674-6283E7641713}"/>
          </ac:picMkLst>
        </pc:picChg>
      </pc:sldChg>
      <pc:sldMasterChg chg="del delSldLayout">
        <pc:chgData name="Saikumar Kamireddy" userId="S::saikumar.kamireddy@htcinc.com::f64b79e5-d539-496d-9fc4-868c978a948c" providerId="AD" clId="Web-{17AE1D46-791E-4BB8-B372-2E30003D9E4E}" dt="2022-05-25T06:13:21.061" v="0"/>
        <pc:sldMasterMkLst>
          <pc:docMk/>
          <pc:sldMasterMk cId="2460954070" sldId="2147483660"/>
        </pc:sldMasterMkLst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Saikumar Kamireddy" userId="S::saikumar.kamireddy@htcinc.com::f64b79e5-d539-496d-9fc4-868c978a948c" providerId="AD" clId="Web-{17AE1D46-791E-4BB8-B372-2E30003D9E4E}" dt="2022-05-25T06:13:21.061" v="0"/>
        <pc:sldMasterMkLst>
          <pc:docMk/>
          <pc:sldMasterMk cId="631883512" sldId="2147483672"/>
        </pc:sldMasterMkLst>
        <pc:sldLayoutChg chg="ad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1622661291" sldId="2147483673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804707028" sldId="2147483674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3514082964" sldId="2147483675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2521224027" sldId="2147483676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4280080865" sldId="2147483677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3522953891" sldId="2147483678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135418811" sldId="2147483679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1153925555" sldId="2147483680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4041668629" sldId="2147483681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3533562025" sldId="2147483682"/>
          </pc:sldLayoutMkLst>
        </pc:sldLayoutChg>
        <pc:sldLayoutChg chg="add replId">
          <pc:chgData name="Saikumar Kamireddy" userId="S::saikumar.kamireddy@htcinc.com::f64b79e5-d539-496d-9fc4-868c978a948c" providerId="AD" clId="Web-{17AE1D46-791E-4BB8-B372-2E30003D9E4E}" dt="2022-05-25T06:13:21.061" v="0"/>
          <pc:sldLayoutMkLst>
            <pc:docMk/>
            <pc:sldMasterMk cId="631883512" sldId="2147483672"/>
            <pc:sldLayoutMk cId="166837121" sldId="2147483683"/>
          </pc:sldLayoutMkLst>
        </pc:sldLayoutChg>
      </pc:sldMasterChg>
    </pc:docChg>
  </pc:docChgLst>
  <pc:docChgLst>
    <pc:chgData name="Saikumar Kamireddy" userId="S::saikumar.kamireddy@htcinc.com::f64b79e5-d539-496d-9fc4-868c978a948c" providerId="AD" clId="Web-{4E82D39A-45AB-B406-0C48-2D20429C53CF}"/>
    <pc:docChg chg="addSld modSld sldOrd addMainMaster delMainMaster">
      <pc:chgData name="Saikumar Kamireddy" userId="S::saikumar.kamireddy@htcinc.com::f64b79e5-d539-496d-9fc4-868c978a948c" providerId="AD" clId="Web-{4E82D39A-45AB-B406-0C48-2D20429C53CF}" dt="2022-05-26T12:26:22.672" v="809" actId="14100"/>
      <pc:docMkLst>
        <pc:docMk/>
      </pc:docMkLst>
      <pc:sldChg chg="addSp delSp modSp mod modClrScheme addAnim delAnim modAnim chgLayout">
        <pc:chgData name="Saikumar Kamireddy" userId="S::saikumar.kamireddy@htcinc.com::f64b79e5-d539-496d-9fc4-868c978a948c" providerId="AD" clId="Web-{4E82D39A-45AB-B406-0C48-2D20429C53CF}" dt="2022-05-26T11:12:47.950" v="611"/>
        <pc:sldMkLst>
          <pc:docMk/>
          <pc:sldMk cId="1493144204" sldId="256"/>
        </pc:sldMkLst>
        <pc:spChg chg="mod ord">
          <ac:chgData name="Saikumar Kamireddy" userId="S::saikumar.kamireddy@htcinc.com::f64b79e5-d539-496d-9fc4-868c978a948c" providerId="AD" clId="Web-{4E82D39A-45AB-B406-0C48-2D20429C53CF}" dt="2022-05-26T10:21:17.152" v="504" actId="20577"/>
          <ac:spMkLst>
            <pc:docMk/>
            <pc:sldMk cId="1493144204" sldId="256"/>
            <ac:spMk id="2" creationId="{80AD499D-DFB4-AB35-48FE-88ED07E16E18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58:18.344" v="483"/>
          <ac:spMkLst>
            <pc:docMk/>
            <pc:sldMk cId="1493144204" sldId="256"/>
            <ac:spMk id="4" creationId="{4D9BC8A9-4AA3-595E-78F2-CFBA0D9459C7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10:20:47.120" v="497"/>
          <ac:spMkLst>
            <pc:docMk/>
            <pc:sldMk cId="1493144204" sldId="256"/>
            <ac:spMk id="13" creationId="{932495F0-C5CB-4823-AE70-EED61EBAB1BD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10:20:47.120" v="497"/>
          <ac:spMkLst>
            <pc:docMk/>
            <pc:sldMk cId="1493144204" sldId="256"/>
            <ac:spMk id="25" creationId="{CB8B9C25-D80D-48EC-B83A-231219A80C3F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10:20:47.120" v="497"/>
          <ac:spMkLst>
            <pc:docMk/>
            <pc:sldMk cId="1493144204" sldId="256"/>
            <ac:spMk id="29" creationId="{601CC70B-8875-45A1-8AFD-7D546E3C0C16}"/>
          </ac:spMkLst>
        </pc:spChg>
        <pc:picChg chg="add mod">
          <ac:chgData name="Saikumar Kamireddy" userId="S::saikumar.kamireddy@htcinc.com::f64b79e5-d539-496d-9fc4-868c978a948c" providerId="AD" clId="Web-{4E82D39A-45AB-B406-0C48-2D20429C53CF}" dt="2022-05-26T11:08:53.320" v="597" actId="1076"/>
          <ac:picMkLst>
            <pc:docMk/>
            <pc:sldMk cId="1493144204" sldId="256"/>
            <ac:picMk id="3" creationId="{93C49664-13CE-A24B-0113-B3B624EE69CA}"/>
          </ac:picMkLst>
        </pc:picChg>
        <pc:picChg chg="mod ord">
          <ac:chgData name="Saikumar Kamireddy" userId="S::saikumar.kamireddy@htcinc.com::f64b79e5-d539-496d-9fc4-868c978a948c" providerId="AD" clId="Web-{4E82D39A-45AB-B406-0C48-2D20429C53CF}" dt="2022-05-26T11:10:41.213" v="608" actId="1076"/>
          <ac:picMkLst>
            <pc:docMk/>
            <pc:sldMk cId="1493144204" sldId="256"/>
            <ac:picMk id="5" creationId="{58AB7846-CE68-2C4F-55DD-5E139B43D07C}"/>
          </ac:picMkLst>
        </pc:picChg>
      </pc:sldChg>
      <pc:sldChg chg="addSp delSp modSp mod modClrScheme addAnim delAnim modAnim setClrOvrMap delDesignElem chgLayout">
        <pc:chgData name="Saikumar Kamireddy" userId="S::saikumar.kamireddy@htcinc.com::f64b79e5-d539-496d-9fc4-868c978a948c" providerId="AD" clId="Web-{4E82D39A-45AB-B406-0C48-2D20429C53CF}" dt="2022-05-26T11:00:54.983" v="594"/>
        <pc:sldMkLst>
          <pc:docMk/>
          <pc:sldMk cId="1586780295" sldId="257"/>
        </pc:sldMkLst>
        <pc:spChg chg="mod ord">
          <ac:chgData name="Saikumar Kamireddy" userId="S::saikumar.kamireddy@htcinc.com::f64b79e5-d539-496d-9fc4-868c978a948c" providerId="AD" clId="Web-{4E82D39A-45AB-B406-0C48-2D20429C53CF}" dt="2022-05-26T09:52:43.619" v="477" actId="14100"/>
          <ac:spMkLst>
            <pc:docMk/>
            <pc:sldMk cId="1586780295" sldId="257"/>
            <ac:spMk id="2" creationId="{37C7049F-A45E-21A0-37E2-89502841A3FB}"/>
          </ac:spMkLst>
        </pc:spChg>
        <pc:spChg chg="del">
          <ac:chgData name="Saikumar Kamireddy" userId="S::saikumar.kamireddy@htcinc.com::f64b79e5-d539-496d-9fc4-868c978a948c" providerId="AD" clId="Web-{4E82D39A-45AB-B406-0C48-2D20429C53CF}" dt="2022-05-26T04:46:02.813" v="54"/>
          <ac:spMkLst>
            <pc:docMk/>
            <pc:sldMk cId="1586780295" sldId="257"/>
            <ac:spMk id="14" creationId="{BAD76F3E-3A97-486B-B402-44400A8B9173}"/>
          </ac:spMkLst>
        </pc:spChg>
        <pc:spChg chg="del">
          <ac:chgData name="Saikumar Kamireddy" userId="S::saikumar.kamireddy@htcinc.com::f64b79e5-d539-496d-9fc4-868c978a948c" providerId="AD" clId="Web-{4E82D39A-45AB-B406-0C48-2D20429C53CF}" dt="2022-05-26T04:46:02.813" v="54"/>
          <ac:spMkLst>
            <pc:docMk/>
            <pc:sldMk cId="1586780295" sldId="257"/>
            <ac:spMk id="16" creationId="{391F6B52-91F4-4AEB-B6DB-29FEBCF28C8B}"/>
          </ac:spMkLst>
        </pc:spChg>
        <pc:spChg chg="del">
          <ac:chgData name="Saikumar Kamireddy" userId="S::saikumar.kamireddy@htcinc.com::f64b79e5-d539-496d-9fc4-868c978a948c" providerId="AD" clId="Web-{4E82D39A-45AB-B406-0C48-2D20429C53CF}" dt="2022-05-26T04:46:02.813" v="54"/>
          <ac:spMkLst>
            <pc:docMk/>
            <pc:sldMk cId="1586780295" sldId="257"/>
            <ac:spMk id="21" creationId="{2CD6F061-7C53-44F4-9794-953DB70A451B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42.281" v="114"/>
          <ac:spMkLst>
            <pc:docMk/>
            <pc:sldMk cId="1586780295" sldId="257"/>
            <ac:spMk id="26" creationId="{0671A8AE-40A1-4631-A6B8-581AFF065482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42.281" v="114"/>
          <ac:spMkLst>
            <pc:docMk/>
            <pc:sldMk cId="1586780295" sldId="257"/>
            <ac:spMk id="27" creationId="{AB58EF07-17C2-48CF-ABB0-EEF1F17CB8F0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42.281" v="114"/>
          <ac:spMkLst>
            <pc:docMk/>
            <pc:sldMk cId="1586780295" sldId="257"/>
            <ac:spMk id="28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42.281" v="114"/>
          <ac:spMkLst>
            <pc:docMk/>
            <pc:sldMk cId="1586780295" sldId="257"/>
            <ac:spMk id="29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54.531" v="117"/>
          <ac:spMkLst>
            <pc:docMk/>
            <pc:sldMk cId="1586780295" sldId="257"/>
            <ac:spMk id="31" creationId="{526E0BFB-CDF1-4990-8C11-AC849311E0A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54.531" v="117"/>
          <ac:spMkLst>
            <pc:docMk/>
            <pc:sldMk cId="1586780295" sldId="257"/>
            <ac:spMk id="33" creationId="{6069A1F8-9BEB-4786-9694-FC48B2D75D21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54.531" v="117"/>
          <ac:spMkLst>
            <pc:docMk/>
            <pc:sldMk cId="1586780295" sldId="257"/>
            <ac:spMk id="35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18:54.531" v="117"/>
          <ac:spMkLst>
            <pc:docMk/>
            <pc:sldMk cId="1586780295" sldId="257"/>
            <ac:spMk id="37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11.786" v="132"/>
          <ac:spMkLst>
            <pc:docMk/>
            <pc:sldMk cId="1586780295" sldId="257"/>
            <ac:spMk id="39" creationId="{6CCA5F87-1D1E-45CB-8D83-FC7EEFAD993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11.786" v="132"/>
          <ac:spMkLst>
            <pc:docMk/>
            <pc:sldMk cId="1586780295" sldId="257"/>
            <ac:spMk id="41" creationId="{7CCFC2C6-6238-4A2F-93DE-2ADF74AF635E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11.786" v="132"/>
          <ac:spMkLst>
            <pc:docMk/>
            <pc:sldMk cId="1586780295" sldId="257"/>
            <ac:spMk id="43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11.786" v="132"/>
          <ac:spMkLst>
            <pc:docMk/>
            <pc:sldMk cId="1586780295" sldId="257"/>
            <ac:spMk id="45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58" v="141"/>
          <ac:spMkLst>
            <pc:docMk/>
            <pc:sldMk cId="1586780295" sldId="257"/>
            <ac:spMk id="47" creationId="{6CCA5F87-1D1E-45CB-8D83-FC7EEFAD993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52:29.697" v="475"/>
          <ac:spMkLst>
            <pc:docMk/>
            <pc:sldMk cId="1586780295" sldId="257"/>
            <ac:spMk id="49" creationId="{526E0BFB-CDF1-4990-8C11-AC849311E0A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52:29.697" v="475"/>
          <ac:spMkLst>
            <pc:docMk/>
            <pc:sldMk cId="1586780295" sldId="257"/>
            <ac:spMk id="51" creationId="{6069A1F8-9BEB-4786-9694-FC48B2D75D21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58" v="141"/>
          <ac:spMkLst>
            <pc:docMk/>
            <pc:sldMk cId="1586780295" sldId="257"/>
            <ac:spMk id="52" creationId="{7CCFC2C6-6238-4A2F-93DE-2ADF74AF635E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52:29.697" v="475"/>
          <ac:spMkLst>
            <pc:docMk/>
            <pc:sldMk cId="1586780295" sldId="257"/>
            <ac:spMk id="53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58" v="141"/>
          <ac:spMkLst>
            <pc:docMk/>
            <pc:sldMk cId="1586780295" sldId="257"/>
            <ac:spMk id="54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52:29.697" v="475"/>
          <ac:spMkLst>
            <pc:docMk/>
            <pc:sldMk cId="1586780295" sldId="257"/>
            <ac:spMk id="55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58" v="141"/>
          <ac:spMkLst>
            <pc:docMk/>
            <pc:sldMk cId="1586780295" sldId="257"/>
            <ac:spMk id="56" creationId="{08C9B587-E65E-4B52-B37C-ABEBB6E87928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09:52:29.697" v="476"/>
          <ac:spMkLst>
            <pc:docMk/>
            <pc:sldMk cId="1586780295" sldId="257"/>
            <ac:spMk id="57" creationId="{6CCA5F87-1D1E-45CB-8D83-FC7EEFAD9935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09:52:29.697" v="476"/>
          <ac:spMkLst>
            <pc:docMk/>
            <pc:sldMk cId="1586780295" sldId="257"/>
            <ac:spMk id="58" creationId="{7CCFC2C6-6238-4A2F-93DE-2ADF74AF635E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09:52:29.697" v="476"/>
          <ac:spMkLst>
            <pc:docMk/>
            <pc:sldMk cId="1586780295" sldId="257"/>
            <ac:spMk id="59" creationId="{AF2F604E-43BE-4DC3-B983-E071523364F8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09:52:29.697" v="476"/>
          <ac:spMkLst>
            <pc:docMk/>
            <pc:sldMk cId="1586780295" sldId="257"/>
            <ac:spMk id="60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44.239" v="136"/>
          <ac:spMkLst>
            <pc:docMk/>
            <pc:sldMk cId="1586780295" sldId="257"/>
            <ac:spMk id="61" creationId="{526E0BFB-CDF1-4990-8C11-AC849311E0A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44.239" v="136"/>
          <ac:spMkLst>
            <pc:docMk/>
            <pc:sldMk cId="1586780295" sldId="257"/>
            <ac:spMk id="63" creationId="{6069A1F8-9BEB-4786-9694-FC48B2D75D21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44.239" v="136"/>
          <ac:spMkLst>
            <pc:docMk/>
            <pc:sldMk cId="1586780295" sldId="257"/>
            <ac:spMk id="65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44.239" v="136"/>
          <ac:spMkLst>
            <pc:docMk/>
            <pc:sldMk cId="1586780295" sldId="257"/>
            <ac:spMk id="67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43" v="140"/>
          <ac:spMkLst>
            <pc:docMk/>
            <pc:sldMk cId="1586780295" sldId="257"/>
            <ac:spMk id="69" creationId="{E91DC736-0EF8-4F87-9146-EBF1D2EE4D3D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43" v="140"/>
          <ac:spMkLst>
            <pc:docMk/>
            <pc:sldMk cId="1586780295" sldId="257"/>
            <ac:spMk id="70" creationId="{097CD68E-23E3-4007-8847-CD0944C4F7BE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43" v="140"/>
          <ac:spMkLst>
            <pc:docMk/>
            <pc:sldMk cId="1586780295" sldId="257"/>
            <ac:spMk id="71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22:53.443" v="140"/>
          <ac:spMkLst>
            <pc:docMk/>
            <pc:sldMk cId="1586780295" sldId="257"/>
            <ac:spMk id="72" creationId="{08C9B587-E65E-4B52-B37C-ABEBB6E8792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1586780295" sldId="257"/>
            <ac:spMk id="74" creationId="{6CCA5F87-1D1E-45CB-8D83-FC7EEFAD993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1586780295" sldId="257"/>
            <ac:spMk id="75" creationId="{7CCFC2C6-6238-4A2F-93DE-2ADF74AF635E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1586780295" sldId="257"/>
            <ac:spMk id="76" creationId="{AF2F604E-43BE-4DC3-B983-E071523364F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1586780295" sldId="257"/>
            <ac:spMk id="77" creationId="{08C9B587-E65E-4B52-B37C-ABEBB6E87928}"/>
          </ac:spMkLst>
        </pc:spChg>
        <pc:picChg chg="add mod">
          <ac:chgData name="Saikumar Kamireddy" userId="S::saikumar.kamireddy@htcinc.com::f64b79e5-d539-496d-9fc4-868c978a948c" providerId="AD" clId="Web-{4E82D39A-45AB-B406-0C48-2D20429C53CF}" dt="2022-05-26T09:19:42.846" v="447" actId="14100"/>
          <ac:picMkLst>
            <pc:docMk/>
            <pc:sldMk cId="1586780295" sldId="257"/>
            <ac:picMk id="3" creationId="{16CE10BB-44B8-115F-34B5-CCD4BA38F4D0}"/>
          </ac:picMkLst>
        </pc:picChg>
      </pc:sldChg>
      <pc:sldChg chg="addSp delSp modSp mod modClrScheme addAnim delAnim modAnim chgLayout">
        <pc:chgData name="Saikumar Kamireddy" userId="S::saikumar.kamireddy@htcinc.com::f64b79e5-d539-496d-9fc4-868c978a948c" providerId="AD" clId="Web-{4E82D39A-45AB-B406-0C48-2D20429C53CF}" dt="2022-05-26T10:52:33.879" v="589"/>
        <pc:sldMkLst>
          <pc:docMk/>
          <pc:sldMk cId="1284379372" sldId="258"/>
        </pc:sldMkLst>
        <pc:spChg chg="mod">
          <ac:chgData name="Saikumar Kamireddy" userId="S::saikumar.kamireddy@htcinc.com::f64b79e5-d539-496d-9fc4-868c978a948c" providerId="AD" clId="Web-{4E82D39A-45AB-B406-0C48-2D20429C53CF}" dt="2022-05-26T04:47:16.971" v="65" actId="20577"/>
          <ac:spMkLst>
            <pc:docMk/>
            <pc:sldMk cId="1284379372" sldId="258"/>
            <ac:spMk id="4" creationId="{B4A2C376-F512-1E41-B2C7-33C732C124DE}"/>
          </ac:spMkLst>
        </pc:spChg>
        <pc:spChg chg="mod">
          <ac:chgData name="Saikumar Kamireddy" userId="S::saikumar.kamireddy@htcinc.com::f64b79e5-d539-496d-9fc4-868c978a948c" providerId="AD" clId="Web-{4E82D39A-45AB-B406-0C48-2D20429C53CF}" dt="2022-05-26T05:04:37.151" v="98" actId="20577"/>
          <ac:spMkLst>
            <pc:docMk/>
            <pc:sldMk cId="1284379372" sldId="258"/>
            <ac:spMk id="5" creationId="{4C9B9972-73E6-6395-E771-70E3A3C062D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10:23:01.326" v="513"/>
          <ac:spMkLst>
            <pc:docMk/>
            <pc:sldMk cId="1284379372" sldId="258"/>
            <ac:spMk id="7" creationId="{D17D402C-DE3A-4CCE-CA03-2D75EE5670B5}"/>
          </ac:spMkLst>
        </pc:spChg>
        <pc:picChg chg="add del">
          <ac:chgData name="Saikumar Kamireddy" userId="S::saikumar.kamireddy@htcinc.com::f64b79e5-d539-496d-9fc4-868c978a948c" providerId="AD" clId="Web-{4E82D39A-45AB-B406-0C48-2D20429C53CF}" dt="2022-05-26T10:23:01.326" v="513"/>
          <ac:picMkLst>
            <pc:docMk/>
            <pc:sldMk cId="1284379372" sldId="258"/>
            <ac:picMk id="6" creationId="{C9D021A6-9F2A-0B51-A472-D228312E391C}"/>
          </ac:picMkLst>
        </pc:picChg>
      </pc:sldChg>
      <pc:sldChg chg="addSp delSp modSp mod ord modClrScheme addAnim modAnim chgLayout">
        <pc:chgData name="Saikumar Kamireddy" userId="S::saikumar.kamireddy@htcinc.com::f64b79e5-d539-496d-9fc4-868c978a948c" providerId="AD" clId="Web-{4E82D39A-45AB-B406-0C48-2D20429C53CF}" dt="2022-05-26T11:46:20.070" v="756" actId="20577"/>
        <pc:sldMkLst>
          <pc:docMk/>
          <pc:sldMk cId="2769847175" sldId="259"/>
        </pc:sldMkLst>
        <pc:spChg chg="mod ord">
          <ac:chgData name="Saikumar Kamireddy" userId="S::saikumar.kamireddy@htcinc.com::f64b79e5-d539-496d-9fc4-868c978a948c" providerId="AD" clId="Web-{4E82D39A-45AB-B406-0C48-2D20429C53CF}" dt="2022-05-26T11:44:57.240" v="744" actId="20577"/>
          <ac:spMkLst>
            <pc:docMk/>
            <pc:sldMk cId="2769847175" sldId="259"/>
            <ac:spMk id="2" creationId="{34848EF4-1022-2A0F-A543-1B89E797448C}"/>
          </ac:spMkLst>
        </pc:spChg>
        <pc:spChg chg="del mod ord">
          <ac:chgData name="Saikumar Kamireddy" userId="S::saikumar.kamireddy@htcinc.com::f64b79e5-d539-496d-9fc4-868c978a948c" providerId="AD" clId="Web-{4E82D39A-45AB-B406-0C48-2D20429C53CF}" dt="2022-05-26T07:29:32.975" v="186"/>
          <ac:spMkLst>
            <pc:docMk/>
            <pc:sldMk cId="2769847175" sldId="259"/>
            <ac:spMk id="3" creationId="{13CC2C1B-8E52-1E5D-E1AF-983438313F04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25:40.267" v="229"/>
          <ac:spMkLst>
            <pc:docMk/>
            <pc:sldMk cId="2769847175" sldId="259"/>
            <ac:spMk id="4" creationId="{63BA611E-3E18-E0B2-BDDC-475EEA58FB67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7:29:39.210" v="190"/>
          <ac:spMkLst>
            <pc:docMk/>
            <pc:sldMk cId="2769847175" sldId="259"/>
            <ac:spMk id="5" creationId="{EDBA17EA-FC1C-AC22-C373-01D1CCB98D4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29:06.037" v="231"/>
          <ac:spMkLst>
            <pc:docMk/>
            <pc:sldMk cId="2769847175" sldId="259"/>
            <ac:spMk id="7" creationId="{22B16269-9EAC-EB21-7297-A7D7301FB8E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25:35.408" v="225"/>
          <ac:spMkLst>
            <pc:docMk/>
            <pc:sldMk cId="2769847175" sldId="259"/>
            <ac:spMk id="8" creationId="{21CBAAC6-BB1C-8ED7-EFF7-D2F464F23F62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29:18.990" v="237"/>
          <ac:spMkLst>
            <pc:docMk/>
            <pc:sldMk cId="2769847175" sldId="259"/>
            <ac:spMk id="10" creationId="{1FC28CA9-B563-496D-C0F1-8B37A594B0EB}"/>
          </ac:spMkLst>
        </pc:spChg>
        <pc:spChg chg="add mod ord">
          <ac:chgData name="Saikumar Kamireddy" userId="S::saikumar.kamireddy@htcinc.com::f64b79e5-d539-496d-9fc4-868c978a948c" providerId="AD" clId="Web-{4E82D39A-45AB-B406-0C48-2D20429C53CF}" dt="2022-05-26T11:46:20.070" v="756" actId="20577"/>
          <ac:spMkLst>
            <pc:docMk/>
            <pc:sldMk cId="2769847175" sldId="259"/>
            <ac:spMk id="13" creationId="{21018C6C-10BD-54F8-3419-BA394B52652A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1:37:34.526" v="658"/>
          <ac:spMkLst>
            <pc:docMk/>
            <pc:sldMk cId="2769847175" sldId="259"/>
            <ac:spMk id="14" creationId="{8B8198DC-291D-EF46-C253-B52000D048C3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11:40:26.391" v="681"/>
          <ac:spMkLst>
            <pc:docMk/>
            <pc:sldMk cId="2769847175" sldId="259"/>
            <ac:spMk id="15" creationId="{2BEF950C-68A1-B9F6-5F1B-F6F6E36F39A4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11:40:39.423" v="684"/>
          <ac:spMkLst>
            <pc:docMk/>
            <pc:sldMk cId="2769847175" sldId="259"/>
            <ac:spMk id="16" creationId="{F7BBDCEE-52D2-D761-20CF-EB9D89A851AB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1:40:31.625" v="682"/>
          <ac:spMkLst>
            <pc:docMk/>
            <pc:sldMk cId="2769847175" sldId="259"/>
            <ac:spMk id="17" creationId="{700B47A5-2D65-E3A1-6D64-E1C45EE5FDF7}"/>
          </ac:spMkLst>
        </pc:spChg>
        <pc:picChg chg="add del mod ord">
          <ac:chgData name="Saikumar Kamireddy" userId="S::saikumar.kamireddy@htcinc.com::f64b79e5-d539-496d-9fc4-868c978a948c" providerId="AD" clId="Web-{4E82D39A-45AB-B406-0C48-2D20429C53CF}" dt="2022-05-26T08:25:40.283" v="230"/>
          <ac:picMkLst>
            <pc:docMk/>
            <pc:sldMk cId="2769847175" sldId="259"/>
            <ac:picMk id="3" creationId="{75E569EE-556F-841B-AACD-A41AB45A5FEE}"/>
          </ac:picMkLst>
        </pc:picChg>
        <pc:picChg chg="add del mod ord">
          <ac:chgData name="Saikumar Kamireddy" userId="S::saikumar.kamireddy@htcinc.com::f64b79e5-d539-496d-9fc4-868c978a948c" providerId="AD" clId="Web-{4E82D39A-45AB-B406-0C48-2D20429C53CF}" dt="2022-05-26T07:29:39.210" v="191"/>
          <ac:picMkLst>
            <pc:docMk/>
            <pc:sldMk cId="2769847175" sldId="259"/>
            <ac:picMk id="4" creationId="{3CB5737D-3765-79A5-8C44-E5A87D52DF8A}"/>
          </ac:picMkLst>
        </pc:picChg>
        <pc:picChg chg="add del mod ord">
          <ac:chgData name="Saikumar Kamireddy" userId="S::saikumar.kamireddy@htcinc.com::f64b79e5-d539-496d-9fc4-868c978a948c" providerId="AD" clId="Web-{4E82D39A-45AB-B406-0C48-2D20429C53CF}" dt="2022-05-26T08:29:19.006" v="238"/>
          <ac:picMkLst>
            <pc:docMk/>
            <pc:sldMk cId="2769847175" sldId="259"/>
            <ac:picMk id="9" creationId="{79BF8902-25B6-0739-E0C6-43C92854FAAC}"/>
          </ac:picMkLst>
        </pc:picChg>
      </pc:sldChg>
      <pc:sldChg chg="addSp delSp modSp mod modTransition modClrScheme addAnim modAnim delDesignElem chgLayout">
        <pc:chgData name="Saikumar Kamireddy" userId="S::saikumar.kamireddy@htcinc.com::f64b79e5-d539-496d-9fc4-868c978a948c" providerId="AD" clId="Web-{4E82D39A-45AB-B406-0C48-2D20429C53CF}" dt="2022-05-26T12:26:22.672" v="809" actId="14100"/>
        <pc:sldMkLst>
          <pc:docMk/>
          <pc:sldMk cId="2712369727" sldId="260"/>
        </pc:sldMkLst>
        <pc:spChg chg="add del mod ord">
          <ac:chgData name="Saikumar Kamireddy" userId="S::saikumar.kamireddy@htcinc.com::f64b79e5-d539-496d-9fc4-868c978a948c" providerId="AD" clId="Web-{4E82D39A-45AB-B406-0C48-2D20429C53CF}" dt="2022-05-26T11:20:06.053" v="621" actId="14100"/>
          <ac:spMkLst>
            <pc:docMk/>
            <pc:sldMk cId="2712369727" sldId="260"/>
            <ac:spMk id="2" creationId="{FAB4F11D-3895-C597-E2EC-1B547B3D2093}"/>
          </ac:spMkLst>
        </pc:spChg>
        <pc:spChg chg="mod ord">
          <ac:chgData name="Saikumar Kamireddy" userId="S::saikumar.kamireddy@htcinc.com::f64b79e5-d539-496d-9fc4-868c978a948c" providerId="AD" clId="Web-{4E82D39A-45AB-B406-0C48-2D20429C53CF}" dt="2022-05-26T11:53:55.892" v="782" actId="1076"/>
          <ac:spMkLst>
            <pc:docMk/>
            <pc:sldMk cId="2712369727" sldId="260"/>
            <ac:spMk id="3" creationId="{665D7CE4-45E6-50F9-5217-AFD8E98B3ADB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18:15.868" v="202"/>
          <ac:spMkLst>
            <pc:docMk/>
            <pc:sldMk cId="2712369727" sldId="260"/>
            <ac:spMk id="5" creationId="{2D943257-5F0D-CE0F-B24C-8F7144B5D44B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5:42:19.781" v="149"/>
          <ac:spMkLst>
            <pc:docMk/>
            <pc:sldMk cId="2712369727" sldId="260"/>
            <ac:spMk id="5" creationId="{45DD20B7-E72F-DD55-F5D8-F1261BEDE0B1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18:15.384" v="199"/>
          <ac:spMkLst>
            <pc:docMk/>
            <pc:sldMk cId="2712369727" sldId="260"/>
            <ac:spMk id="8" creationId="{1F158976-4A32-C7C9-FADB-293CDC88A26C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5:53:37.342" v="167"/>
          <ac:spMkLst>
            <pc:docMk/>
            <pc:sldMk cId="2712369727" sldId="260"/>
            <ac:spMk id="9" creationId="{A5B4164C-125B-8266-7C4D-DC5EE2F8470C}"/>
          </ac:spMkLst>
        </pc:spChg>
        <pc:spChg chg="add del mod ord">
          <ac:chgData name="Saikumar Kamireddy" userId="S::saikumar.kamireddy@htcinc.com::f64b79e5-d539-496d-9fc4-868c978a948c" providerId="AD" clId="Web-{4E82D39A-45AB-B406-0C48-2D20429C53CF}" dt="2022-05-26T08:21:47.466" v="211"/>
          <ac:spMkLst>
            <pc:docMk/>
            <pc:sldMk cId="2712369727" sldId="260"/>
            <ac:spMk id="10" creationId="{F30E139F-4A14-B7B7-A717-377EDD150E76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3:08.997" v="166"/>
          <ac:spMkLst>
            <pc:docMk/>
            <pc:sldMk cId="2712369727" sldId="260"/>
            <ac:spMk id="11" creationId="{04812C46-200A-4DEB-A05E-3ED6C68C238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3:08.997" v="166"/>
          <ac:spMkLst>
            <pc:docMk/>
            <pc:sldMk cId="2712369727" sldId="260"/>
            <ac:spMk id="13" creationId="{D1EA859B-E555-4109-94F3-6700E046E008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14:07.558" v="395"/>
          <ac:spMkLst>
            <pc:docMk/>
            <pc:sldMk cId="2712369727" sldId="260"/>
            <ac:spMk id="15" creationId="{F312B96A-8D3C-2B8D-4371-478BDF197A3D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4:29.218" v="169"/>
          <ac:spMkLst>
            <pc:docMk/>
            <pc:sldMk cId="2712369727" sldId="260"/>
            <ac:spMk id="18" creationId="{04812C46-200A-4DEB-A05E-3ED6C68C2387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16:19.342" v="402"/>
          <ac:spMkLst>
            <pc:docMk/>
            <pc:sldMk cId="2712369727" sldId="260"/>
            <ac:spMk id="18" creationId="{98AC4448-3785-4CA1-0FA1-458AA1D7F68C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4:29.218" v="169"/>
          <ac:spMkLst>
            <pc:docMk/>
            <pc:sldMk cId="2712369727" sldId="260"/>
            <ac:spMk id="20" creationId="{D1EA859B-E555-4109-94F3-6700E046E00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6:40.736" v="174"/>
          <ac:spMkLst>
            <pc:docMk/>
            <pc:sldMk cId="2712369727" sldId="260"/>
            <ac:spMk id="22" creationId="{04812C46-200A-4DEB-A05E-3ED6C68C238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5:56:40.736" v="174"/>
          <ac:spMkLst>
            <pc:docMk/>
            <pc:sldMk cId="2712369727" sldId="260"/>
            <ac:spMk id="24" creationId="{D1EA859B-E555-4109-94F3-6700E046E00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0:21.605" v="210"/>
          <ac:spMkLst>
            <pc:docMk/>
            <pc:sldMk cId="2712369727" sldId="260"/>
            <ac:spMk id="26" creationId="{94E4D846-3AFC-4F86-8C35-24B0542A269D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0:21.605" v="210"/>
          <ac:spMkLst>
            <pc:docMk/>
            <pc:sldMk cId="2712369727" sldId="260"/>
            <ac:spMk id="28" creationId="{7A5F0580-5EE9-419F-96EE-B6529EF6E7D0}"/>
          </ac:spMkLst>
        </pc:spChg>
        <pc:spChg chg="del">
          <ac:chgData name="Saikumar Kamireddy" userId="S::saikumar.kamireddy@htcinc.com::f64b79e5-d539-496d-9fc4-868c978a948c" providerId="AD" clId="Web-{4E82D39A-45AB-B406-0C48-2D20429C53CF}" dt="2022-05-26T04:45:51.531" v="53"/>
          <ac:spMkLst>
            <pc:docMk/>
            <pc:sldMk cId="2712369727" sldId="260"/>
            <ac:spMk id="29" creationId="{100EDD19-6802-4EC3-95CE-CFFAB042CFD6}"/>
          </ac:spMkLst>
        </pc:spChg>
        <pc:spChg chg="del">
          <ac:chgData name="Saikumar Kamireddy" userId="S::saikumar.kamireddy@htcinc.com::f64b79e5-d539-496d-9fc4-868c978a948c" providerId="AD" clId="Web-{4E82D39A-45AB-B406-0C48-2D20429C53CF}" dt="2022-05-26T04:45:51.531" v="53"/>
          <ac:spMkLst>
            <pc:docMk/>
            <pc:sldMk cId="2712369727" sldId="260"/>
            <ac:spMk id="30" creationId="{DB17E863-922E-4C26-BD64-E8FD41D28661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0:21.605" v="210"/>
          <ac:spMkLst>
            <pc:docMk/>
            <pc:sldMk cId="2712369727" sldId="260"/>
            <ac:spMk id="31" creationId="{284781B9-12CB-45C3-907A-9ED93FF72C6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0:21.605" v="210"/>
          <ac:spMkLst>
            <pc:docMk/>
            <pc:sldMk cId="2712369727" sldId="260"/>
            <ac:spMk id="33" creationId="{55D4142C-5077-457F-A6AD-3FECFDB3968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4:46:02.813" v="54"/>
          <ac:spMkLst>
            <pc:docMk/>
            <pc:sldMk cId="2712369727" sldId="260"/>
            <ac:spMk id="35" creationId="{2A8AA5BC-4F7A-4226-8F99-6D824B226A9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2:24.529" v="215"/>
          <ac:spMkLst>
            <pc:docMk/>
            <pc:sldMk cId="2712369727" sldId="260"/>
            <ac:spMk id="38" creationId="{D2B783EE-0239-4717-BBEA-8C9EAC61C824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4:46:02.813" v="54"/>
          <ac:spMkLst>
            <pc:docMk/>
            <pc:sldMk cId="2712369727" sldId="260"/>
            <ac:spMk id="39" creationId="{5BC87C3E-1040-4EE4-9BDB-9537F7A1B33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2:24.529" v="215"/>
          <ac:spMkLst>
            <pc:docMk/>
            <pc:sldMk cId="2712369727" sldId="260"/>
            <ac:spMk id="40" creationId="{A7B99495-F43F-4D80-A44F-2CB4764EB90B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22:24.529" v="215"/>
          <ac:spMkLst>
            <pc:docMk/>
            <pc:sldMk cId="2712369727" sldId="260"/>
            <ac:spMk id="42" creationId="{70BEB1E7-2F88-40BC-B73D-42E5B6F80BFC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2712369727" sldId="260"/>
            <ac:spMk id="47" creationId="{04812C46-200A-4DEB-A05E-3ED6C68C238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2712369727" sldId="260"/>
            <ac:spMk id="49" creationId="{D1EA859B-E555-4109-94F3-6700E046E008}"/>
          </ac:spMkLst>
        </pc:spChg>
        <pc:picChg chg="add del mod">
          <ac:chgData name="Saikumar Kamireddy" userId="S::saikumar.kamireddy@htcinc.com::f64b79e5-d539-496d-9fc4-868c978a948c" providerId="AD" clId="Web-{4E82D39A-45AB-B406-0C48-2D20429C53CF}" dt="2022-05-26T05:42:19.781" v="150"/>
          <ac:picMkLst>
            <pc:docMk/>
            <pc:sldMk cId="2712369727" sldId="260"/>
            <ac:picMk id="4" creationId="{641DD10C-3B43-A710-9524-1A48C3AE7A4D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18:15.868" v="203"/>
          <ac:picMkLst>
            <pc:docMk/>
            <pc:sldMk cId="2712369727" sldId="260"/>
            <ac:picMk id="4" creationId="{8A42CA3D-2CD6-0695-4971-7A159FBE4ADA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5:50:19.541" v="152"/>
          <ac:picMkLst>
            <pc:docMk/>
            <pc:sldMk cId="2712369727" sldId="260"/>
            <ac:picMk id="7" creationId="{EA8F87A6-58B5-E2FA-E248-698A6CE6D2AB}"/>
          </ac:picMkLst>
        </pc:picChg>
        <pc:picChg chg="add del mod ord modCrop">
          <ac:chgData name="Saikumar Kamireddy" userId="S::saikumar.kamireddy@htcinc.com::f64b79e5-d539-496d-9fc4-868c978a948c" providerId="AD" clId="Web-{4E82D39A-45AB-B406-0C48-2D20429C53CF}" dt="2022-05-26T05:53:37.342" v="167"/>
          <ac:picMkLst>
            <pc:docMk/>
            <pc:sldMk cId="2712369727" sldId="260"/>
            <ac:picMk id="8" creationId="{535B0109-D6AB-3B58-4423-EA24D49CEF53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21:47.466" v="211"/>
          <ac:picMkLst>
            <pc:docMk/>
            <pc:sldMk cId="2712369727" sldId="260"/>
            <ac:picMk id="9" creationId="{F8248D72-132A-93CF-A291-96C961B0B0D7}"/>
          </ac:picMkLst>
        </pc:picChg>
        <pc:picChg chg="add del mod ord">
          <ac:chgData name="Saikumar Kamireddy" userId="S::saikumar.kamireddy@htcinc.com::f64b79e5-d539-496d-9fc4-868c978a948c" providerId="AD" clId="Web-{4E82D39A-45AB-B406-0C48-2D20429C53CF}" dt="2022-05-26T08:18:21.321" v="204"/>
          <ac:picMkLst>
            <pc:docMk/>
            <pc:sldMk cId="2712369727" sldId="260"/>
            <ac:picMk id="12" creationId="{1CF2BA47-5588-0ED3-6D71-1D7F8B71452C}"/>
          </ac:picMkLst>
        </pc:picChg>
        <pc:picChg chg="add del mod ord">
          <ac:chgData name="Saikumar Kamireddy" userId="S::saikumar.kamireddy@htcinc.com::f64b79e5-d539-496d-9fc4-868c978a948c" providerId="AD" clId="Web-{4E82D39A-45AB-B406-0C48-2D20429C53CF}" dt="2022-05-26T09:18:27.595" v="441"/>
          <ac:picMkLst>
            <pc:docMk/>
            <pc:sldMk cId="2712369727" sldId="260"/>
            <ac:picMk id="13" creationId="{2C47705E-FE2F-E110-A306-8E070FF01F11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14:07.558" v="396"/>
          <ac:picMkLst>
            <pc:docMk/>
            <pc:sldMk cId="2712369727" sldId="260"/>
            <ac:picMk id="14" creationId="{C96BEA71-6A3B-9A2D-1D6B-0FDEE0368695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16:19.342" v="403"/>
          <ac:picMkLst>
            <pc:docMk/>
            <pc:sldMk cId="2712369727" sldId="260"/>
            <ac:picMk id="17" creationId="{C3208208-5330-2549-24F7-F6EB4A57F806}"/>
          </ac:picMkLst>
        </pc:picChg>
        <pc:picChg chg="add mod">
          <ac:chgData name="Saikumar Kamireddy" userId="S::saikumar.kamireddy@htcinc.com::f64b79e5-d539-496d-9fc4-868c978a948c" providerId="AD" clId="Web-{4E82D39A-45AB-B406-0C48-2D20429C53CF}" dt="2022-05-26T12:26:22.672" v="809" actId="14100"/>
          <ac:picMkLst>
            <pc:docMk/>
            <pc:sldMk cId="2712369727" sldId="260"/>
            <ac:picMk id="20" creationId="{E770A3E4-62C5-1161-E858-D7EB74CD39DE}"/>
          </ac:picMkLst>
        </pc:picChg>
        <pc:cxnChg chg="add del">
          <ac:chgData name="Saikumar Kamireddy" userId="S::saikumar.kamireddy@htcinc.com::f64b79e5-d539-496d-9fc4-868c978a948c" providerId="AD" clId="Web-{4E82D39A-45AB-B406-0C48-2D20429C53CF}" dt="2022-05-26T04:46:02.813" v="54"/>
          <ac:cxnSpMkLst>
            <pc:docMk/>
            <pc:sldMk cId="2712369727" sldId="260"/>
            <ac:cxnSpMk id="37" creationId="{911DBBF1-3229-4BD9-B3D1-B4CA571E7431}"/>
          </ac:cxnSpMkLst>
        </pc:cxnChg>
        <pc:cxnChg chg="add del">
          <ac:chgData name="Saikumar Kamireddy" userId="S::saikumar.kamireddy@htcinc.com::f64b79e5-d539-496d-9fc4-868c978a948c" providerId="AD" clId="Web-{4E82D39A-45AB-B406-0C48-2D20429C53CF}" dt="2022-05-26T04:46:02.813" v="54"/>
          <ac:cxnSpMkLst>
            <pc:docMk/>
            <pc:sldMk cId="2712369727" sldId="260"/>
            <ac:cxnSpMk id="41" creationId="{42CDBECE-872A-4C73-9DC1-BB4E805E2CF5}"/>
          </ac:cxnSpMkLst>
        </pc:cxnChg>
        <pc:cxnChg chg="add del">
          <ac:chgData name="Saikumar Kamireddy" userId="S::saikumar.kamireddy@htcinc.com::f64b79e5-d539-496d-9fc4-868c978a948c" providerId="AD" clId="Web-{4E82D39A-45AB-B406-0C48-2D20429C53CF}" dt="2022-05-26T04:46:02.813" v="54"/>
          <ac:cxnSpMkLst>
            <pc:docMk/>
            <pc:sldMk cId="2712369727" sldId="260"/>
            <ac:cxnSpMk id="43" creationId="{F5CD5A0B-CDD7-427C-AA42-2EECFDFA1811}"/>
          </ac:cxnSpMkLst>
        </pc:cxnChg>
      </pc:sldChg>
      <pc:sldChg chg="addSp delSp modSp new mod setBg modClrScheme addAnim delAnim modAnim setClrOvrMap delDesignElem chgLayout">
        <pc:chgData name="Saikumar Kamireddy" userId="S::saikumar.kamireddy@htcinc.com::f64b79e5-d539-496d-9fc4-868c978a948c" providerId="AD" clId="Web-{4E82D39A-45AB-B406-0C48-2D20429C53CF}" dt="2022-05-26T11:52:03.248" v="773"/>
        <pc:sldMkLst>
          <pc:docMk/>
          <pc:sldMk cId="3834664538" sldId="261"/>
        </pc:sldMkLst>
        <pc:spChg chg="mod ord">
          <ac:chgData name="Saikumar Kamireddy" userId="S::saikumar.kamireddy@htcinc.com::f64b79e5-d539-496d-9fc4-868c978a948c" providerId="AD" clId="Web-{4E82D39A-45AB-B406-0C48-2D20429C53CF}" dt="2022-05-26T11:32:24.301" v="643" actId="14100"/>
          <ac:spMkLst>
            <pc:docMk/>
            <pc:sldMk cId="3834664538" sldId="261"/>
            <ac:spMk id="2" creationId="{4A55E361-3D77-9F0A-31A7-E4A18F751293}"/>
          </ac:spMkLst>
        </pc:spChg>
        <pc:spChg chg="del mod ord">
          <ac:chgData name="Saikumar Kamireddy" userId="S::saikumar.kamireddy@htcinc.com::f64b79e5-d539-496d-9fc4-868c978a948c" providerId="AD" clId="Web-{4E82D39A-45AB-B406-0C48-2D20429C53CF}" dt="2022-05-26T09:29:16.810" v="452"/>
          <ac:spMkLst>
            <pc:docMk/>
            <pc:sldMk cId="3834664538" sldId="261"/>
            <ac:spMk id="3" creationId="{910BDA04-341E-E2AC-CBF9-A665F0D6E431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29:33.170" v="456"/>
          <ac:spMkLst>
            <pc:docMk/>
            <pc:sldMk cId="3834664538" sldId="261"/>
            <ac:spMk id="5" creationId="{EE872BFF-EB50-3571-B745-F22F543028DA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31:36.938" v="458"/>
          <ac:spMkLst>
            <pc:docMk/>
            <pc:sldMk cId="3834664538" sldId="261"/>
            <ac:spMk id="8" creationId="{CB0A4328-81C7-4A3E-A13C-87D97700A96D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10:22:42.248" v="509"/>
          <ac:spMkLst>
            <pc:docMk/>
            <pc:sldMk cId="3834664538" sldId="261"/>
            <ac:spMk id="11" creationId="{AB0B2024-0E41-E29D-D973-1E83F4ACA07A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5:54.974" v="466"/>
          <ac:spMkLst>
            <pc:docMk/>
            <pc:sldMk cId="3834664538" sldId="261"/>
            <ac:spMk id="14" creationId="{E49CC64F-7275-4E33-961B-0C5CDC43987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10:26:38.409" v="523"/>
          <ac:spMkLst>
            <pc:docMk/>
            <pc:sldMk cId="3834664538" sldId="261"/>
            <ac:spMk id="15" creationId="{E0B5D8A4-EF13-B117-44AA-C3153552A78B}"/>
          </ac:spMkLst>
        </pc:spChg>
        <pc:spChg chg="add mod">
          <ac:chgData name="Saikumar Kamireddy" userId="S::saikumar.kamireddy@htcinc.com::f64b79e5-d539-496d-9fc4-868c978a948c" providerId="AD" clId="Web-{4E82D39A-45AB-B406-0C48-2D20429C53CF}" dt="2022-05-26T11:37:20.463" v="656" actId="20577"/>
          <ac:spMkLst>
            <pc:docMk/>
            <pc:sldMk cId="3834664538" sldId="261"/>
            <ac:spMk id="17" creationId="{06FEE2A3-9120-09F9-2374-65C5990B9BD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1:52:03.248" v="773"/>
          <ac:spMkLst>
            <pc:docMk/>
            <pc:sldMk cId="3834664538" sldId="261"/>
            <ac:spMk id="18" creationId="{4935AD9C-7FAE-A63F-3DA9-D3F34A10477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7:11.554" v="469"/>
          <ac:spMkLst>
            <pc:docMk/>
            <pc:sldMk cId="3834664538" sldId="261"/>
            <ac:spMk id="19" creationId="{ECC07320-C2CA-4E29-8481-9D9E143C778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7:11.554" v="469"/>
          <ac:spMkLst>
            <pc:docMk/>
            <pc:sldMk cId="3834664538" sldId="261"/>
            <ac:spMk id="21" creationId="{178FB36B-5BFE-42CA-BC60-1115E0D95EEC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7:19.648" v="470"/>
          <ac:spMkLst>
            <pc:docMk/>
            <pc:sldMk cId="3834664538" sldId="261"/>
            <ac:spMk id="25" creationId="{F6960693-7295-752E-56AD-694E30FDF673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35:35.216" v="541"/>
          <ac:spMkLst>
            <pc:docMk/>
            <pc:sldMk cId="3834664538" sldId="261"/>
            <ac:spMk id="28" creationId="{04812C46-200A-4DEB-A05E-3ED6C68C238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35:35.216" v="541"/>
          <ac:spMkLst>
            <pc:docMk/>
            <pc:sldMk cId="3834664538" sldId="261"/>
            <ac:spMk id="30" creationId="{D1EA859B-E555-4109-94F3-6700E046E00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50:17.642" v="577"/>
          <ac:spMkLst>
            <pc:docMk/>
            <pc:sldMk cId="3834664538" sldId="261"/>
            <ac:spMk id="32" creationId="{06DA9DF9-31F7-4056-B42E-878CC92417B8}"/>
          </ac:spMkLst>
        </pc:spChg>
        <pc:spChg chg="add">
          <ac:chgData name="Saikumar Kamireddy" userId="S::saikumar.kamireddy@htcinc.com::f64b79e5-d539-496d-9fc4-868c978a948c" providerId="AD" clId="Web-{4E82D39A-45AB-B406-0C48-2D20429C53CF}" dt="2022-05-26T10:50:17.642" v="577"/>
          <ac:spMkLst>
            <pc:docMk/>
            <pc:sldMk cId="3834664538" sldId="261"/>
            <ac:spMk id="34" creationId="{8F58EDD9-0685-44E6-9B72-108BB10E1AB0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24:52.969" v="515"/>
          <ac:spMkLst>
            <pc:docMk/>
            <pc:sldMk cId="3834664538" sldId="261"/>
            <ac:spMk id="35" creationId="{5A59F003-E00A-43F9-91DC-CC54E3B87466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24:52.969" v="515"/>
          <ac:spMkLst>
            <pc:docMk/>
            <pc:sldMk cId="3834664538" sldId="261"/>
            <ac:spMk id="37" creationId="{D74A4382-E3AD-430A-9A1F-DFA3E0E77A7D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10:24:52.969" v="515"/>
          <ac:spMkLst>
            <pc:docMk/>
            <pc:sldMk cId="3834664538" sldId="261"/>
            <ac:spMk id="39" creationId="{79F40191-0F44-4FD1-82CC-ACB507C14BE6}"/>
          </ac:spMkLst>
        </pc:spChg>
        <pc:picChg chg="add del mod ord">
          <ac:chgData name="Saikumar Kamireddy" userId="S::saikumar.kamireddy@htcinc.com::f64b79e5-d539-496d-9fc4-868c978a948c" providerId="AD" clId="Web-{4E82D39A-45AB-B406-0C48-2D20429C53CF}" dt="2022-05-26T09:30:46.468" v="457"/>
          <ac:picMkLst>
            <pc:docMk/>
            <pc:sldMk cId="3834664538" sldId="261"/>
            <ac:picMk id="4" creationId="{2068162E-F24D-D8EE-9CC2-1642EB244CF6}"/>
          </ac:picMkLst>
        </pc:picChg>
        <pc:picChg chg="add del mod ord">
          <ac:chgData name="Saikumar Kamireddy" userId="S::saikumar.kamireddy@htcinc.com::f64b79e5-d539-496d-9fc4-868c978a948c" providerId="AD" clId="Web-{4E82D39A-45AB-B406-0C48-2D20429C53CF}" dt="2022-05-26T10:26:27.986" v="520"/>
          <ac:picMkLst>
            <pc:docMk/>
            <pc:sldMk cId="3834664538" sldId="261"/>
            <ac:picMk id="9" creationId="{1A554B85-BD27-D069-F3B3-11991620962D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10:22:42.248" v="510"/>
          <ac:picMkLst>
            <pc:docMk/>
            <pc:sldMk cId="3834664538" sldId="261"/>
            <ac:picMk id="10" creationId="{CE246390-B236-0D16-F36B-43E21E2FE2B0}"/>
          </ac:picMkLst>
        </pc:picChg>
        <pc:picChg chg="add mod">
          <ac:chgData name="Saikumar Kamireddy" userId="S::saikumar.kamireddy@htcinc.com::f64b79e5-d539-496d-9fc4-868c978a948c" providerId="AD" clId="Web-{4E82D39A-45AB-B406-0C48-2D20429C53CF}" dt="2022-05-26T11:07:38.303" v="596" actId="14100"/>
          <ac:picMkLst>
            <pc:docMk/>
            <pc:sldMk cId="3834664538" sldId="261"/>
            <ac:picMk id="13" creationId="{9B5ADEEC-78DB-970B-DD56-0312138DF32C}"/>
          </ac:picMkLst>
        </pc:picChg>
      </pc:sldChg>
      <pc:sldChg chg="addSp delSp modSp new mod setBg modClrScheme addAnim modAnim setClrOvrMap delDesignElem chgLayout">
        <pc:chgData name="Saikumar Kamireddy" userId="S::saikumar.kamireddy@htcinc.com::f64b79e5-d539-496d-9fc4-868c978a948c" providerId="AD" clId="Web-{4E82D39A-45AB-B406-0C48-2D20429C53CF}" dt="2022-05-26T10:47:19.201" v="576"/>
        <pc:sldMkLst>
          <pc:docMk/>
          <pc:sldMk cId="2211483641" sldId="262"/>
        </pc:sldMkLst>
        <pc:spChg chg="mod ord">
          <ac:chgData name="Saikumar Kamireddy" userId="S::saikumar.kamireddy@htcinc.com::f64b79e5-d539-496d-9fc4-868c978a948c" providerId="AD" clId="Web-{4E82D39A-45AB-B406-0C48-2D20429C53CF}" dt="2022-05-26T10:01:10.691" v="493" actId="20577"/>
          <ac:spMkLst>
            <pc:docMk/>
            <pc:sldMk cId="2211483641" sldId="262"/>
            <ac:spMk id="2" creationId="{F623EA20-7993-FA78-7577-FDDF79B410D5}"/>
          </ac:spMkLst>
        </pc:spChg>
        <pc:spChg chg="mod ord">
          <ac:chgData name="Saikumar Kamireddy" userId="S::saikumar.kamireddy@htcinc.com::f64b79e5-d539-496d-9fc4-868c978a948c" providerId="AD" clId="Web-{4E82D39A-45AB-B406-0C48-2D20429C53CF}" dt="2022-05-26T09:35:24.505" v="465"/>
          <ac:spMkLst>
            <pc:docMk/>
            <pc:sldMk cId="2211483641" sldId="262"/>
            <ac:spMk id="3" creationId="{84551FC7-46F3-B9D6-1A7B-57CD8AE75DC9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46:49.495" v="270"/>
          <ac:spMkLst>
            <pc:docMk/>
            <pc:sldMk cId="2211483641" sldId="262"/>
            <ac:spMk id="5" creationId="{16B7C2E0-FEFE-5124-010D-67E18ADBA47E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47:32.762" v="275"/>
          <ac:spMkLst>
            <pc:docMk/>
            <pc:sldMk cId="2211483641" sldId="262"/>
            <ac:spMk id="8" creationId="{86CC0600-57B2-548B-BE71-9CF6AA41715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50:55.781" v="281"/>
          <ac:spMkLst>
            <pc:docMk/>
            <pc:sldMk cId="2211483641" sldId="262"/>
            <ac:spMk id="11" creationId="{3D7CFC22-7897-7A80-85DA-2EAA88FBBABF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8:53:42.175" v="294"/>
          <ac:spMkLst>
            <pc:docMk/>
            <pc:sldMk cId="2211483641" sldId="262"/>
            <ac:spMk id="15" creationId="{1A940A89-BDED-E6BD-1B5C-4806BAC1ECB3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8:56:15.194" v="301"/>
          <ac:spMkLst>
            <pc:docMk/>
            <pc:sldMk cId="2211483641" sldId="262"/>
            <ac:spMk id="20" creationId="{9427AF5F-9A0E-42B7-A252-FD64C9885F9C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02:19.279" v="328"/>
          <ac:spMkLst>
            <pc:docMk/>
            <pc:sldMk cId="2211483641" sldId="262"/>
            <ac:spMk id="22" creationId="{AFA8FB2A-FDF6-A79C-A526-D6B534380496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04:17.141" v="338"/>
          <ac:spMkLst>
            <pc:docMk/>
            <pc:sldMk cId="2211483641" sldId="262"/>
            <ac:spMk id="26" creationId="{FD8D25BA-E85F-535F-5278-6E47F36DCE15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04:26.719" v="343"/>
          <ac:spMkLst>
            <pc:docMk/>
            <pc:sldMk cId="2211483641" sldId="262"/>
            <ac:spMk id="29" creationId="{4F252A76-9C0E-A8F5-B9D7-9F38D1CD3CB8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05:51.549" v="351"/>
          <ac:spMkLst>
            <pc:docMk/>
            <pc:sldMk cId="2211483641" sldId="262"/>
            <ac:spMk id="32" creationId="{BA61BA45-67E0-C40D-CD39-7E6439B71B38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06:00.830" v="357"/>
          <ac:spMkLst>
            <pc:docMk/>
            <pc:sldMk cId="2211483641" sldId="262"/>
            <ac:spMk id="35" creationId="{818BAC70-5531-562D-21BC-72A30A3CC41B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5:24.505" v="465"/>
          <ac:spMkLst>
            <pc:docMk/>
            <pc:sldMk cId="2211483641" sldId="262"/>
            <ac:spMk id="39" creationId="{F13C74B1-5B17-4795-BED0-7140497B445A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5:24.505" v="465"/>
          <ac:spMkLst>
            <pc:docMk/>
            <pc:sldMk cId="2211483641" sldId="262"/>
            <ac:spMk id="40" creationId="{D4974D33-8DC5-464E-8C6D-BE58F0669C17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07:17.347" v="363"/>
          <ac:spMkLst>
            <pc:docMk/>
            <pc:sldMk cId="2211483641" sldId="262"/>
            <ac:spMk id="42" creationId="{45D37F4E-DDB4-456B-97E0-9937730A039F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07:17.347" v="363"/>
          <ac:spMkLst>
            <pc:docMk/>
            <pc:sldMk cId="2211483641" sldId="262"/>
            <ac:spMk id="44" creationId="{B2DD41CD-8F47-4F56-AD12-4E2FF7696987}"/>
          </ac:spMkLst>
        </pc:spChg>
        <pc:spChg chg="add del mod">
          <ac:chgData name="Saikumar Kamireddy" userId="S::saikumar.kamireddy@htcinc.com::f64b79e5-d539-496d-9fc4-868c978a948c" providerId="AD" clId="Web-{4E82D39A-45AB-B406-0C48-2D20429C53CF}" dt="2022-05-26T09:17:03.234" v="432"/>
          <ac:spMkLst>
            <pc:docMk/>
            <pc:sldMk cId="2211483641" sldId="262"/>
            <ac:spMk id="45" creationId="{6336C592-F7BC-6103-2DE4-37AD00FF4E82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2211483641" sldId="262"/>
            <ac:spMk id="46" creationId="{2C61293E-6EBE-43EF-A52C-9BEBFD7679D4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9:22.939" v="446"/>
          <ac:spMkLst>
            <pc:docMk/>
            <pc:sldMk cId="2211483641" sldId="262"/>
            <ac:spMk id="47" creationId="{21540236-BFD5-4A9D-8840-4703E7F76825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35:24.505" v="465"/>
          <ac:spMkLst>
            <pc:docMk/>
            <pc:sldMk cId="2211483641" sldId="262"/>
            <ac:spMk id="48" creationId="{CF62D2A7-8207-488C-9F46-316BA81A16C8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8:17.251" v="438"/>
          <ac:spMkLst>
            <pc:docMk/>
            <pc:sldMk cId="2211483641" sldId="262"/>
            <ac:spMk id="52" creationId="{7B831B6F-405A-4B47-B9BB-5CA88F285844}"/>
          </ac:spMkLst>
        </pc:spChg>
        <pc:spChg chg="add del">
          <ac:chgData name="Saikumar Kamireddy" userId="S::saikumar.kamireddy@htcinc.com::f64b79e5-d539-496d-9fc4-868c978a948c" providerId="AD" clId="Web-{4E82D39A-45AB-B406-0C48-2D20429C53CF}" dt="2022-05-26T09:18:17.251" v="438"/>
          <ac:spMkLst>
            <pc:docMk/>
            <pc:sldMk cId="2211483641" sldId="262"/>
            <ac:spMk id="54" creationId="{953EE71A-6488-4203-A7C4-77102FD0DCCA}"/>
          </ac:spMkLst>
        </pc:spChg>
        <pc:picChg chg="add del mod">
          <ac:chgData name="Saikumar Kamireddy" userId="S::saikumar.kamireddy@htcinc.com::f64b79e5-d539-496d-9fc4-868c978a948c" providerId="AD" clId="Web-{4E82D39A-45AB-B406-0C48-2D20429C53CF}" dt="2022-05-26T08:46:49.495" v="270"/>
          <ac:picMkLst>
            <pc:docMk/>
            <pc:sldMk cId="2211483641" sldId="262"/>
            <ac:picMk id="4" creationId="{0A12CE15-A10F-2C91-7D22-7DD054C667F0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47:32.762" v="276"/>
          <ac:picMkLst>
            <pc:docMk/>
            <pc:sldMk cId="2211483641" sldId="262"/>
            <ac:picMk id="7" creationId="{91F783EB-C6A3-4CA7-55E4-432D506B8A42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50:55.781" v="282"/>
          <ac:picMkLst>
            <pc:docMk/>
            <pc:sldMk cId="2211483641" sldId="262"/>
            <ac:picMk id="10" creationId="{2FCBFECA-2C46-4AD5-B6EB-3286F5937300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6:53.362" v="360"/>
          <ac:picMkLst>
            <pc:docMk/>
            <pc:sldMk cId="2211483641" sldId="262"/>
            <ac:picMk id="13" creationId="{1D4207D6-C2B4-D664-4F18-061843B7CFBC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53:42.175" v="295"/>
          <ac:picMkLst>
            <pc:docMk/>
            <pc:sldMk cId="2211483641" sldId="262"/>
            <ac:picMk id="14" creationId="{8148455C-8AFB-92C5-AAB9-A0EBB9BE95DF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8:56:11.991" v="300"/>
          <ac:picMkLst>
            <pc:docMk/>
            <pc:sldMk cId="2211483641" sldId="262"/>
            <ac:picMk id="17" creationId="{5ABD0121-F135-5D63-772F-2184C6C5586F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3:39.202" v="335"/>
          <ac:picMkLst>
            <pc:docMk/>
            <pc:sldMk cId="2211483641" sldId="262"/>
            <ac:picMk id="19" creationId="{AB4A4D99-E6CD-BE6D-9C21-86EDF47F0107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2:19.279" v="329"/>
          <ac:picMkLst>
            <pc:docMk/>
            <pc:sldMk cId="2211483641" sldId="262"/>
            <ac:picMk id="21" creationId="{DFCAAF58-84B9-9929-1AD3-F8E2944A2D1C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4:17.141" v="338"/>
          <ac:picMkLst>
            <pc:docMk/>
            <pc:sldMk cId="2211483641" sldId="262"/>
            <ac:picMk id="24" creationId="{0DC65959-4490-A9ED-4746-E05C6D61F92D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4:26.719" v="344"/>
          <ac:picMkLst>
            <pc:docMk/>
            <pc:sldMk cId="2211483641" sldId="262"/>
            <ac:picMk id="28" creationId="{A41C8A85-9D24-FBB3-70D6-21C19111DF95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5:51.549" v="352"/>
          <ac:picMkLst>
            <pc:docMk/>
            <pc:sldMk cId="2211483641" sldId="262"/>
            <ac:picMk id="31" creationId="{B4A3FDAB-8F34-BD99-CE0D-74B09D75CB55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06:00.830" v="358"/>
          <ac:picMkLst>
            <pc:docMk/>
            <pc:sldMk cId="2211483641" sldId="262"/>
            <ac:picMk id="34" creationId="{D80FC140-D8A1-19C8-91AA-F3A8B296338C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10:01:28.817" v="494" actId="14100"/>
          <ac:picMkLst>
            <pc:docMk/>
            <pc:sldMk cId="2211483641" sldId="262"/>
            <ac:picMk id="37" creationId="{384AD138-42F8-F16C-62B4-03F85A1DFD28}"/>
          </ac:picMkLst>
        </pc:picChg>
        <pc:picChg chg="add del mod">
          <ac:chgData name="Saikumar Kamireddy" userId="S::saikumar.kamireddy@htcinc.com::f64b79e5-d539-496d-9fc4-868c978a948c" providerId="AD" clId="Web-{4E82D39A-45AB-B406-0C48-2D20429C53CF}" dt="2022-05-26T09:18:22.376" v="440"/>
          <ac:picMkLst>
            <pc:docMk/>
            <pc:sldMk cId="2211483641" sldId="262"/>
            <ac:picMk id="43" creationId="{C24CC858-C32F-EF75-AF5A-4D6D83B52ED6}"/>
          </ac:picMkLst>
        </pc:picChg>
        <pc:cxnChg chg="add del">
          <ac:chgData name="Saikumar Kamireddy" userId="S::saikumar.kamireddy@htcinc.com::f64b79e5-d539-496d-9fc4-868c978a948c" providerId="AD" clId="Web-{4E82D39A-45AB-B406-0C48-2D20429C53CF}" dt="2022-05-26T08:51:53.517" v="285"/>
          <ac:cxnSpMkLst>
            <pc:docMk/>
            <pc:sldMk cId="2211483641" sldId="262"/>
            <ac:cxnSpMk id="18" creationId="{A7F400EE-A8A5-48AF-B4D6-291B52C6F0B0}"/>
          </ac:cxnSpMkLst>
        </pc:cxnChg>
        <pc:cxnChg chg="add del">
          <ac:chgData name="Saikumar Kamireddy" userId="S::saikumar.kamireddy@htcinc.com::f64b79e5-d539-496d-9fc4-868c978a948c" providerId="AD" clId="Web-{4E82D39A-45AB-B406-0C48-2D20429C53CF}" dt="2022-05-26T09:07:17.363" v="364"/>
          <ac:cxnSpMkLst>
            <pc:docMk/>
            <pc:sldMk cId="2211483641" sldId="262"/>
            <ac:cxnSpMk id="25" creationId="{A7F400EE-A8A5-48AF-B4D6-291B52C6F0B0}"/>
          </ac:cxnSpMkLst>
        </pc:cxnChg>
      </pc:sldChg>
      <pc:sldChg chg="modSp new">
        <pc:chgData name="Saikumar Kamireddy" userId="S::saikumar.kamireddy@htcinc.com::f64b79e5-d539-496d-9fc4-868c978a948c" providerId="AD" clId="Web-{4E82D39A-45AB-B406-0C48-2D20429C53CF}" dt="2022-05-26T12:25:50.312" v="807" actId="20577"/>
        <pc:sldMkLst>
          <pc:docMk/>
          <pc:sldMk cId="2420887366" sldId="263"/>
        </pc:sldMkLst>
        <pc:spChg chg="mod">
          <ac:chgData name="Saikumar Kamireddy" userId="S::saikumar.kamireddy@htcinc.com::f64b79e5-d539-496d-9fc4-868c978a948c" providerId="AD" clId="Web-{4E82D39A-45AB-B406-0C48-2D20429C53CF}" dt="2022-05-26T12:11:35.764" v="800" actId="20577"/>
          <ac:spMkLst>
            <pc:docMk/>
            <pc:sldMk cId="2420887366" sldId="263"/>
            <ac:spMk id="2" creationId="{29D24DC4-99A3-1385-4CDC-23F83C9428AB}"/>
          </ac:spMkLst>
        </pc:spChg>
        <pc:spChg chg="mod">
          <ac:chgData name="Saikumar Kamireddy" userId="S::saikumar.kamireddy@htcinc.com::f64b79e5-d539-496d-9fc4-868c978a948c" providerId="AD" clId="Web-{4E82D39A-45AB-B406-0C48-2D20429C53CF}" dt="2022-05-26T12:25:50.312" v="807" actId="20577"/>
          <ac:spMkLst>
            <pc:docMk/>
            <pc:sldMk cId="2420887366" sldId="263"/>
            <ac:spMk id="3" creationId="{20E91CEB-5E4C-90E1-0EDC-5097FBB3FCE0}"/>
          </ac:spMkLst>
        </pc:spChg>
      </pc:sldChg>
      <pc:sldMasterChg chg="del delSldLayout">
        <pc:chgData name="Saikumar Kamireddy" userId="S::saikumar.kamireddy@htcinc.com::f64b79e5-d539-496d-9fc4-868c978a948c" providerId="AD" clId="Web-{4E82D39A-45AB-B406-0C48-2D20429C53CF}" dt="2022-05-26T04:46:02.813" v="54"/>
        <pc:sldMasterMkLst>
          <pc:docMk/>
          <pc:sldMasterMk cId="500919991" sldId="2147483810"/>
        </pc:sldMasterMkLst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256335675" sldId="2147483811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3337551354" sldId="2147483812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3742421333" sldId="2147483813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3004354185" sldId="2147483814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678887770" sldId="2147483815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2309880793" sldId="2147483816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3538897839" sldId="2147483817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812794729" sldId="2147483818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4024747156" sldId="2147483819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1631400313" sldId="2147483820"/>
          </pc:sldLayoutMkLst>
        </pc:sldLayoutChg>
        <pc:sldLayoutChg chg="del">
          <pc:chgData name="Saikumar Kamireddy" userId="S::saikumar.kamireddy@htcinc.com::f64b79e5-d539-496d-9fc4-868c978a948c" providerId="AD" clId="Web-{4E82D39A-45AB-B406-0C48-2D20429C53CF}" dt="2022-05-26T04:46:02.813" v="54"/>
          <pc:sldLayoutMkLst>
            <pc:docMk/>
            <pc:sldMasterMk cId="500919991" sldId="2147483810"/>
            <pc:sldLayoutMk cId="381034288" sldId="2147483821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4E82D39A-45AB-B406-0C48-2D20429C53CF}" dt="2022-05-26T09:19:22.939" v="446"/>
        <pc:sldMasterMkLst>
          <pc:docMk/>
          <pc:sldMasterMk cId="1364111770" sldId="2147483822"/>
        </pc:sldMasterMkLst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3936550561" sldId="2147483823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3346793714" sldId="2147483824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2611458281" sldId="2147483825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649283919" sldId="2147483826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288120248" sldId="2147483827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252155051" sldId="2147483828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4077275425" sldId="2147483829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1931942177" sldId="2147483830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4158297541" sldId="2147483831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4289350045" sldId="2147483832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19:22.939" v="446"/>
          <pc:sldLayoutMkLst>
            <pc:docMk/>
            <pc:sldMasterMk cId="1364111770" sldId="2147483822"/>
            <pc:sldLayoutMk cId="2497951490" sldId="2147483833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4E82D39A-45AB-B406-0C48-2D20429C53CF}" dt="2022-05-26T09:35:22.052" v="464"/>
        <pc:sldMasterMkLst>
          <pc:docMk/>
          <pc:sldMasterMk cId="3279565859" sldId="2147483834"/>
        </pc:sldMasterMkLst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4219670520" sldId="2147483835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2447345219" sldId="2147483836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917770562" sldId="2147483837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837429890" sldId="2147483838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1210664363" sldId="2147483839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3226816932" sldId="2147483840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2651677934" sldId="2147483841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1607605714" sldId="2147483842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191051707" sldId="2147483843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3204217576" sldId="2147483844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3279565859" sldId="2147483834"/>
            <pc:sldLayoutMk cId="1065397990" sldId="2147483845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4E82D39A-45AB-B406-0C48-2D20429C53CF}" dt="2022-05-26T09:35:22.052" v="464"/>
        <pc:sldMasterMkLst>
          <pc:docMk/>
          <pc:sldMasterMk cId="2961762762" sldId="2147483846"/>
        </pc:sldMasterMkLst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3228800607" sldId="2147483847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373740739" sldId="2147483848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600534793" sldId="2147483849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154239806" sldId="2147483850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1461310600" sldId="2147483851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1006951166" sldId="2147483852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156032200" sldId="2147483853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229287755" sldId="2147483854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1748953789" sldId="2147483855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606509904" sldId="2147483856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22.052" v="464"/>
          <pc:sldLayoutMkLst>
            <pc:docMk/>
            <pc:sldMasterMk cId="2961762762" sldId="2147483846"/>
            <pc:sldLayoutMk cId="2497234444" sldId="2147483857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4E82D39A-45AB-B406-0C48-2D20429C53CF}" dt="2022-05-26T09:35:19.521" v="463"/>
        <pc:sldMasterMkLst>
          <pc:docMk/>
          <pc:sldMasterMk cId="3607253482" sldId="2147483858"/>
        </pc:sldMasterMkLst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2688164101" sldId="2147483859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3044801008" sldId="2147483860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741641119" sldId="2147483861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4219402578" sldId="2147483862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225843464" sldId="2147483863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3612224644" sldId="2147483864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4290773538" sldId="2147483865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2222258087" sldId="2147483866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3311155922" sldId="2147483867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3642154943" sldId="2147483868"/>
          </pc:sldLayoutMkLst>
        </pc:sldLayoutChg>
        <pc:sldLayoutChg chg="add del mod replId">
          <pc:chgData name="Saikumar Kamireddy" userId="S::saikumar.kamireddy@htcinc.com::f64b79e5-d539-496d-9fc4-868c978a948c" providerId="AD" clId="Web-{4E82D39A-45AB-B406-0C48-2D20429C53CF}" dt="2022-05-26T09:35:19.521" v="463"/>
          <pc:sldLayoutMkLst>
            <pc:docMk/>
            <pc:sldMasterMk cId="3607253482" sldId="2147483858"/>
            <pc:sldLayoutMk cId="679315327" sldId="2147483869"/>
          </pc:sldLayoutMkLst>
        </pc:sldLayoutChg>
      </pc:sldMasterChg>
    </pc:docChg>
  </pc:docChgLst>
  <pc:docChgLst>
    <pc:chgData name="Saikumar Kamireddy" userId="S::saikumar.kamireddy@htcinc.com::f64b79e5-d539-496d-9fc4-868c978a948c" providerId="AD" clId="Web-{E2D136C0-A6F8-6D98-AACB-E4855745F1B1}"/>
    <pc:docChg chg="addSld delSld modSld addMainMaster delMainMaster">
      <pc:chgData name="Saikumar Kamireddy" userId="S::saikumar.kamireddy@htcinc.com::f64b79e5-d539-496d-9fc4-868c978a948c" providerId="AD" clId="Web-{E2D136C0-A6F8-6D98-AACB-E4855745F1B1}" dt="2022-05-25T11:43:41.803" v="268"/>
      <pc:docMkLst>
        <pc:docMk/>
      </pc:docMkLst>
      <pc:sldChg chg="addSp delSp modSp del mod modClrScheme delDesignElem chgLayout">
        <pc:chgData name="Saikumar Kamireddy" userId="S::saikumar.kamireddy@htcinc.com::f64b79e5-d539-496d-9fc4-868c978a948c" providerId="AD" clId="Web-{E2D136C0-A6F8-6D98-AACB-E4855745F1B1}" dt="2022-05-25T08:35:28.138" v="5"/>
        <pc:sldMkLst>
          <pc:docMk/>
          <pc:sldMk cId="109857222" sldId="256"/>
        </pc:sldMkLst>
        <pc:spChg chg="mod ord">
          <ac:chgData name="Saikumar Kamireddy" userId="S::saikumar.kamireddy@htcinc.com::f64b79e5-d539-496d-9fc4-868c978a948c" providerId="AD" clId="Web-{E2D136C0-A6F8-6D98-AACB-E4855745F1B1}" dt="2022-05-25T08:35:20.513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ikumar Kamireddy" userId="S::saikumar.kamireddy@htcinc.com::f64b79e5-d539-496d-9fc4-868c978a948c" providerId="AD" clId="Web-{E2D136C0-A6F8-6D98-AACB-E4855745F1B1}" dt="2022-05-25T08:35:20.513" v="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08:35:20.513" v="4"/>
          <ac:spMkLst>
            <pc:docMk/>
            <pc:sldMk cId="109857222" sldId="256"/>
            <ac:spMk id="6" creationId="{3E443FD7-A66B-4AA0-872D-B088B9BC5F17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08:35:20.513" v="4"/>
          <ac:spMkLst>
            <pc:docMk/>
            <pc:sldMk cId="109857222" sldId="256"/>
            <ac:spMk id="7" creationId="{C04BE0EF-3561-49B4-9A29-F283168A91C7}"/>
          </ac:spMkLst>
        </pc:spChg>
        <pc:spChg chg="del">
          <ac:chgData name="Saikumar Kamireddy" userId="S::saikumar.kamireddy@htcinc.com::f64b79e5-d539-496d-9fc4-868c978a948c" providerId="AD" clId="Web-{E2D136C0-A6F8-6D98-AACB-E4855745F1B1}" dt="2022-05-25T08:34:07.918" v="0"/>
          <ac:spMkLst>
            <pc:docMk/>
            <pc:sldMk cId="109857222" sldId="256"/>
            <ac:spMk id="9" creationId="{F1174801-1395-44C5-9B00-CCAC45C056E7}"/>
          </ac:spMkLst>
        </pc:spChg>
        <pc:spChg chg="del">
          <ac:chgData name="Saikumar Kamireddy" userId="S::saikumar.kamireddy@htcinc.com::f64b79e5-d539-496d-9fc4-868c978a948c" providerId="AD" clId="Web-{E2D136C0-A6F8-6D98-AACB-E4855745F1B1}" dt="2022-05-25T08:34:07.918" v="0"/>
          <ac:spMkLst>
            <pc:docMk/>
            <pc:sldMk cId="109857222" sldId="256"/>
            <ac:spMk id="11" creationId="{996DFAFB-BCE1-4BEC-82FB-D574234DEF0A}"/>
          </ac:spMkLst>
        </pc:spChg>
        <pc:spChg chg="del">
          <ac:chgData name="Saikumar Kamireddy" userId="S::saikumar.kamireddy@htcinc.com::f64b79e5-d539-496d-9fc4-868c978a948c" providerId="AD" clId="Web-{E2D136C0-A6F8-6D98-AACB-E4855745F1B1}" dt="2022-05-25T08:34:07.918" v="0"/>
          <ac:spMkLst>
            <pc:docMk/>
            <pc:sldMk cId="109857222" sldId="256"/>
            <ac:spMk id="13" creationId="{16F61E84-9DCA-4F22-94BC-C901DB49995D}"/>
          </ac:spMkLst>
        </pc:spChg>
        <pc:grpChg chg="del">
          <ac:chgData name="Saikumar Kamireddy" userId="S::saikumar.kamireddy@htcinc.com::f64b79e5-d539-496d-9fc4-868c978a948c" providerId="AD" clId="Web-{E2D136C0-A6F8-6D98-AACB-E4855745F1B1}" dt="2022-05-25T08:34:07.918" v="0"/>
          <ac:grpSpMkLst>
            <pc:docMk/>
            <pc:sldMk cId="109857222" sldId="256"/>
            <ac:grpSpMk id="15" creationId="{76A80126-9AD6-4B06-A2B4-E80D49DCB1B0}"/>
          </ac:grpSpMkLst>
        </pc:grpChg>
        <pc:grpChg chg="del">
          <ac:chgData name="Saikumar Kamireddy" userId="S::saikumar.kamireddy@htcinc.com::f64b79e5-d539-496d-9fc4-868c978a948c" providerId="AD" clId="Web-{E2D136C0-A6F8-6D98-AACB-E4855745F1B1}" dt="2022-05-25T08:34:07.918" v="0"/>
          <ac:grpSpMkLst>
            <pc:docMk/>
            <pc:sldMk cId="109857222" sldId="256"/>
            <ac:grpSpMk id="41" creationId="{8F281804-17FE-49B9-9065-1A44CD473CAE}"/>
          </ac:grpSpMkLst>
        </pc:grpChg>
        <pc:picChg chg="mod ord">
          <ac:chgData name="Saikumar Kamireddy" userId="S::saikumar.kamireddy@htcinc.com::f64b79e5-d539-496d-9fc4-868c978a948c" providerId="AD" clId="Web-{E2D136C0-A6F8-6D98-AACB-E4855745F1B1}" dt="2022-05-25T08:35:20.513" v="4"/>
          <ac:picMkLst>
            <pc:docMk/>
            <pc:sldMk cId="109857222" sldId="256"/>
            <ac:picMk id="4" creationId="{90251619-E2A9-77D6-1674-6283E7641713}"/>
          </ac:picMkLst>
        </pc:picChg>
      </pc:sldChg>
      <pc:sldChg chg="addSp delSp modSp new mod setBg modClrScheme delDesignElem chgLayout">
        <pc:chgData name="Saikumar Kamireddy" userId="S::saikumar.kamireddy@htcinc.com::f64b79e5-d539-496d-9fc4-868c978a948c" providerId="AD" clId="Web-{E2D136C0-A6F8-6D98-AACB-E4855745F1B1}" dt="2022-05-25T11:03:37.690" v="230" actId="20577"/>
        <pc:sldMkLst>
          <pc:docMk/>
          <pc:sldMk cId="1493144204" sldId="256"/>
        </pc:sldMkLst>
        <pc:spChg chg="mod ord">
          <ac:chgData name="Saikumar Kamireddy" userId="S::saikumar.kamireddy@htcinc.com::f64b79e5-d539-496d-9fc4-868c978a948c" providerId="AD" clId="Web-{E2D136C0-A6F8-6D98-AACB-E4855745F1B1}" dt="2022-05-25T11:03:37.690" v="230" actId="20577"/>
          <ac:spMkLst>
            <pc:docMk/>
            <pc:sldMk cId="1493144204" sldId="256"/>
            <ac:spMk id="2" creationId="{80AD499D-DFB4-AB35-48FE-88ED07E16E18}"/>
          </ac:spMkLst>
        </pc:spChg>
        <pc:spChg chg="del mod">
          <ac:chgData name="Saikumar Kamireddy" userId="S::saikumar.kamireddy@htcinc.com::f64b79e5-d539-496d-9fc4-868c978a948c" providerId="AD" clId="Web-{E2D136C0-A6F8-6D98-AACB-E4855745F1B1}" dt="2022-05-25T08:43:07.741" v="21"/>
          <ac:spMkLst>
            <pc:docMk/>
            <pc:sldMk cId="1493144204" sldId="256"/>
            <ac:spMk id="3" creationId="{95ED2100-5E02-3DD4-9086-181F8C025236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9:00:50.511" v="74"/>
          <ac:spMkLst>
            <pc:docMk/>
            <pc:sldMk cId="1493144204" sldId="256"/>
            <ac:spMk id="7" creationId="{B7BD7FCF-A254-4A97-A15C-319B6762267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9:00:50.511" v="74"/>
          <ac:spMkLst>
            <pc:docMk/>
            <pc:sldMk cId="1493144204" sldId="256"/>
            <ac:spMk id="8" creationId="{52FFAF72-6204-4676-9C6F-9A4CC4D91805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02.968" v="216"/>
          <ac:spMkLst>
            <pc:docMk/>
            <pc:sldMk cId="1493144204" sldId="256"/>
            <ac:spMk id="9" creationId="{47942995-B07F-4636-9A06-C6A104B260A8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10" creationId="{362D44EE-C852-4460-B8B5-C4F2BC20510C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12" creationId="{658970D8-8D1D-4B5C-894B-E871CC86543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14" creationId="{F227E5B6-9132-43CA-B503-37A18562ADF2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29.968" v="222"/>
          <ac:spMkLst>
            <pc:docMk/>
            <pc:sldMk cId="1493144204" sldId="256"/>
            <ac:spMk id="15" creationId="{91DC6ABD-215C-4EA8-A483-CEF5B99AB385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16" creationId="{03C2051E-A88D-48E5-BACF-AAED17892722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02.968" v="216"/>
          <ac:spMkLst>
            <pc:docMk/>
            <pc:sldMk cId="1493144204" sldId="256"/>
            <ac:spMk id="17" creationId="{B81933D1-5615-42C7-9C0B-4EB7105CCE2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18" creationId="{7821A508-2985-4905-874A-527429BAABFA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02.968" v="216"/>
          <ac:spMkLst>
            <pc:docMk/>
            <pc:sldMk cId="1493144204" sldId="256"/>
            <ac:spMk id="19" creationId="{19C9EAEA-39D0-4B0E-A0EB-51E7B26740B1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20" creationId="{D2929CB1-0E3C-4B2D-ADC5-0154FB33BA44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493144204" sldId="256"/>
            <ac:spMk id="22" creationId="{5F2F0C84-BE8C-4DC2-A6D3-30349A801D5C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10.640" v="218"/>
          <ac:spMkLst>
            <pc:docMk/>
            <pc:sldMk cId="1493144204" sldId="256"/>
            <ac:spMk id="23" creationId="{ACBE1851-2230-47A9-B000-CE9046EA61B9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22.515" v="220"/>
          <ac:spMkLst>
            <pc:docMk/>
            <pc:sldMk cId="1493144204" sldId="256"/>
            <ac:spMk id="26" creationId="{C6FC42E6-6C25-4922-95D2-B97B1E123559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22.515" v="220"/>
          <ac:spMkLst>
            <pc:docMk/>
            <pc:sldMk cId="1493144204" sldId="256"/>
            <ac:spMk id="27" creationId="{0295F874-A8A5-4A14-8CFC-828968DE64C4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01:29.968" v="222"/>
          <ac:spMkLst>
            <pc:docMk/>
            <pc:sldMk cId="1493144204" sldId="256"/>
            <ac:spMk id="28" creationId="{04357C93-F0CB-4A1C-8F77-4E9063789819}"/>
          </ac:spMkLst>
        </pc:spChg>
        <pc:grpChg chg="add del">
          <ac:chgData name="Saikumar Kamireddy" userId="S::saikumar.kamireddy@htcinc.com::f64b79e5-d539-496d-9fc4-868c978a948c" providerId="AD" clId="Web-{E2D136C0-A6F8-6D98-AACB-E4855745F1B1}" dt="2022-05-25T11:01:02.968" v="216"/>
          <ac:grpSpMkLst>
            <pc:docMk/>
            <pc:sldMk cId="1493144204" sldId="256"/>
            <ac:grpSpMk id="11" creationId="{032D8612-31EB-44CF-A1D0-14FD4C705424}"/>
          </ac:grpSpMkLst>
        </pc:grpChg>
        <pc:grpChg chg="add del">
          <ac:chgData name="Saikumar Kamireddy" userId="S::saikumar.kamireddy@htcinc.com::f64b79e5-d539-496d-9fc4-868c978a948c" providerId="AD" clId="Web-{E2D136C0-A6F8-6D98-AACB-E4855745F1B1}" dt="2022-05-25T11:01:29.968" v="222"/>
          <ac:grpSpMkLst>
            <pc:docMk/>
            <pc:sldMk cId="1493144204" sldId="256"/>
            <ac:grpSpMk id="21" creationId="{3AF6A671-C637-4547-85F4-51B6D1881399}"/>
          </ac:grpSpMkLst>
        </pc:grpChg>
        <pc:picChg chg="add del mod">
          <ac:chgData name="Saikumar Kamireddy" userId="S::saikumar.kamireddy@htcinc.com::f64b79e5-d539-496d-9fc4-868c978a948c" providerId="AD" clId="Web-{E2D136C0-A6F8-6D98-AACB-E4855745F1B1}" dt="2022-05-25T08:42:03.083" v="16"/>
          <ac:picMkLst>
            <pc:docMk/>
            <pc:sldMk cId="1493144204" sldId="256"/>
            <ac:picMk id="4" creationId="{8C6DA1EF-C76C-999D-2C95-02116BA0A4EE}"/>
          </ac:picMkLst>
        </pc:picChg>
        <pc:picChg chg="add mod">
          <ac:chgData name="Saikumar Kamireddy" userId="S::saikumar.kamireddy@htcinc.com::f64b79e5-d539-496d-9fc4-868c978a948c" providerId="AD" clId="Web-{E2D136C0-A6F8-6D98-AACB-E4855745F1B1}" dt="2022-05-25T11:01:26.984" v="221"/>
          <ac:picMkLst>
            <pc:docMk/>
            <pc:sldMk cId="1493144204" sldId="256"/>
            <ac:picMk id="5" creationId="{58AB7846-CE68-2C4F-55DD-5E139B43D07C}"/>
          </ac:picMkLst>
        </pc:picChg>
        <pc:cxnChg chg="add del">
          <ac:chgData name="Saikumar Kamireddy" userId="S::saikumar.kamireddy@htcinc.com::f64b79e5-d539-496d-9fc4-868c978a948c" providerId="AD" clId="Web-{E2D136C0-A6F8-6D98-AACB-E4855745F1B1}" dt="2022-05-25T11:01:10.640" v="218"/>
          <ac:cxnSpMkLst>
            <pc:docMk/>
            <pc:sldMk cId="1493144204" sldId="256"/>
            <ac:cxnSpMk id="24" creationId="{23B93832-6514-44F4-849B-5EE2C8A2337D}"/>
          </ac:cxnSpMkLst>
        </pc:cxnChg>
      </pc:sldChg>
      <pc:sldChg chg="addSp delSp modSp new mod setBg modClrScheme setClrOvrMap delDesignElem chgLayout">
        <pc:chgData name="Saikumar Kamireddy" userId="S::saikumar.kamireddy@htcinc.com::f64b79e5-d539-496d-9fc4-868c978a948c" providerId="AD" clId="Web-{E2D136C0-A6F8-6D98-AACB-E4855745F1B1}" dt="2022-05-25T11:40:58.175" v="252" actId="20577"/>
        <pc:sldMkLst>
          <pc:docMk/>
          <pc:sldMk cId="1586780295" sldId="257"/>
        </pc:sldMkLst>
        <pc:spChg chg="mod ord">
          <ac:chgData name="Saikumar Kamireddy" userId="S::saikumar.kamireddy@htcinc.com::f64b79e5-d539-496d-9fc4-868c978a948c" providerId="AD" clId="Web-{E2D136C0-A6F8-6D98-AACB-E4855745F1B1}" dt="2022-05-25T11:40:58.175" v="252" actId="20577"/>
          <ac:spMkLst>
            <pc:docMk/>
            <pc:sldMk cId="1586780295" sldId="257"/>
            <ac:spMk id="2" creationId="{37C7049F-A45E-21A0-37E2-89502841A3FB}"/>
          </ac:spMkLst>
        </pc:spChg>
        <pc:spChg chg="add del mod">
          <ac:chgData name="Saikumar Kamireddy" userId="S::saikumar.kamireddy@htcinc.com::f64b79e5-d539-496d-9fc4-868c978a948c" providerId="AD" clId="Web-{E2D136C0-A6F8-6D98-AACB-E4855745F1B1}" dt="2022-05-25T08:46:57.683" v="55"/>
          <ac:spMkLst>
            <pc:docMk/>
            <pc:sldMk cId="1586780295" sldId="257"/>
            <ac:spMk id="3" creationId="{7989B4BE-1C7C-5269-8295-0F1CAF8AABE3}"/>
          </ac:spMkLst>
        </pc:spChg>
        <pc:spChg chg="add del mod">
          <ac:chgData name="Saikumar Kamireddy" userId="S::saikumar.kamireddy@htcinc.com::f64b79e5-d539-496d-9fc4-868c978a948c" providerId="AD" clId="Web-{E2D136C0-A6F8-6D98-AACB-E4855745F1B1}" dt="2022-05-25T09:08:22.957" v="116"/>
          <ac:spMkLst>
            <pc:docMk/>
            <pc:sldMk cId="1586780295" sldId="257"/>
            <ac:spMk id="4" creationId="{3BBB9BC1-847D-8BC3-60BB-A43C9EC164D4}"/>
          </ac:spMkLst>
        </pc:spChg>
        <pc:spChg chg="add del mod">
          <ac:chgData name="Saikumar Kamireddy" userId="S::saikumar.kamireddy@htcinc.com::f64b79e5-d539-496d-9fc4-868c978a948c" providerId="AD" clId="Web-{E2D136C0-A6F8-6D98-AACB-E4855745F1B1}" dt="2022-05-25T09:06:21.939" v="106"/>
          <ac:spMkLst>
            <pc:docMk/>
            <pc:sldMk cId="1586780295" sldId="257"/>
            <ac:spMk id="6" creationId="{D3FC68D7-A087-7812-0C8E-4F1CB242742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9:11:17.945" v="120"/>
          <ac:spMkLst>
            <pc:docMk/>
            <pc:sldMk cId="1586780295" sldId="257"/>
            <ac:spMk id="7" creationId="{2BB981C5-2C75-25BB-A1B1-6BD31C86C51F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36.682" v="50"/>
          <ac:spMkLst>
            <pc:docMk/>
            <pc:sldMk cId="1586780295" sldId="257"/>
            <ac:spMk id="8" creationId="{907EF6B7-1338-4443-8C46-6A318D952DF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1.808" v="52"/>
          <ac:spMkLst>
            <pc:docMk/>
            <pc:sldMk cId="1586780295" sldId="257"/>
            <ac:spMk id="9" creationId="{8A7BA06D-B3FF-4E91-8639-B4569AE3AA2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36.682" v="50"/>
          <ac:spMkLst>
            <pc:docMk/>
            <pc:sldMk cId="1586780295" sldId="257"/>
            <ac:spMk id="10" creationId="{DAAE4CDD-124C-4DCF-9584-B6033B545DD5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1.808" v="52"/>
          <ac:spMkLst>
            <pc:docMk/>
            <pc:sldMk cId="1586780295" sldId="257"/>
            <ac:spMk id="11" creationId="{2B30C86D-5A07-48BC-9C9D-6F9A2DB1E9E1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36.682" v="50"/>
          <ac:spMkLst>
            <pc:docMk/>
            <pc:sldMk cId="1586780295" sldId="257"/>
            <ac:spMk id="12" creationId="{081E4A58-353D-44AE-B2FC-2A74E2E400F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1.808" v="52"/>
          <ac:spMkLst>
            <pc:docMk/>
            <pc:sldMk cId="1586780295" sldId="257"/>
            <ac:spMk id="13" creationId="{0671A8AE-40A1-4631-A6B8-581AFF065482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11:40:26.065" v="248"/>
          <ac:spMkLst>
            <pc:docMk/>
            <pc:sldMk cId="1586780295" sldId="257"/>
            <ac:spMk id="14" creationId="{BAD76F3E-3A97-486B-B402-44400A8B917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1.808" v="52"/>
          <ac:spMkLst>
            <pc:docMk/>
            <pc:sldMk cId="1586780295" sldId="257"/>
            <ac:spMk id="15" creationId="{A44CD100-6267-4E62-AA64-2182A3A6A1C0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11:40:26.065" v="248"/>
          <ac:spMkLst>
            <pc:docMk/>
            <pc:sldMk cId="1586780295" sldId="257"/>
            <ac:spMk id="16" creationId="{391F6B52-91F4-4AEB-B6DB-29FEBCF28C8B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7.667" v="54"/>
          <ac:spMkLst>
            <pc:docMk/>
            <pc:sldMk cId="1586780295" sldId="257"/>
            <ac:spMk id="17" creationId="{907EF6B7-1338-4443-8C46-6A318D952DF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7.667" v="54"/>
          <ac:spMkLst>
            <pc:docMk/>
            <pc:sldMk cId="1586780295" sldId="257"/>
            <ac:spMk id="18" creationId="{DAAE4CDD-124C-4DCF-9584-B6033B545DD5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7.667" v="54"/>
          <ac:spMkLst>
            <pc:docMk/>
            <pc:sldMk cId="1586780295" sldId="257"/>
            <ac:spMk id="19" creationId="{7989B4BE-1C7C-5269-8295-0F1CAF8AABE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6:57.667" v="54"/>
          <ac:spMkLst>
            <pc:docMk/>
            <pc:sldMk cId="1586780295" sldId="257"/>
            <ac:spMk id="20" creationId="{081E4A58-353D-44AE-B2FC-2A74E2E400F7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11:40:26.065" v="248"/>
          <ac:spMkLst>
            <pc:docMk/>
            <pc:sldMk cId="1586780295" sldId="257"/>
            <ac:spMk id="21" creationId="{2CD6F061-7C53-44F4-9794-953DB70A451B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9:37.576" v="58"/>
          <ac:spMkLst>
            <pc:docMk/>
            <pc:sldMk cId="1586780295" sldId="257"/>
            <ac:spMk id="22" creationId="{389575E1-3389-451A-A5F7-27854C25C599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9:37.576" v="58"/>
          <ac:spMkLst>
            <pc:docMk/>
            <pc:sldMk cId="1586780295" sldId="257"/>
            <ac:spMk id="23" creationId="{A53CCC5C-D88E-40FB-B30B-23DCDBD01D3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9:30.404" v="57"/>
          <ac:spMkLst>
            <pc:docMk/>
            <pc:sldMk cId="1586780295" sldId="257"/>
            <ac:spMk id="24" creationId="{7989B4BE-1C7C-5269-8295-0F1CAF8AABE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49:37.576" v="58"/>
          <ac:spMkLst>
            <pc:docMk/>
            <pc:sldMk cId="1586780295" sldId="257"/>
            <ac:spMk id="25" creationId="{081E4A58-353D-44AE-B2FC-2A74E2E400F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30" creationId="{8A7BA06D-B3FF-4E91-8639-B4569AE3AA2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32" creationId="{2B30C86D-5A07-48BC-9C9D-6F9A2DB1E9E1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34" creationId="{46F1F2C8-798B-4CCE-A851-94AFAF350BE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36" creationId="{755E9CD0-04B0-4A3C-B291-AD913379C71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38" creationId="{1DD8BF3B-6066-418C-8D1A-75C5E396FC04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40" creationId="{80BC66F9-7A74-4286-AD22-1174052CC22C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42" creationId="{D8142CC3-2B5C-48E6-9DF0-6C8ACBAF23EF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46" creationId="{46A89C79-8EF3-4AF9-B3D9-59A883F41C83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48" creationId="{EFE5CE34-4543-42E5-B82C-1F3D12422CD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08:57:28.539" v="60"/>
          <ac:spMkLst>
            <pc:docMk/>
            <pc:sldMk cId="1586780295" sldId="257"/>
            <ac:spMk id="50" creationId="{72AF41FE-63D7-4695-81D2-66D2510E4486}"/>
          </ac:spMkLst>
        </pc:spChg>
        <pc:picChg chg="add del">
          <ac:chgData name="Saikumar Kamireddy" userId="S::saikumar.kamireddy@htcinc.com::f64b79e5-d539-496d-9fc4-868c978a948c" providerId="AD" clId="Web-{E2D136C0-A6F8-6D98-AACB-E4855745F1B1}" dt="2022-05-25T08:46:51.808" v="52"/>
          <ac:picMkLst>
            <pc:docMk/>
            <pc:sldMk cId="1586780295" sldId="257"/>
            <ac:picMk id="5" creationId="{3D2CF191-EAC3-5346-FBF3-1C0E682E04B0}"/>
          </ac:picMkLst>
        </pc:picChg>
        <pc:cxnChg chg="add del">
          <ac:chgData name="Saikumar Kamireddy" userId="S::saikumar.kamireddy@htcinc.com::f64b79e5-d539-496d-9fc4-868c978a948c" providerId="AD" clId="Web-{E2D136C0-A6F8-6D98-AACB-E4855745F1B1}" dt="2022-05-25T08:57:28.539" v="60"/>
          <ac:cxnSpMkLst>
            <pc:docMk/>
            <pc:sldMk cId="1586780295" sldId="257"/>
            <ac:cxnSpMk id="44" creationId="{7B2D303B-3DD0-4319-9EAD-361847FEC71D}"/>
          </ac:cxnSpMkLst>
        </pc:cxnChg>
      </pc:sldChg>
      <pc:sldChg chg="addSp delSp modSp new mod setBg modClrScheme chgLayout">
        <pc:chgData name="Saikumar Kamireddy" userId="S::saikumar.kamireddy@htcinc.com::f64b79e5-d539-496d-9fc4-868c978a948c" providerId="AD" clId="Web-{E2D136C0-A6F8-6D98-AACB-E4855745F1B1}" dt="2022-05-25T11:38:37.578" v="247" actId="20577"/>
        <pc:sldMkLst>
          <pc:docMk/>
          <pc:sldMk cId="1284379372" sldId="258"/>
        </pc:sldMkLst>
        <pc:spChg chg="del mod ord">
          <ac:chgData name="Saikumar Kamireddy" userId="S::saikumar.kamireddy@htcinc.com::f64b79e5-d539-496d-9fc4-868c978a948c" providerId="AD" clId="Web-{E2D136C0-A6F8-6D98-AACB-E4855745F1B1}" dt="2022-05-25T09:07:53.176" v="115"/>
          <ac:spMkLst>
            <pc:docMk/>
            <pc:sldMk cId="1284379372" sldId="258"/>
            <ac:spMk id="2" creationId="{957C0B0A-2ED0-FF8D-5126-4264560D0C96}"/>
          </ac:spMkLst>
        </pc:spChg>
        <pc:spChg chg="del mod ord">
          <ac:chgData name="Saikumar Kamireddy" userId="S::saikumar.kamireddy@htcinc.com::f64b79e5-d539-496d-9fc4-868c978a948c" providerId="AD" clId="Web-{E2D136C0-A6F8-6D98-AACB-E4855745F1B1}" dt="2022-05-25T09:06:37.690" v="108"/>
          <ac:spMkLst>
            <pc:docMk/>
            <pc:sldMk cId="1284379372" sldId="258"/>
            <ac:spMk id="3" creationId="{1BB2BA36-110D-BB32-22EB-BE00851099D9}"/>
          </ac:spMkLst>
        </pc:spChg>
        <pc:spChg chg="add mod">
          <ac:chgData name="Saikumar Kamireddy" userId="S::saikumar.kamireddy@htcinc.com::f64b79e5-d539-496d-9fc4-868c978a948c" providerId="AD" clId="Web-{E2D136C0-A6F8-6D98-AACB-E4855745F1B1}" dt="2022-05-25T11:38:37.578" v="247" actId="20577"/>
          <ac:spMkLst>
            <pc:docMk/>
            <pc:sldMk cId="1284379372" sldId="258"/>
            <ac:spMk id="4" creationId="{B4A2C376-F512-1E41-B2C7-33C732C124DE}"/>
          </ac:spMkLst>
        </pc:spChg>
        <pc:spChg chg="add mod">
          <ac:chgData name="Saikumar Kamireddy" userId="S::saikumar.kamireddy@htcinc.com::f64b79e5-d539-496d-9fc4-868c978a948c" providerId="AD" clId="Web-{E2D136C0-A6F8-6D98-AACB-E4855745F1B1}" dt="2022-05-25T11:34:51.371" v="233" actId="1076"/>
          <ac:spMkLst>
            <pc:docMk/>
            <pc:sldMk cId="1284379372" sldId="258"/>
            <ac:spMk id="5" creationId="{4C9B9972-73E6-6395-E771-70E3A3C062D5}"/>
          </ac:spMkLst>
        </pc:spChg>
        <pc:spChg chg="add del mod">
          <ac:chgData name="Saikumar Kamireddy" userId="S::saikumar.kamireddy@htcinc.com::f64b79e5-d539-496d-9fc4-868c978a948c" providerId="AD" clId="Web-{E2D136C0-A6F8-6D98-AACB-E4855745F1B1}" dt="2022-05-25T11:34:47.746" v="232"/>
          <ac:spMkLst>
            <pc:docMk/>
            <pc:sldMk cId="1284379372" sldId="258"/>
            <ac:spMk id="6" creationId="{2692843E-2B5C-9EFA-C113-F1443F000657}"/>
          </ac:spMkLst>
        </pc:spChg>
      </pc:sldChg>
      <pc:sldChg chg="modSp new mod modClrScheme chgLayout">
        <pc:chgData name="Saikumar Kamireddy" userId="S::saikumar.kamireddy@htcinc.com::f64b79e5-d539-496d-9fc4-868c978a948c" providerId="AD" clId="Web-{E2D136C0-A6F8-6D98-AACB-E4855745F1B1}" dt="2022-05-25T11:01:29.968" v="222"/>
        <pc:sldMkLst>
          <pc:docMk/>
          <pc:sldMk cId="2769847175" sldId="259"/>
        </pc:sldMkLst>
        <pc:spChg chg="mod ord">
          <ac:chgData name="Saikumar Kamireddy" userId="S::saikumar.kamireddy@htcinc.com::f64b79e5-d539-496d-9fc4-868c978a948c" providerId="AD" clId="Web-{E2D136C0-A6F8-6D98-AACB-E4855745F1B1}" dt="2022-05-25T11:01:29.968" v="222"/>
          <ac:spMkLst>
            <pc:docMk/>
            <pc:sldMk cId="2769847175" sldId="259"/>
            <ac:spMk id="2" creationId="{34848EF4-1022-2A0F-A543-1B89E797448C}"/>
          </ac:spMkLst>
        </pc:spChg>
        <pc:spChg chg="mod ord">
          <ac:chgData name="Saikumar Kamireddy" userId="S::saikumar.kamireddy@htcinc.com::f64b79e5-d539-496d-9fc4-868c978a948c" providerId="AD" clId="Web-{E2D136C0-A6F8-6D98-AACB-E4855745F1B1}" dt="2022-05-25T11:01:29.968" v="222"/>
          <ac:spMkLst>
            <pc:docMk/>
            <pc:sldMk cId="2769847175" sldId="259"/>
            <ac:spMk id="3" creationId="{13CC2C1B-8E52-1E5D-E1AF-983438313F04}"/>
          </ac:spMkLst>
        </pc:spChg>
      </pc:sldChg>
      <pc:sldChg chg="addSp delSp modSp new mod setBg modClrScheme addAnim delAnim chgLayout">
        <pc:chgData name="Saikumar Kamireddy" userId="S::saikumar.kamireddy@htcinc.com::f64b79e5-d539-496d-9fc4-868c978a948c" providerId="AD" clId="Web-{E2D136C0-A6F8-6D98-AACB-E4855745F1B1}" dt="2022-05-25T11:43:41.803" v="268"/>
        <pc:sldMkLst>
          <pc:docMk/>
          <pc:sldMk cId="2712369727" sldId="260"/>
        </pc:sldMkLst>
        <pc:spChg chg="mod ord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2" creationId="{FAB4F11D-3895-C597-E2EC-1B547B3D2093}"/>
          </ac:spMkLst>
        </pc:spChg>
        <pc:spChg chg="mod ord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3" creationId="{665D7CE4-45E6-50F9-5217-AFD8E98B3ADB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2:22.661" v="257"/>
          <ac:spMkLst>
            <pc:docMk/>
            <pc:sldMk cId="2712369727" sldId="260"/>
            <ac:spMk id="8" creationId="{B4CE5841-C184-4A70-A609-5FE4A50783C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2:22.661" v="257"/>
          <ac:spMkLst>
            <pc:docMk/>
            <pc:sldMk cId="2712369727" sldId="260"/>
            <ac:spMk id="10" creationId="{CD1AAA2C-FBBE-42AA-B869-31D524B7653F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2:22.661" v="257"/>
          <ac:spMkLst>
            <pc:docMk/>
            <pc:sldMk cId="2712369727" sldId="260"/>
            <ac:spMk id="12" creationId="{5F937BBF-9326-4230-AB1B-F1795E350559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14" creationId="{DFF41957-CB66-48E8-B537-EBB53B6785F9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15" creationId="{801E4ADA-0EA9-4930-846E-3C11E8BED6DD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16" creationId="{FB92FFCE-0C90-454E-AA25-D4EE9A6C39C5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7"/>
          <ac:spMkLst>
            <pc:docMk/>
            <pc:sldMk cId="2712369727" sldId="260"/>
            <ac:spMk id="21" creationId="{DAF1966E-FD40-4A4A-B61B-C4DF7FA05F06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7"/>
          <ac:spMkLst>
            <pc:docMk/>
            <pc:sldMk cId="2712369727" sldId="260"/>
            <ac:spMk id="23" creationId="{047BFA19-D45E-416B-A404-7AF2F3F27017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7"/>
          <ac:spMkLst>
            <pc:docMk/>
            <pc:sldMk cId="2712369727" sldId="260"/>
            <ac:spMk id="25" creationId="{8E0105E7-23DB-4CF2-8258-FF47C7620F6E}"/>
          </ac:spMkLst>
        </pc:spChg>
        <pc:spChg chg="add del">
          <ac:chgData name="Saikumar Kamireddy" userId="S::saikumar.kamireddy@htcinc.com::f64b79e5-d539-496d-9fc4-868c978a948c" providerId="AD" clId="Web-{E2D136C0-A6F8-6D98-AACB-E4855745F1B1}" dt="2022-05-25T11:43:41.803" v="267"/>
          <ac:spMkLst>
            <pc:docMk/>
            <pc:sldMk cId="2712369727" sldId="260"/>
            <ac:spMk id="27" creationId="{074B4F7D-14B2-478B-8BF5-01E4E0C5D263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29" creationId="{100EDD19-6802-4EC3-95CE-CFFAB042CFD6}"/>
          </ac:spMkLst>
        </pc:spChg>
        <pc:spChg chg="add">
          <ac:chgData name="Saikumar Kamireddy" userId="S::saikumar.kamireddy@htcinc.com::f64b79e5-d539-496d-9fc4-868c978a948c" providerId="AD" clId="Web-{E2D136C0-A6F8-6D98-AACB-E4855745F1B1}" dt="2022-05-25T11:43:41.803" v="268"/>
          <ac:spMkLst>
            <pc:docMk/>
            <pc:sldMk cId="2712369727" sldId="260"/>
            <ac:spMk id="30" creationId="{DB17E863-922E-4C26-BD64-E8FD41D28661}"/>
          </ac:spMkLst>
        </pc:spChg>
      </pc:sldChg>
      <pc:sldMasterChg chg="del delSldLayout">
        <pc:chgData name="Saikumar Kamireddy" userId="S::saikumar.kamireddy@htcinc.com::f64b79e5-d539-496d-9fc4-868c978a948c" providerId="AD" clId="Web-{E2D136C0-A6F8-6D98-AACB-E4855745F1B1}" dt="2022-05-25T08:34:07.918" v="0"/>
        <pc:sldMasterMkLst>
          <pc:docMk/>
          <pc:sldMasterMk cId="631883512" sldId="2147483672"/>
        </pc:sldMasterMkLst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1622661291" sldId="2147483673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804707028" sldId="2147483674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3514082964" sldId="2147483675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2521224027" sldId="2147483676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4280080865" sldId="2147483677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3522953891" sldId="2147483678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135418811" sldId="2147483679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1153925555" sldId="2147483680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4041668629" sldId="2147483681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3533562025" sldId="2147483682"/>
          </pc:sldLayoutMkLst>
        </pc:sldLayoutChg>
        <pc:sldLayoutChg chg="del">
          <pc:chgData name="Saikumar Kamireddy" userId="S::saikumar.kamireddy@htcinc.com::f64b79e5-d539-496d-9fc4-868c978a948c" providerId="AD" clId="Web-{E2D136C0-A6F8-6D98-AACB-E4855745F1B1}" dt="2022-05-25T08:34:07.918" v="0"/>
          <pc:sldLayoutMkLst>
            <pc:docMk/>
            <pc:sldMasterMk cId="631883512" sldId="2147483672"/>
            <pc:sldLayoutMk cId="166837121" sldId="2147483683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E2D136C0-A6F8-6D98-AACB-E4855745F1B1}" dt="2022-05-25T08:35:15.951" v="3"/>
        <pc:sldMasterMkLst>
          <pc:docMk/>
          <pc:sldMasterMk cId="214893821" sldId="2147483684"/>
        </pc:sldMasterMkLst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1550077887" sldId="2147483685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3360131587" sldId="2147483686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811741350" sldId="2147483687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4175651668" sldId="2147483688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3233146386" sldId="2147483689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2999811034" sldId="2147483690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2685064282" sldId="2147483691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3348827181" sldId="2147483692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2550535831" sldId="2147483693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3666022715" sldId="2147483694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35:15.951" v="3"/>
          <pc:sldLayoutMkLst>
            <pc:docMk/>
            <pc:sldMasterMk cId="214893821" sldId="2147483684"/>
            <pc:sldLayoutMk cId="1764951432" sldId="2147483695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E2D136C0-A6F8-6D98-AACB-E4855745F1B1}" dt="2022-05-25T08:44:14.398" v="35"/>
        <pc:sldMasterMkLst>
          <pc:docMk/>
          <pc:sldMasterMk cId="872959235" sldId="2147483696"/>
        </pc:sldMasterMkLst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3898446480" sldId="2147483697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1415871915" sldId="2147483698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2840982363" sldId="2147483699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2260483380" sldId="2147483700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3607593519" sldId="2147483701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3806407104" sldId="2147483702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1055008814" sldId="2147483703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1750258729" sldId="2147483704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3671340359" sldId="2147483705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616720316" sldId="2147483706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8:44:14.398" v="35"/>
          <pc:sldLayoutMkLst>
            <pc:docMk/>
            <pc:sldMasterMk cId="872959235" sldId="2147483696"/>
            <pc:sldLayoutMk cId="586174509" sldId="2147483707"/>
          </pc:sldLayoutMkLst>
        </pc:sldLayoutChg>
      </pc:sldMasterChg>
      <pc:sldMasterChg chg="add del addSldLayout delSldLayout">
        <pc:chgData name="Saikumar Kamireddy" userId="S::saikumar.kamireddy@htcinc.com::f64b79e5-d539-496d-9fc4-868c978a948c" providerId="AD" clId="Web-{E2D136C0-A6F8-6D98-AACB-E4855745F1B1}" dt="2022-05-25T08:57:28.539" v="60"/>
        <pc:sldMasterMkLst>
          <pc:docMk/>
          <pc:sldMasterMk cId="2578066037" sldId="2147483773"/>
        </pc:sldMasterMkLst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2219584839" sldId="2147483762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17290903" sldId="2147483763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1285483933" sldId="2147483764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881933646" sldId="2147483765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2864592695" sldId="2147483766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2231570596" sldId="2147483767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2038239916" sldId="2147483768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3801903904" sldId="2147483769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643681687" sldId="2147483770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818637102" sldId="2147483771"/>
          </pc:sldLayoutMkLst>
        </pc:sldLayoutChg>
        <pc:sldLayoutChg chg="add del">
          <pc:chgData name="Saikumar Kamireddy" userId="S::saikumar.kamireddy@htcinc.com::f64b79e5-d539-496d-9fc4-868c978a948c" providerId="AD" clId="Web-{E2D136C0-A6F8-6D98-AACB-E4855745F1B1}" dt="2022-05-25T08:57:28.539" v="60"/>
          <pc:sldLayoutMkLst>
            <pc:docMk/>
            <pc:sldMasterMk cId="2578066037" sldId="2147483773"/>
            <pc:sldLayoutMk cId="613827374" sldId="2147483772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E2D136C0-A6F8-6D98-AACB-E4855745F1B1}" dt="2022-05-25T09:00:50.511" v="74"/>
        <pc:sldMasterMkLst>
          <pc:docMk/>
          <pc:sldMasterMk cId="270265127" sldId="2147483774"/>
        </pc:sldMasterMkLst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3864906899" sldId="2147483775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3620238853" sldId="2147483776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1808107727" sldId="2147483777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4087428524" sldId="2147483778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1904377039" sldId="2147483779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1888520236" sldId="2147483780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4141469390" sldId="2147483781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59597639" sldId="2147483782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2599454278" sldId="2147483783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3430690565" sldId="2147483784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09:00:50.511" v="74"/>
          <pc:sldLayoutMkLst>
            <pc:docMk/>
            <pc:sldMasterMk cId="270265127" sldId="2147483774"/>
            <pc:sldLayoutMk cId="3040642870" sldId="2147483785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E2D136C0-A6F8-6D98-AACB-E4855745F1B1}" dt="2022-05-25T11:01:22.515" v="220"/>
        <pc:sldMasterMkLst>
          <pc:docMk/>
          <pc:sldMasterMk cId="1660112064" sldId="2147483786"/>
        </pc:sldMasterMkLst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3266162231" sldId="2147483787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3600814633" sldId="2147483788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925281806" sldId="2147483789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322772836" sldId="2147483790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3922523829" sldId="2147483791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2736686043" sldId="2147483792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1161020432" sldId="2147483793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1268413132" sldId="2147483794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727644592" sldId="2147483795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4179810960" sldId="2147483796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2.515" v="220"/>
          <pc:sldLayoutMkLst>
            <pc:docMk/>
            <pc:sldMasterMk cId="1660112064" sldId="2147483786"/>
            <pc:sldLayoutMk cId="1282772895" sldId="2147483797"/>
          </pc:sldLayoutMkLst>
        </pc:sldLayoutChg>
      </pc:sldMasterChg>
      <pc:sldMasterChg chg="add del addSldLayout delSldLayout modSldLayout">
        <pc:chgData name="Saikumar Kamireddy" userId="S::saikumar.kamireddy@htcinc.com::f64b79e5-d539-496d-9fc4-868c978a948c" providerId="AD" clId="Web-{E2D136C0-A6F8-6D98-AACB-E4855745F1B1}" dt="2022-05-25T11:01:29.968" v="222"/>
        <pc:sldMasterMkLst>
          <pc:docMk/>
          <pc:sldMasterMk cId="2672857820" sldId="2147483798"/>
        </pc:sldMasterMkLst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201443261" sldId="2147483799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2746189331" sldId="2147483800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740991425" sldId="2147483801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005770844" sldId="2147483802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1948037832" sldId="2147483803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4112203459" sldId="2147483804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1575553868" sldId="2147483805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67363558" sldId="2147483806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264422012" sldId="2147483807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3405805005" sldId="2147483808"/>
          </pc:sldLayoutMkLst>
        </pc:sldLayoutChg>
        <pc:sldLayoutChg chg="add del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2672857820" sldId="2147483798"/>
            <pc:sldLayoutMk cId="243427604" sldId="2147483809"/>
          </pc:sldLayoutMkLst>
        </pc:sldLayoutChg>
      </pc:sldMasterChg>
      <pc:sldMasterChg chg="add addSldLayout modSldLayout">
        <pc:chgData name="Saikumar Kamireddy" userId="S::saikumar.kamireddy@htcinc.com::f64b79e5-d539-496d-9fc4-868c978a948c" providerId="AD" clId="Web-{E2D136C0-A6F8-6D98-AACB-E4855745F1B1}" dt="2022-05-25T11:01:29.968" v="222"/>
        <pc:sldMasterMkLst>
          <pc:docMk/>
          <pc:sldMasterMk cId="500919991" sldId="2147483810"/>
        </pc:sldMasterMkLst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256335675" sldId="2147483811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3337551354" sldId="2147483812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3742421333" sldId="2147483813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3004354185" sldId="2147483814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678887770" sldId="2147483815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2309880793" sldId="2147483816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3538897839" sldId="2147483817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812794729" sldId="2147483818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4024747156" sldId="2147483819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1631400313" sldId="2147483820"/>
          </pc:sldLayoutMkLst>
        </pc:sldLayoutChg>
        <pc:sldLayoutChg chg="add mod replId">
          <pc:chgData name="Saikumar Kamireddy" userId="S::saikumar.kamireddy@htcinc.com::f64b79e5-d539-496d-9fc4-868c978a948c" providerId="AD" clId="Web-{E2D136C0-A6F8-6D98-AACB-E4855745F1B1}" dt="2022-05-25T11:01:29.968" v="222"/>
          <pc:sldLayoutMkLst>
            <pc:docMk/>
            <pc:sldMasterMk cId="500919991" sldId="2147483810"/>
            <pc:sldLayoutMk cId="381034288" sldId="21474838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img.com/download/431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66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D499D-DFB4-AB35-48FE-88ED07E16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  <a:latin typeface="Cambria"/>
                <a:ea typeface="Cambria"/>
                <a:cs typeface="Calibri Light"/>
              </a:rPr>
              <a:t>API</a:t>
            </a:r>
            <a:r>
              <a:rPr lang="en-US" sz="5400" dirty="0">
                <a:latin typeface="Cambria"/>
                <a:ea typeface="Cambria"/>
                <a:cs typeface="Calibri Light"/>
              </a:rPr>
              <a:t> </a:t>
            </a:r>
            <a:r>
              <a:rPr lang="en-US" sz="4400" dirty="0">
                <a:latin typeface="Cambria"/>
                <a:ea typeface="Cambria"/>
                <a:cs typeface="Calibri Light"/>
              </a:rPr>
              <a:t>TESTING WITH</a:t>
            </a:r>
            <a:r>
              <a:rPr lang="en-US" sz="5400" dirty="0">
                <a:latin typeface="Cambria"/>
                <a:ea typeface="Cambria"/>
                <a:cs typeface="Calibri Light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Cambria"/>
                <a:ea typeface="Cambria"/>
                <a:cs typeface="Calibri Light"/>
              </a:rPr>
              <a:t>POSTMAN</a:t>
            </a:r>
            <a:endParaRPr lang="en-US" sz="5400" dirty="0">
              <a:solidFill>
                <a:srgbClr val="FF0000"/>
              </a:solidFill>
              <a:latin typeface="Cambria"/>
              <a:ea typeface="Cambria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3C49664-13CE-A24B-0113-B3B624EE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7774" y="1918365"/>
            <a:ext cx="1845615" cy="1691298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8AB7846-CE68-2C4F-55DD-5E139B43D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8135807" y="1045680"/>
            <a:ext cx="3143861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Woman People Isolated - Free photo on Pixabay">
            <a:extLst>
              <a:ext uri="{FF2B5EF4-FFF2-40B4-BE49-F238E27FC236}">
                <a16:creationId xmlns:a16="http://schemas.microsoft.com/office/drawing/2014/main" id="{16CE10BB-44B8-115F-34B5-CCD4BA38F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6" r="5992" b="9091"/>
          <a:stretch/>
        </p:blipFill>
        <p:spPr>
          <a:xfrm>
            <a:off x="20" y="10"/>
            <a:ext cx="8341921" cy="6857990"/>
          </a:xfrm>
          <a:prstGeom prst="rect">
            <a:avLst/>
          </a:prstGeom>
        </p:spPr>
      </p:pic>
      <p:sp>
        <p:nvSpPr>
          <p:cNvPr id="58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7049F-A45E-21A0-37E2-89502841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1849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API SCHEMA VALIDATION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78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11D-3895-C597-E2EC-1B547B3D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7595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WHAT IS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JSON SCHEMA</a:t>
            </a:r>
            <a:r>
              <a:rPr lang="en-US" sz="4000" b="1" kern="1200"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latin typeface="+mj-lt"/>
                <a:ea typeface="+mj-ea"/>
                <a:cs typeface="+mj-cs"/>
              </a:rPr>
              <a:t>?</a:t>
            </a:r>
            <a:endParaRPr lang="en-US" sz="3600" kern="1200"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7CE4-45E6-50F9-5217-AFD8E98B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2" y="2362763"/>
            <a:ext cx="5643842" cy="14329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JSON Schema is an 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IETF standard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providing a format for what JSON data is required for a given application and how to interact with it.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0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E770A3E4-62C5-1161-E858-D7EB74CD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33" y="2735490"/>
            <a:ext cx="3952723" cy="37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4A2C376-F512-1E41-B2C7-33C732C124DE}"/>
              </a:ext>
            </a:extLst>
          </p:cNvPr>
          <p:cNvSpPr txBox="1"/>
          <p:nvPr/>
        </p:nvSpPr>
        <p:spPr>
          <a:xfrm>
            <a:off x="5249599" y="143139"/>
            <a:ext cx="6862760" cy="65556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2060"/>
                </a:solidFill>
                <a:latin typeface="Cambria"/>
                <a:ea typeface="Cambria"/>
                <a:cs typeface="Calibri"/>
              </a:rPr>
              <a:t>JSON Schema :</a:t>
            </a:r>
          </a:p>
          <a:p>
            <a:endParaRPr lang="en-US" sz="1400">
              <a:latin typeface="Consolas"/>
              <a:cs typeface="Calibri"/>
            </a:endParaRPr>
          </a:p>
          <a:p>
            <a:endParaRPr lang="en-US" sz="1400">
              <a:latin typeface="Consolas"/>
              <a:cs typeface="Calibri"/>
            </a:endParaRPr>
          </a:p>
          <a:p>
            <a:r>
              <a:rPr lang="en-US" sz="1400">
                <a:latin typeface="Consolas"/>
                <a:cs typeface="Calibri"/>
              </a:rPr>
              <a:t>{
   "$schema": "http://json-schema.org/draft-04/schema#",
   "title": "Product",
   "description": "A product from Acme's catalog",
   "type": "object",
   "properties": {
      "id": {
         "description": "The unique identifier for a product",
         "type": "integer"
      },
      "name": {
         "description": "Name of the product",
         "type": "string"
      },
      "price": {
         "type": "number",
         "minimum": 0,
         "</a:t>
            </a:r>
            <a:r>
              <a:rPr lang="en-US" sz="1400" err="1">
                <a:latin typeface="Consolas"/>
                <a:cs typeface="Calibri"/>
              </a:rPr>
              <a:t>exclusiveMinimum</a:t>
            </a:r>
            <a:r>
              <a:rPr lang="en-US" sz="1400">
                <a:latin typeface="Consolas"/>
                <a:cs typeface="Calibri"/>
              </a:rPr>
              <a:t>": true
      }
   },
   "required": ["id", "name", "price"]
}</a:t>
            </a:r>
            <a:endParaRPr lang="en-US" sz="1400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C9B9972-73E6-6395-E771-70E3A3C062D5}"/>
              </a:ext>
            </a:extLst>
          </p:cNvPr>
          <p:cNvSpPr txBox="1"/>
          <p:nvPr/>
        </p:nvSpPr>
        <p:spPr>
          <a:xfrm>
            <a:off x="248974" y="141817"/>
            <a:ext cx="4529135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2060"/>
                </a:solidFill>
                <a:latin typeface="Sitka Text"/>
                <a:ea typeface="+mn-lt"/>
                <a:cs typeface="+mn-lt"/>
              </a:rPr>
              <a:t>JSON format :</a:t>
            </a:r>
            <a:endParaRPr lang="en-US">
              <a:solidFill>
                <a:srgbClr val="002060"/>
              </a:solidFill>
              <a:latin typeface="Sitka Text"/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[
  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/>
                <a:ea typeface="+mn-lt"/>
                <a:cs typeface="+mn-lt"/>
              </a:rPr>
              <a:t>{
      "id": 2,
      "name": "An ice sculpture",
      "price": 12.50,
   }</a:t>
            </a:r>
            <a:r>
              <a:rPr lang="en-US">
                <a:latin typeface="Consolas"/>
                <a:ea typeface="+mn-lt"/>
                <a:cs typeface="+mn-lt"/>
              </a:rPr>
              <a:t>,
   {
      "id": 3,
      "name": "A blue mouse",
      "price": 25.50,
   }
]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3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8EF4-1022-2A0F-A543-1B89E797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256" y="1317625"/>
            <a:ext cx="7241382" cy="1337469"/>
          </a:xfrm>
        </p:spPr>
        <p:txBody>
          <a:bodyPr/>
          <a:lstStyle/>
          <a:p>
            <a:r>
              <a:rPr lang="en-US" sz="3600" dirty="0">
                <a:latin typeface="Georgia Pro"/>
                <a:ea typeface="Cambria"/>
                <a:cs typeface="Calibri Light"/>
              </a:rPr>
              <a:t>IN JSON SCHEMA :</a:t>
            </a:r>
            <a:endParaRPr lang="en-US" sz="3600" dirty="0">
              <a:latin typeface="Georgia Pro"/>
              <a:ea typeface="Cambria"/>
              <a:cs typeface="FrankRueh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018C6C-10BD-54F8-3419-BA394B52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05"/>
            <a:ext cx="11015662" cy="34583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$schema:</a:t>
            </a:r>
            <a:r>
              <a:rPr lang="en-US" sz="2400" dirty="0">
                <a:ea typeface="+mn-lt"/>
                <a:cs typeface="+mn-lt"/>
              </a:rPr>
              <a:t>  States that this schema complies with v4 of the IETF standard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ID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Title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Description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Type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Properties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Minimum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Required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r>
              <a:rPr lang="en-US" sz="2400" b="1" dirty="0">
                <a:solidFill>
                  <a:srgbClr val="7030A0"/>
                </a:solidFill>
                <a:cs typeface="Calibri" panose="020F0502020204030204"/>
              </a:rPr>
              <a:t>Exclusive minimum</a:t>
            </a:r>
            <a:endParaRPr lang="en-US" sz="2400" b="1" dirty="0">
              <a:solidFill>
                <a:srgbClr val="7030A0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Calibri" panose="020F0502020204030204"/>
            </a:endParaRPr>
          </a:p>
        </p:txBody>
      </p:sp>
      <p:pic>
        <p:nvPicPr>
          <p:cNvPr id="28" name="Picture 28" descr="Donald Trump Caricature Holding a Sign Free ImagesTrump – Dedipic">
            <a:extLst>
              <a:ext uri="{FF2B5EF4-FFF2-40B4-BE49-F238E27FC236}">
                <a16:creationId xmlns:a16="http://schemas.microsoft.com/office/drawing/2014/main" id="{2AD4833D-5778-A85E-885D-712B6BA9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-311943"/>
            <a:ext cx="3481387" cy="32551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3CDF9A-11FA-B0F5-F874-4D3067B7500C}"/>
              </a:ext>
            </a:extLst>
          </p:cNvPr>
          <p:cNvSpPr txBox="1"/>
          <p:nvPr/>
        </p:nvSpPr>
        <p:spPr>
          <a:xfrm>
            <a:off x="1402556" y="1664494"/>
            <a:ext cx="28979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rgbClr val="7030A0"/>
                </a:solidFill>
                <a:latin typeface="Georgia Pro"/>
              </a:rPr>
              <a:t>KEYWORDS</a:t>
            </a:r>
            <a:r>
              <a:rPr lang="en-US" sz="3600" dirty="0">
                <a:latin typeface="Georgia Pro"/>
              </a:rPr>
              <a:t> 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5E361-3D77-9F0A-31A7-E4A18F7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63" y="1634915"/>
            <a:ext cx="5746025" cy="55386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Cambria"/>
                <a:ea typeface="Cambria"/>
              </a:rPr>
              <a:t>How </a:t>
            </a:r>
            <a:r>
              <a:rPr lang="en-US" sz="4000" dirty="0">
                <a:latin typeface="Cambria"/>
                <a:ea typeface="Cambria"/>
              </a:rPr>
              <a:t>to create JSON schema?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FEE2A3-9120-09F9-2374-65C5990B9BD8}"/>
              </a:ext>
            </a:extLst>
          </p:cNvPr>
          <p:cNvSpPr txBox="1"/>
          <p:nvPr/>
        </p:nvSpPr>
        <p:spPr>
          <a:xfrm>
            <a:off x="1160464" y="2706952"/>
            <a:ext cx="67198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We can use </a:t>
            </a:r>
            <a:r>
              <a:rPr lang="en-US" sz="2000" b="1">
                <a:solidFill>
                  <a:schemeClr val="accent4"/>
                </a:solidFill>
                <a:ea typeface="+mn-lt"/>
                <a:cs typeface="+mn-lt"/>
              </a:rPr>
              <a:t>online JSON schema generators</a:t>
            </a:r>
            <a:r>
              <a:rPr lang="en-US" sz="2000">
                <a:ea typeface="+mn-lt"/>
                <a:cs typeface="+mn-lt"/>
              </a:rPr>
              <a:t> if you have a simple JSON document, then modify the schema as per the requirement of your project.</a:t>
            </a:r>
            <a:endParaRPr lang="en-US" sz="2000">
              <a:cs typeface="Calibri"/>
            </a:endParaRPr>
          </a:p>
        </p:txBody>
      </p:sp>
      <p:pic>
        <p:nvPicPr>
          <p:cNvPr id="3" name="Picture 3" descr="7 Free Images of Donald Trump 3D caricature – Dedipic">
            <a:extLst>
              <a:ext uri="{FF2B5EF4-FFF2-40B4-BE49-F238E27FC236}">
                <a16:creationId xmlns:a16="http://schemas.microsoft.com/office/drawing/2014/main" id="{9D7FB6BA-20E0-7CC2-8B07-330FAEEF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94" y="4882229"/>
            <a:ext cx="274320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3EA20-7993-FA78-7577-FDDF79B4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829102" cy="1956841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0000"/>
                </a:solidFill>
                <a:latin typeface="Georgia Pro"/>
                <a:ea typeface="+mj-lt"/>
                <a:cs typeface="+mj-lt"/>
              </a:rPr>
              <a:t>Why</a:t>
            </a:r>
            <a:r>
              <a:rPr lang="en-US" sz="3200">
                <a:latin typeface="Georgia Pro"/>
                <a:ea typeface="+mj-lt"/>
                <a:cs typeface="+mj-lt"/>
              </a:rPr>
              <a:t> is JSON Schema Validation required?</a:t>
            </a:r>
            <a:endParaRPr lang="en-US" sz="3200">
              <a:latin typeface="Georgia Pro"/>
            </a:endParaRP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1FC7-46F3-B9D6-1A7B-57CD8AE7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598255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Cambria"/>
                <a:ea typeface="+mn-lt"/>
                <a:cs typeface="+mn-lt"/>
              </a:rPr>
              <a:t>To monitor API responses and ensure that the format that we are getting is same as the expected one</a:t>
            </a:r>
            <a:r>
              <a:rPr lang="en-US" sz="2200">
                <a:latin typeface="Cambria"/>
                <a:ea typeface="+mn-lt"/>
                <a:cs typeface="+mn-lt"/>
              </a:rPr>
              <a:t>. We get alert whenever there is any breaking change in JSON response.</a:t>
            </a:r>
            <a:endParaRPr lang="en-US" sz="2200">
              <a:latin typeface="Cambria"/>
              <a:cs typeface="Calibri" panose="020F0502020204030204"/>
            </a:endParaRPr>
          </a:p>
        </p:txBody>
      </p:sp>
      <p:pic>
        <p:nvPicPr>
          <p:cNvPr id="37" name="Picture 37" descr="Question Mark Response - Free image on Pixabay">
            <a:extLst>
              <a:ext uri="{FF2B5EF4-FFF2-40B4-BE49-F238E27FC236}">
                <a16:creationId xmlns:a16="http://schemas.microsoft.com/office/drawing/2014/main" id="{384AD138-42F8-F16C-62B4-03F85A1DF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7125231" y="2461957"/>
            <a:ext cx="5070538" cy="439207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14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4DC4-99A3-1385-4CDC-23F83C94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 panose="020F0302020204030204"/>
              </a:rPr>
              <a:t>Postman Schema validator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1CEB-5E4C-90E1-0EDC-5097FBB3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Tv4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tv4.validate(data, schema)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outdoor, dark, nature, night&#10;&#10;Description automatically generated">
            <a:extLst>
              <a:ext uri="{FF2B5EF4-FFF2-40B4-BE49-F238E27FC236}">
                <a16:creationId xmlns:a16="http://schemas.microsoft.com/office/drawing/2014/main" id="{7A9ABA82-09F5-8CB3-A619-528A307E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587" y="430768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aumen Hoch Smiley Gesicht Emoji - Kostenlose Vektorgrafik auf Pixabay">
            <a:extLst>
              <a:ext uri="{FF2B5EF4-FFF2-40B4-BE49-F238E27FC236}">
                <a16:creationId xmlns:a16="http://schemas.microsoft.com/office/drawing/2014/main" id="{CDAEC3B2-FCF1-ACDD-924E-E770E689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30" y="1631157"/>
            <a:ext cx="2001573" cy="1400968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2386EBD-EBEF-1712-1AAC-EDF2A4C6D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41032" y="1815043"/>
            <a:ext cx="7504906" cy="27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API TESTING WITH POSTMAN</vt:lpstr>
      <vt:lpstr>API SCHEMA VALIDATION</vt:lpstr>
      <vt:lpstr>WHAT IS JSON SCHEMA ?</vt:lpstr>
      <vt:lpstr>PowerPoint Presentation</vt:lpstr>
      <vt:lpstr>IN JSON SCHEMA :</vt:lpstr>
      <vt:lpstr>How to create JSON schema?</vt:lpstr>
      <vt:lpstr>Why is JSON Schema Validation required?</vt:lpstr>
      <vt:lpstr>Postman Schema validator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129</cp:revision>
  <dcterms:created xsi:type="dcterms:W3CDTF">2022-05-25T06:12:37Z</dcterms:created>
  <dcterms:modified xsi:type="dcterms:W3CDTF">2022-05-27T11:11:32Z</dcterms:modified>
</cp:coreProperties>
</file>