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Iphone smartphone - Slide 1</a:t>
            </a:r>
          </a:p>
        </p:txBody>
      </p:sp>
      <p:sp>
        <p:nvSpPr>
          <p:cNvPr id="3" name="Content Placeholder 2"/>
          <p:cNvSpPr>
            <a:spLocks noGrp="1"/>
          </p:cNvSpPr>
          <p:nvPr>
            <p:ph idx="1"/>
          </p:nvPr>
        </p:nvSpPr>
        <p:spPr/>
        <p:txBody>
          <a:bodyPr/>
          <a:lstStyle/>
          <a:p>
            <a:r>
              <a:t>Slide 1 on the topic 'Iphone smartphone':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Iphone smartphone - Slide 2</a:t>
            </a:r>
          </a:p>
        </p:txBody>
      </p:sp>
      <p:sp>
        <p:nvSpPr>
          <p:cNvPr id="3" name="Content Placeholder 2"/>
          <p:cNvSpPr>
            <a:spLocks noGrp="1"/>
          </p:cNvSpPr>
          <p:nvPr>
            <p:ph idx="1"/>
          </p:nvPr>
        </p:nvSpPr>
        <p:spPr/>
        <p:txBody>
          <a:bodyPr/>
          <a:lstStyle/>
          <a:p>
            <a:r>
              <a:t>Slide 2 on the topic 'Iphone smartphone': http://www.google.com/googleapis/</a:t>
            </a:r>
          </a:p>
          <a:p/>
          <a:p>
            <a:r>
              <a:t>Click on this picture to toggle to view full size.</a:t>
            </a:r>
          </a:p>
          <a:p/>
          <a:p>
            <a:r>
              <a:t>Share on Facebook Share on Twitter Please enter a valid email address.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Iphone smartphone - Slide 3</a:t>
            </a:r>
          </a:p>
        </p:txBody>
      </p:sp>
      <p:sp>
        <p:nvSpPr>
          <p:cNvPr id="3" name="Content Placeholder 2"/>
          <p:cNvSpPr>
            <a:spLocks noGrp="1"/>
          </p:cNvSpPr>
          <p:nvPr>
            <p:ph idx="1"/>
          </p:nvPr>
        </p:nvSpPr>
        <p:spPr/>
        <p:txBody>
          <a:bodyPr/>
          <a:lstStyle/>
          <a:p>
            <a:r>
              <a:t>Slide 3 on the topic 'Iphone smartphone':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Iphone smartphone - Slide 4</a:t>
            </a:r>
          </a:p>
        </p:txBody>
      </p:sp>
      <p:sp>
        <p:nvSpPr>
          <p:cNvPr id="3" name="Content Placeholder 2"/>
          <p:cNvSpPr>
            <a:spLocks noGrp="1"/>
          </p:cNvSpPr>
          <p:nvPr>
            <p:ph idx="1"/>
          </p:nvPr>
        </p:nvSpPr>
        <p:spPr/>
        <p:txBody>
          <a:bodyPr/>
          <a:lstStyle/>
          <a:p>
            <a:r>
              <a:t>Slide 4 on the topic 'Iphone smartphone': 2M and 3M. This article appears in Issue 8 (Nov. 16).</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Iphone smartphone - Slide 5</a:t>
            </a:r>
          </a:p>
        </p:txBody>
      </p:sp>
      <p:sp>
        <p:nvSpPr>
          <p:cNvPr id="3" name="Content Placeholder 2"/>
          <p:cNvSpPr>
            <a:spLocks noGrp="1"/>
          </p:cNvSpPr>
          <p:nvPr>
            <p:ph idx="1"/>
          </p:nvPr>
        </p:nvSpPr>
        <p:spPr/>
        <p:txBody>
          <a:bodyPr/>
          <a:lstStyle/>
          <a:p>
            <a:r>
              <a:t>Slide 5 on the topic 'Iphone smartphone':</a:t>
            </a:r>
          </a:p>
          <a:p/>
          <a:p>
            <a:r>
              <a:t>My favorite example is using Android 4.4.4 Kitkat and I must say that you use the same Android app as I do, even the stock Jelly Bean OS. The problem is, on my Galaxy S4 you are running Nexus OS on your Nexus 5, no matter what you do with the phone, and if I say that you're using OS 1.2.3 then I am talking about a ROM for Android.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