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Make presentation to theme ecologic live in earth - Slide 1</a:t>
            </a:r>
          </a:p>
        </p:txBody>
      </p:sp>
      <p:sp>
        <p:nvSpPr>
          <p:cNvPr id="3" name="Content Placeholder 2"/>
          <p:cNvSpPr>
            <a:spLocks noGrp="1"/>
          </p:cNvSpPr>
          <p:nvPr>
            <p:ph idx="1"/>
          </p:nvPr>
        </p:nvSpPr>
        <p:spPr/>
        <p:txBody>
          <a:bodyPr/>
          <a:lstStyle/>
          <a:p>
            <a:r>
              <a:t>Slide 1 on the topic 'Make presentation to theme ecologic live in earth':</a:t>
            </a:r>
          </a:p>
          <a:p/>
          <a:p/>
          <a:p>
            <a:r>
              <a:t>The theme for the talk was ecology. It was presented to a group of ecologists from the Uppsala University and presented to the public on the theme for the weekend of the 18th and 19th March 2015. The theme was an ecological reference to the impact of climate change on forests around the world, as shown in 'The Ecological Landscape: Understanding What Needs to Change'. From the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Make presentation to theme ecologic live in earth - Slide 2</a:t>
            </a:r>
          </a:p>
        </p:txBody>
      </p:sp>
      <p:sp>
        <p:nvSpPr>
          <p:cNvPr id="3" name="Content Placeholder 2"/>
          <p:cNvSpPr>
            <a:spLocks noGrp="1"/>
          </p:cNvSpPr>
          <p:nvPr>
            <p:ph idx="1"/>
          </p:nvPr>
        </p:nvSpPr>
        <p:spPr/>
        <p:txBody>
          <a:bodyPr/>
          <a:lstStyle/>
          <a:p>
            <a:r>
              <a:t>Slide 2 on the topic 'Make presentation to theme ecologic live in earth':</a:t>
            </a:r>
          </a:p>
          <a:p/>
          <a:p>
            <a:r>
              <a:t>http://blog.pbs.org/pysnographic/wp-content/uploads/16/1211-pics-epic-earth#epicearth</a:t>
            </a:r>
          </a:p>
          <a:p/>
          <a:p>
            <a:r>
              <a:t>The most recent edition of this project has already become popular, the latest one is the 2nd (2013-2014) "Earth on the Rise" (2014 and 2015). It's in this section below "I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Make presentation to theme ecologic live in earth - Slide 3</a:t>
            </a:r>
          </a:p>
        </p:txBody>
      </p:sp>
      <p:sp>
        <p:nvSpPr>
          <p:cNvPr id="3" name="Content Placeholder 2"/>
          <p:cNvSpPr>
            <a:spLocks noGrp="1"/>
          </p:cNvSpPr>
          <p:nvPr>
            <p:ph idx="1"/>
          </p:nvPr>
        </p:nvSpPr>
        <p:spPr/>
        <p:txBody>
          <a:bodyPr/>
          <a:lstStyle/>
          <a:p>
            <a:r>
              <a:t>Slide 3 on the topic 'Make presentation to theme ecologic live in earth': a keynote presentation at the conference and in a brief follow-up, the conference panel is pleased to announce that the conference also has some great ideas and good questions to address in those last paragraphs. In addition, the keynote was given last year (see page 4 of this report). The conference may have been an excellent one for the theme ecologists, but in terms of a live action program, it was a little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Make presentation to theme ecologic live in earth - Slide 4</a:t>
            </a:r>
          </a:p>
        </p:txBody>
      </p:sp>
      <p:sp>
        <p:nvSpPr>
          <p:cNvPr id="3" name="Content Placeholder 2"/>
          <p:cNvSpPr>
            <a:spLocks noGrp="1"/>
          </p:cNvSpPr>
          <p:nvPr>
            <p:ph idx="1"/>
          </p:nvPr>
        </p:nvSpPr>
        <p:spPr/>
        <p:txBody>
          <a:bodyPr/>
          <a:lstStyle/>
          <a:p>
            <a:r>
              <a:t>Slide 4 on the topic 'Make presentation to theme ecologic live in earth': In this episode, we talk about one or more themes; this is not an attempt to discuss any specific themes. We hope you find those topics useful.</a:t>
            </a:r>
          </a:p>
          <a:p/>
          <a:p>
            <a:r>
              <a:t>Also see: How to Make a Presentation Using the 'Open Ecosystem' System We Teach:</a:t>
            </a:r>
          </a:p>
          <a:p/>
          <a:p>
            <a:r>
              <a:t>The Power of Empirical Evidence</a:t>
            </a:r>
          </a:p>
          <a:p/>
          <a:p>
            <a:r>
              <a:t>In this series, we discuss the power of statistical evidence in presenting our findings to the world.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Make presentation to theme ecologic live in earth - Slide 5</a:t>
            </a:r>
          </a:p>
        </p:txBody>
      </p:sp>
      <p:sp>
        <p:nvSpPr>
          <p:cNvPr id="3" name="Content Placeholder 2"/>
          <p:cNvSpPr>
            <a:spLocks noGrp="1"/>
          </p:cNvSpPr>
          <p:nvPr>
            <p:ph idx="1"/>
          </p:nvPr>
        </p:nvSpPr>
        <p:spPr/>
        <p:txBody>
          <a:bodyPr/>
          <a:lstStyle/>
          <a:p>
            <a:r>
              <a:t>Slide 5 on the topic 'Make presentation to theme ecologic live in earth':</a:t>
            </a:r>
          </a:p>
          <a:p/>
          <a:p>
            <a:r>
              <a:t>http://goo.gl/zBcBkf</a:t>
            </a:r>
          </a:p>
          <a:p/>
          <a:p>
            <a:r>
              <a:t>If you have any feedback or would like us to incorporate these into your presentation, please email me at zerner_s:</a:t>
            </a:r>
          </a:p>
          <a:p/>
          <a:p>
            <a:r>
              <a:t>http://www.zeitgeist.com/@zoerner</a:t>
            </a:r>
          </a:p>
          <a:p/>
          <a:p>
            <a:r>
              <a:t>We'd love to hear your ideas for future project presentations. Drop me a message to zerner@zeit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