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Uzbekistan - Slide 1</a:t>
            </a:r>
          </a:p>
        </p:txBody>
      </p:sp>
      <p:sp>
        <p:nvSpPr>
          <p:cNvPr id="3" name="Content Placeholder 2"/>
          <p:cNvSpPr>
            <a:spLocks noGrp="1"/>
          </p:cNvSpPr>
          <p:nvPr>
            <p:ph idx="1"/>
          </p:nvPr>
        </p:nvSpPr>
        <p:spPr/>
        <p:txBody>
          <a:bodyPr/>
          <a:lstStyle/>
          <a:p>
            <a:r>
              <a:t>Slide 1 on the topic 'Uzbekistan': (U.S. Government Prints)</a:t>
            </a:r>
          </a:p>
          <a:p/>
          <a:p>
            <a:r>
              <a:t>Uzbekistan has the world's lowest number of refugees (3.5 million), mostly coming from Central Asia and Africa to claim asylum in the United States. But a more specific figure, based on a U.S. database made available in April, is even less promising, though only about 10,000 of the estimated 4,000 undocumented immigrants (excluding those fleeing war or for political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Uzbekistan - Slide 2</a:t>
            </a:r>
          </a:p>
        </p:txBody>
      </p:sp>
      <p:sp>
        <p:nvSpPr>
          <p:cNvPr id="3" name="Content Placeholder 2"/>
          <p:cNvSpPr>
            <a:spLocks noGrp="1"/>
          </p:cNvSpPr>
          <p:nvPr>
            <p:ph idx="1"/>
          </p:nvPr>
        </p:nvSpPr>
        <p:spPr/>
        <p:txBody>
          <a:bodyPr/>
          <a:lstStyle/>
          <a:p>
            <a:r>
              <a:t>Slide 2 on the topic 'Uzbekistan': "If people see you with your face in the mirror, they'll think you're crazy."</a:t>
            </a:r>
          </a:p>
          <a:p/>
          <a:p>
            <a:r>
              <a:t>The problem with some forms of U.S. citizenship</a:t>
            </a:r>
          </a:p>
          <a:p/>
          <a:p>
            <a:r>
              <a:t>The latest government poll puts more faith in foreign observers to the point of "unlikely." Some 80 percent of Iraqis do not have a positive view of U.S. foreign policy, and in a 2011 CNN/USA Today poll, just 7 percent said they think the 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Uzbekistan - Slide 3</a:t>
            </a:r>
          </a:p>
        </p:txBody>
      </p:sp>
      <p:sp>
        <p:nvSpPr>
          <p:cNvPr id="3" name="Content Placeholder 2"/>
          <p:cNvSpPr>
            <a:spLocks noGrp="1"/>
          </p:cNvSpPr>
          <p:nvPr>
            <p:ph idx="1"/>
          </p:nvPr>
        </p:nvSpPr>
        <p:spPr/>
        <p:txBody>
          <a:bodyPr/>
          <a:lstStyle/>
          <a:p>
            <a:r>
              <a:t>Slide 3 on the topic 'Uzbekistan':</a:t>
            </a:r>
          </a:p>
          <a:p/>
          <a:p>
            <a:r>
              <a:t>MISTAUKI, Kazakhstan -- A year after President Barack Obama announced Washington will "close Guantanamo Bay to the public," some supporters of former President George W. Bush said Saturday that they feel he should be able to use the site for counterterrorism operations.</a:t>
            </a:r>
          </a:p>
          <a:p/>
          <a:p>
            <a:r>
              <a:t>On Friday, Rep. Duncan Hunter, R-N.C., called for the closing to private sector security, arguing that some government officials "aren't doing what they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Uzbekistan - Slide 4</a:t>
            </a:r>
          </a:p>
        </p:txBody>
      </p:sp>
      <p:sp>
        <p:nvSpPr>
          <p:cNvPr id="3" name="Content Placeholder 2"/>
          <p:cNvSpPr>
            <a:spLocks noGrp="1"/>
          </p:cNvSpPr>
          <p:nvPr>
            <p:ph idx="1"/>
          </p:nvPr>
        </p:nvSpPr>
        <p:spPr/>
        <p:txBody>
          <a:bodyPr/>
          <a:lstStyle/>
          <a:p>
            <a:r>
              <a:t>Slide 4 on the topic 'Uzbekistan': If you want to live in the U.S., you have to take the 'Uzbek' visa.</a:t>
            </a:r>
          </a:p>
          <a:p/>
          <a:p>
            <a:r>
              <a:t>(1) This table does not include the permanent residents who are already in the U.S.: the average number of U.S.-based permanent residents:</a:t>
            </a:r>
          </a:p>
          <a:p/>
          <a:p>
            <a:r>
              <a:t>1) Population growth rate, 2001-2014 2) GDP per capita (per month) 6.6% 9.4%</a:t>
            </a:r>
          </a:p>
          <a:p/>
          <a:p>
            <a:r>
              <a:t>This table does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Uzbekistan - Slide 5</a:t>
            </a:r>
          </a:p>
        </p:txBody>
      </p:sp>
      <p:sp>
        <p:nvSpPr>
          <p:cNvPr id="3" name="Content Placeholder 2"/>
          <p:cNvSpPr>
            <a:spLocks noGrp="1"/>
          </p:cNvSpPr>
          <p:nvPr>
            <p:ph idx="1"/>
          </p:nvPr>
        </p:nvSpPr>
        <p:spPr/>
        <p:txBody>
          <a:bodyPr/>
          <a:lstStyle/>
          <a:p>
            <a:r>
              <a:t>Slide 5 on the topic 'Uzbekistan':</a:t>
            </a:r>
          </a:p>
          <a:p/>
          <a:p>
            <a:r>
              <a:t>Michele Saez</a:t>
            </a:r>
          </a:p>
          <a:p/>
          <a:p>
            <a:r>
              <a:t>1.</a:t>
            </a:r>
          </a:p>
          <a:p/>
          <a:p>
            <a:r>
              <a:t>The question of who is the king of Uzbekistan is almost entirely theoretical.</a:t>
            </a:r>
          </a:p>
          <a:p/>
          <a:p>
            <a:r>
              <a:t>How could Uzbekistan be made king? You would call a leader who's actually Uzbek or Uxorious?</a:t>
            </a:r>
          </a:p>
          <a:p/>
          <a:p>
            <a:r>
              <a:t>Or a politician who runs a party that's backed by the ethnic Uzbek minority but who doesn't really have a say in anything that would undermine and aggravate ethnic Uzbek leadership?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