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baby - 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Points for Slide 1</a:t>
            </a:r>
          </a:p>
          <a:p>
            <a:r>
              <a:t>- Point 1</a:t>
            </a:r>
          </a:p>
          <a:p>
            <a:r>
              <a:t>- Point 2</a:t>
            </a:r>
          </a:p>
          <a:p>
            <a:r>
              <a:t>- Point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baby - 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Points for Slide 2</a:t>
            </a:r>
          </a:p>
          <a:p>
            <a:r>
              <a:t>- Point 1</a:t>
            </a:r>
          </a:p>
          <a:p>
            <a:r>
              <a:t>- Point 2</a:t>
            </a:r>
          </a:p>
          <a:p>
            <a:r>
              <a:t>- Point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baby - 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Points for Slide 3</a:t>
            </a:r>
          </a:p>
          <a:p>
            <a:r>
              <a:t>- Point 1</a:t>
            </a:r>
          </a:p>
          <a:p>
            <a:r>
              <a:t>- Point 2</a:t>
            </a:r>
          </a:p>
          <a:p>
            <a:r>
              <a:t>- Point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baby - 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Points for Slide 4</a:t>
            </a:r>
          </a:p>
          <a:p>
            <a:r>
              <a:t>- Point 1</a:t>
            </a:r>
          </a:p>
          <a:p>
            <a:r>
              <a:t>- Point 2</a:t>
            </a:r>
          </a:p>
          <a:p>
            <a:r>
              <a:t>- Point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baby - 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Points for Slide 5</a:t>
            </a:r>
          </a:p>
          <a:p>
            <a:r>
              <a:t>- Point 1</a:t>
            </a:r>
          </a:p>
          <a:p>
            <a:r>
              <a:t>- Point 2</a:t>
            </a:r>
          </a:p>
          <a:p>
            <a:r>
              <a:t>- Point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