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cars to drive - Slide 1</a:t>
            </a:r>
          </a:p>
        </p:txBody>
      </p:sp>
      <p:sp>
        <p:nvSpPr>
          <p:cNvPr id="3" name="Content Placeholder 2"/>
          <p:cNvSpPr>
            <a:spLocks noGrp="1"/>
          </p:cNvSpPr>
          <p:nvPr>
            <p:ph idx="1"/>
          </p:nvPr>
        </p:nvSpPr>
        <p:spPr/>
        <p:txBody>
          <a:bodyPr/>
          <a:lstStyle/>
          <a:p>
            <a:r>
              <a:t>Slide 1 on the topic 'cars to drive':</a:t>
            </a:r>
          </a:p>
          <a:p/>
          <a:p>
            <a:r>
              <a:t>If you're a fan of the car to drive of course, come along over on the new forum. Just remember to vote! If something does not happen, then please PM me or post it here, rather than send me a link. I don't always respond well to new content, so I appreciate anyone who replies as quickly as possible to help.</a:t>
            </a:r>
          </a:p>
          <a:p/>
          <a:p>
            <a:r>
              <a:t>And, you say... I still think, that this is great fun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cars to drive - Slide 2</a:t>
            </a:r>
          </a:p>
        </p:txBody>
      </p:sp>
      <p:sp>
        <p:nvSpPr>
          <p:cNvPr id="3" name="Content Placeholder 2"/>
          <p:cNvSpPr>
            <a:spLocks noGrp="1"/>
          </p:cNvSpPr>
          <p:nvPr>
            <p:ph idx="1"/>
          </p:nvPr>
        </p:nvSpPr>
        <p:spPr/>
        <p:txBody>
          <a:bodyPr/>
          <a:lstStyle/>
          <a:p>
            <a:r>
              <a:t>Slide 2 on the topic 'cars to drive':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cars to drive - Slide 3</a:t>
            </a:r>
          </a:p>
        </p:txBody>
      </p:sp>
      <p:sp>
        <p:nvSpPr>
          <p:cNvPr id="3" name="Content Placeholder 2"/>
          <p:cNvSpPr>
            <a:spLocks noGrp="1"/>
          </p:cNvSpPr>
          <p:nvPr>
            <p:ph idx="1"/>
          </p:nvPr>
        </p:nvSpPr>
        <p:spPr/>
        <p:txBody>
          <a:bodyPr/>
          <a:lstStyle/>
          <a:p>
            <a:r>
              <a:t>Slide 3 on the topic 'cars to drive': we've got it 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cars to drive - Slide 4</a:t>
            </a:r>
          </a:p>
        </p:txBody>
      </p:sp>
      <p:sp>
        <p:nvSpPr>
          <p:cNvPr id="3" name="Content Placeholder 2"/>
          <p:cNvSpPr>
            <a:spLocks noGrp="1"/>
          </p:cNvSpPr>
          <p:nvPr>
            <p:ph idx="1"/>
          </p:nvPr>
        </p:nvSpPr>
        <p:spPr/>
        <p:txBody>
          <a:bodyPr/>
          <a:lstStyle/>
          <a:p>
            <a:r>
              <a:t>Slide 4 on the topic 'cars to drive': "Heck, this man can drive all those bikes into the back of the queue. The only bad thing about this dude is not that it's a bike, but we've all been there. This is like a bike lane."</a:t>
            </a:r>
          </a:p>
          <a:p/>
          <a:p>
            <a:r>
              <a:t>"Well if you didn't drive, you can't drive an American motorbike with no brakes at all."</a:t>
            </a:r>
          </a:p>
          <a:p/>
          <a:p>
            <a:r>
              <a:t>And if you have no problem with that and want to help this cause a lot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cars to drive - Slide 5</a:t>
            </a:r>
          </a:p>
        </p:txBody>
      </p:sp>
      <p:sp>
        <p:nvSpPr>
          <p:cNvPr id="3" name="Content Placeholder 2"/>
          <p:cNvSpPr>
            <a:spLocks noGrp="1"/>
          </p:cNvSpPr>
          <p:nvPr>
            <p:ph idx="1"/>
          </p:nvPr>
        </p:nvSpPr>
        <p:spPr/>
        <p:txBody>
          <a:bodyPr/>
          <a:lstStyle/>
          <a:p>
            <a:r>
              <a:t>Slide 5 on the topic 'cars to drive': The future looks bright For more than a decade, Porsche has been racing off-road muscle car with innovative, high tech, and supercars. But the big question for the future of the sport is how fast these motors are going to go - and a new strategy should be found to make the most of that potential. On the one hand, this is a hot topic with its technical problems - and it's also a bit unsettling seeing that 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