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toyota - Slide 1</a:t>
            </a:r>
          </a:p>
        </p:txBody>
      </p:sp>
      <p:sp>
        <p:nvSpPr>
          <p:cNvPr id="3" name="Content Placeholder 2"/>
          <p:cNvSpPr>
            <a:spLocks noGrp="1"/>
          </p:cNvSpPr>
          <p:nvPr>
            <p:ph idx="1"/>
          </p:nvPr>
        </p:nvSpPr>
        <p:spPr/>
        <p:txBody>
          <a:bodyPr/>
          <a:lstStyle/>
          <a:p>
            <a:r>
              <a:t>Slide 1 on the topic 'toyota': https://www.youtube.com/watch?v=6J7W_ZgS3cG A video posted by Nia Ghi (@niaghi) on Jun 7, 2017 at 6:12pm PDT</a:t>
            </a:r>
          </a:p>
          <a:p/>
          <a:p/>
          <a:p>
            <a:r>
              <a:t>Ghi has become one of the main spokespeople of the movement following its ascent to power in January 2016. She is known for her positive attitude towards women and in particular that she is proud of</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toyota - Slide 2</a:t>
            </a:r>
          </a:p>
        </p:txBody>
      </p:sp>
      <p:sp>
        <p:nvSpPr>
          <p:cNvPr id="3" name="Content Placeholder 2"/>
          <p:cNvSpPr>
            <a:spLocks noGrp="1"/>
          </p:cNvSpPr>
          <p:nvPr>
            <p:ph idx="1"/>
          </p:nvPr>
        </p:nvSpPr>
        <p:spPr/>
        <p:txBody>
          <a:bodyPr/>
          <a:lstStyle/>
          <a:p>
            <a:r>
              <a:t>Slide 2 on the topic 'toyota':</a:t>
            </a:r>
          </a:p>
          <a:p/>
          <a:p>
            <a:r>
              <a:t>http://toyota.tumblr.com/post/141622292518/toyota-porn-isk-is-unworthy</a:t>
            </a:r>
          </a:p>
          <a:p/>
          <a:p>
            <a:r>
              <a:t>We've had enough of the 'toyota' bandwagon — which many have noted is the type of content that draws attention to itself. But one thing we can count on is seeing some positive responses.</a:t>
            </a:r>
          </a:p>
          <a:p/>
          <a:p>
            <a:r>
              <a:t>On social media, we've discovered that almost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toyota - Slide 3</a:t>
            </a:r>
          </a:p>
        </p:txBody>
      </p:sp>
      <p:sp>
        <p:nvSpPr>
          <p:cNvPr id="3" name="Content Placeholder 2"/>
          <p:cNvSpPr>
            <a:spLocks noGrp="1"/>
          </p:cNvSpPr>
          <p:nvPr>
            <p:ph idx="1"/>
          </p:nvPr>
        </p:nvSpPr>
        <p:spPr/>
        <p:txBody>
          <a:bodyPr/>
          <a:lstStyle/>
          <a:p>
            <a:r>
              <a:t>Slide 3 on the topic 'toyota':</a:t>
            </a:r>
          </a:p>
          <a:p/>
          <a:p>
            <a:r>
              <a:t>http://youtu.be/1V6uLgjq5PVc</a:t>
            </a:r>
          </a:p>
          <a:p/>
          <a:p>
            <a:r>
              <a:t>We'll see what happens? After two minutes of play is the first of a kind of real video and the video is going very fast for once.</a:t>
            </a:r>
          </a:p>
          <a:p/>
          <a:p>
            <a:r>
              <a:t>One can imagine the player who wins this matchup could be the last person standing on the map or even the most dominant player from Korea.</a:t>
            </a:r>
          </a:p>
          <a:p/>
          <a:p>
            <a:r>
              <a:t>The whole team plays 3 minutes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toyota - Slide 4</a:t>
            </a:r>
          </a:p>
        </p:txBody>
      </p:sp>
      <p:sp>
        <p:nvSpPr>
          <p:cNvPr id="3" name="Content Placeholder 2"/>
          <p:cNvSpPr>
            <a:spLocks noGrp="1"/>
          </p:cNvSpPr>
          <p:nvPr>
            <p:ph idx="1"/>
          </p:nvPr>
        </p:nvSpPr>
        <p:spPr/>
        <p:txBody>
          <a:bodyPr/>
          <a:lstStyle/>
          <a:p>
            <a:r>
              <a:t>Slide 4 on the topic 'toyota':</a:t>
            </a:r>
          </a:p>
          <a:p/>
          <a:p>
            <a:r>
              <a:t>http://www.youtube.com/watch?v=H3ZYjB7v2hw</a:t>
            </a:r>
          </a:p>
          <a:p/>
          <a:p>
            <a:r>
              <a:t>But they were not alone.</a:t>
            </a:r>
          </a:p>
          <a:p/>
          <a:p>
            <a:r>
              <a:t>From a new issue of G+ magazine titled, "Uncut: The Uncut History of the Cartoonist Movement", on Feb 16th, 2011, I saw a whole group of artists who have the same dream, and it felt like a relief. Everyone in every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toyota - Slide 5</a:t>
            </a:r>
          </a:p>
        </p:txBody>
      </p:sp>
      <p:sp>
        <p:nvSpPr>
          <p:cNvPr id="3" name="Content Placeholder 2"/>
          <p:cNvSpPr>
            <a:spLocks noGrp="1"/>
          </p:cNvSpPr>
          <p:nvPr>
            <p:ph idx="1"/>
          </p:nvPr>
        </p:nvSpPr>
        <p:spPr/>
        <p:txBody>
          <a:bodyPr/>
          <a:lstStyle/>
          <a:p>
            <a:r>
              <a:t>Slide 5 on the topic 'toyota':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