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Growth Strategy Report for Bharat Herald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Transitioning from Print Dependency to Digital-First Future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Print circulation is declining YoY</a:t>
            </a:r>
          </a:p>
          <a:p>
            <a:r>
              <a:rPr dirty="0">
                <a:solidFill>
                  <a:schemeClr val="bg1"/>
                </a:solidFill>
              </a:rPr>
              <a:t>- Digital pilot showed potential but remains under-monetized</a:t>
            </a:r>
          </a:p>
          <a:p>
            <a:r>
              <a:rPr dirty="0">
                <a:solidFill>
                  <a:schemeClr val="bg1"/>
                </a:solidFill>
              </a:rPr>
              <a:t>- Ad revenue concentrated in few states/cities → risk of stagnation</a:t>
            </a:r>
          </a:p>
          <a:p>
            <a:r>
              <a:rPr dirty="0">
                <a:solidFill>
                  <a:schemeClr val="bg1"/>
                </a:solidFill>
              </a:rPr>
              <a:t>- Opportunity: Transition from ad-dependent print → diversified digital-first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Current State (Insights from Dashboards)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Print: Circulation declining; UP, Delhi, Bihar lead but waste % rising</a:t>
            </a:r>
          </a:p>
          <a:p>
            <a:r>
              <a:rPr dirty="0">
                <a:solidFill>
                  <a:schemeClr val="bg1"/>
                </a:solidFill>
              </a:rPr>
              <a:t>- Digital: Pilot reached 1M+ downloads, no subscription monetization</a:t>
            </a:r>
          </a:p>
          <a:p>
            <a:r>
              <a:rPr dirty="0">
                <a:solidFill>
                  <a:schemeClr val="bg1"/>
                </a:solidFill>
              </a:rPr>
              <a:t>- Revenue: 100% dependent on Ads; ROI per copy uneven across cities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Strategic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chemeClr val="bg1"/>
                </a:solidFill>
              </a:rPr>
              <a:t>Short-Term (0–12 months):</a:t>
            </a:r>
          </a:p>
          <a:p>
            <a:r>
              <a:rPr dirty="0">
                <a:solidFill>
                  <a:schemeClr val="bg1"/>
                </a:solidFill>
              </a:rPr>
              <a:t>• Launch E-paper Subscription (freemium)</a:t>
            </a:r>
          </a:p>
          <a:p>
            <a:r>
              <a:rPr dirty="0">
                <a:solidFill>
                  <a:schemeClr val="bg1"/>
                </a:solidFill>
              </a:rPr>
              <a:t>• Bundle Print + Digital access</a:t>
            </a:r>
          </a:p>
          <a:p>
            <a:r>
              <a:rPr dirty="0">
                <a:solidFill>
                  <a:schemeClr val="bg1"/>
                </a:solidFill>
              </a:rPr>
              <a:t>• Scale WhatsApp &amp; Short-form news</a:t>
            </a:r>
          </a:p>
          <a:p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Medium-Term (1–2 years):</a:t>
            </a:r>
          </a:p>
          <a:p>
            <a:r>
              <a:rPr dirty="0">
                <a:solidFill>
                  <a:schemeClr val="bg1"/>
                </a:solidFill>
              </a:rPr>
              <a:t>• Regional Vernacular Editions</a:t>
            </a:r>
          </a:p>
          <a:p>
            <a:r>
              <a:rPr dirty="0">
                <a:solidFill>
                  <a:schemeClr val="bg1"/>
                </a:solidFill>
              </a:rPr>
              <a:t>• Membership Programs (ad-free, newsletters)</a:t>
            </a:r>
          </a:p>
          <a:p>
            <a:endParaRPr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Long-Term (2–5 years): Diversify revenue streams</a:t>
            </a:r>
          </a:p>
          <a:p>
            <a:r>
              <a:rPr lang="en-US" dirty="0">
                <a:solidFill>
                  <a:schemeClr val="bg1"/>
                </a:solidFill>
              </a:rPr>
              <a:t>Offer data services: curated datasets on politics, economy, and markets.</a:t>
            </a:r>
          </a:p>
          <a:p>
            <a:r>
              <a:rPr lang="en-US" dirty="0">
                <a:solidFill>
                  <a:schemeClr val="bg1"/>
                </a:solidFill>
              </a:rPr>
              <a:t>Organize events and webinars: sponsored summits on politics, economy, and sports.</a:t>
            </a:r>
          </a:p>
          <a:p>
            <a:r>
              <a:rPr lang="en-US" dirty="0">
                <a:solidFill>
                  <a:schemeClr val="bg1"/>
                </a:solidFill>
              </a:rPr>
              <a:t>Use AI for content personalization and recommendations.</a:t>
            </a:r>
          </a:p>
          <a:p>
            <a:r>
              <a:rPr lang="en-US" dirty="0">
                <a:solidFill>
                  <a:schemeClr val="bg1"/>
                </a:solidFill>
              </a:rPr>
              <a:t>This ensures we are not just a media house but also a data and events company.”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A54EA1-87F6-4292-85C1-61F10A5E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37744" cy="740346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Case Study Inspirations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New York Times → Subscription-first model</a:t>
            </a:r>
          </a:p>
          <a:p>
            <a:r>
              <a:rPr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Dainik</a:t>
            </a:r>
            <a:r>
              <a:rPr dirty="0">
                <a:solidFill>
                  <a:schemeClr val="bg1"/>
                </a:solidFill>
              </a:rPr>
              <a:t> Bhaskar → Vernacular + WhatsApp success</a:t>
            </a:r>
          </a:p>
          <a:p>
            <a:r>
              <a:rPr dirty="0">
                <a:solidFill>
                  <a:schemeClr val="bg1"/>
                </a:solidFill>
              </a:rPr>
              <a:t>- Financial Times → Premium insights + events revenue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Reduce reliance on Ads (100% → &lt;70%)</a:t>
            </a:r>
          </a:p>
          <a:p>
            <a:r>
              <a:rPr dirty="0">
                <a:solidFill>
                  <a:schemeClr val="bg1"/>
                </a:solidFill>
              </a:rPr>
              <a:t>- 1M+ paying digital subscribers in 3 years</a:t>
            </a:r>
          </a:p>
          <a:p>
            <a:r>
              <a:rPr dirty="0">
                <a:solidFill>
                  <a:schemeClr val="bg1"/>
                </a:solidFill>
              </a:rPr>
              <a:t>- New revenue streams (events, data) → +20% revenue</a:t>
            </a:r>
          </a:p>
          <a:p>
            <a:r>
              <a:rPr dirty="0">
                <a:solidFill>
                  <a:schemeClr val="bg1"/>
                </a:solidFill>
              </a:rPr>
              <a:t>- Print = trust anchor, Digital = growth engine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283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Growth Strategy Report for Bharat Herald</vt:lpstr>
      <vt:lpstr>Executive Summary</vt:lpstr>
      <vt:lpstr>Current State (Insights from Dashboards)</vt:lpstr>
      <vt:lpstr>Strategic Priorities</vt:lpstr>
      <vt:lpstr>.</vt:lpstr>
      <vt:lpstr>Case Study Inspirations</vt:lpstr>
      <vt:lpstr>Expected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Karri Sai Abhilassh</cp:lastModifiedBy>
  <cp:revision>2</cp:revision>
  <dcterms:created xsi:type="dcterms:W3CDTF">2013-01-27T09:14:16Z</dcterms:created>
  <dcterms:modified xsi:type="dcterms:W3CDTF">2025-09-06T06:14:42Z</dcterms:modified>
  <cp:category/>
</cp:coreProperties>
</file>