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Saiful Islam" initials="MSI" lastIdx="1" clrIdx="0">
    <p:extLst>
      <p:ext uri="{19B8F6BF-5375-455C-9EA6-DF929625EA0E}">
        <p15:presenceInfo xmlns:p15="http://schemas.microsoft.com/office/powerpoint/2012/main" userId="Mohammad Saiful Isl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5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FE85-3268-46E0-B27C-8DFC8775D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4CE98-C040-4FE3-89E1-E0B684BB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3E7B-90EA-44CF-AA46-8AC0E87D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4FF2-4E59-44CB-AEA0-2101B2CE6A49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5C6CF-1CD5-4E29-BF17-16CFA452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1BDD2-8E6B-4EA0-8796-B506106F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AE0-47BB-4DC4-8DE0-B94C7DCA7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4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A2C6-D32A-4654-BBF5-C69AA041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52417-26FC-4973-818C-093D29F17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CE7D-26FB-487F-883F-4F134084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4FF2-4E59-44CB-AEA0-2101B2CE6A49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B26D2-54F9-4C52-90FB-596DCEFB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4F42-4971-4327-9AE6-43AFF66F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AE0-47BB-4DC4-8DE0-B94C7DCA7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53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C680E-EDF7-4099-8F96-DE9AEE22A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666CF-DD8E-480D-8343-D10CA3524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038A-9BDE-41A2-B9B2-6C531255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4FF2-4E59-44CB-AEA0-2101B2CE6A49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C81D-FE3A-43E7-AA66-A8738E7B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DD39-71B8-4AA1-AD2D-B91366D2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AE0-47BB-4DC4-8DE0-B94C7DCA7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3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99D1-5F86-404D-95C0-90DE3FEC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BA76-9379-4D8A-8B01-74C3B022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1CA4-8ABF-40B7-A4EE-9808B1CF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4FF2-4E59-44CB-AEA0-2101B2CE6A49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DA19-99A0-4024-A6EA-1F83CB45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E7F53-AD03-4957-A3E1-21FD5114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AE0-47BB-4DC4-8DE0-B94C7DCA7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2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CFD9-E958-4D32-AB01-E0A5CBFB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070FC-04D4-4606-82D8-18E85DB8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81D6-332B-4336-870A-2BEE0FB7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4FF2-4E59-44CB-AEA0-2101B2CE6A49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F4A6A-EF55-4A25-8EA8-5BEABE42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64B31-F7A3-4CF8-A2A6-D3B9E1CE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AE0-47BB-4DC4-8DE0-B94C7DCA7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7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0A43-0BFD-49F6-B946-AFE27ECD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20CB-32E9-4922-B394-75F52757B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3A1ED-09C7-4D59-96FC-F65DB4599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2D070-3196-405D-B56A-ADC890C7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4FF2-4E59-44CB-AEA0-2101B2CE6A49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78A23-11E5-4D47-A6A7-1B2EA200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F708F-9DF5-4F88-ADF3-44C43C98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AE0-47BB-4DC4-8DE0-B94C7DCA7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B252-A1AD-4267-8FEF-49D32185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70E4-A66A-4289-B232-46AC8A13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22277-7942-49FD-AD61-9217201AB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934A5-E182-4A85-A911-858636727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99F08-9BCC-4754-B96D-7883127FC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D3257-5045-4E51-9C16-C3627AD1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4FF2-4E59-44CB-AEA0-2101B2CE6A49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9CD6B-BCA5-4171-BB97-A8285751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5D757-A995-4F63-B515-67A8C1A7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AE0-47BB-4DC4-8DE0-B94C7DCA7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27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2466-9DAB-4E00-9CE5-CD81B831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9266B-27DC-4037-8BEE-C2F653B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4FF2-4E59-44CB-AEA0-2101B2CE6A49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E4441-64EA-451A-A6AD-F27021D5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17628-2F85-4999-9CE0-BAFA58B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AE0-47BB-4DC4-8DE0-B94C7DCA7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7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55E48-00E8-4A61-A133-A4C37FDD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4FF2-4E59-44CB-AEA0-2101B2CE6A49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BACA5-636F-4999-9474-DD02464F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64A10-3E80-46B2-BF0E-B378F3F8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AE0-47BB-4DC4-8DE0-B94C7DCA7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04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08AB-AA04-4C37-B2B6-F545925C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D614-60B9-4717-AC22-70199591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17B59-1F5B-438C-AC16-D329BF6C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9C72-2562-4E18-9881-9F9E9426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4FF2-4E59-44CB-AEA0-2101B2CE6A49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8D6AD-9FDA-4D6F-84DB-71CA941B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1B5EA-BF2B-45CD-8D6C-88E38CF4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AE0-47BB-4DC4-8DE0-B94C7DCA7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50BC-58F4-4834-82F8-E88C19FC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A40A9-C089-4B11-A505-B183147BB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2FF35-223A-4227-8DD4-9F6216024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76EC3-4915-4638-8526-94C3CC00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4FF2-4E59-44CB-AEA0-2101B2CE6A49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0FA0D-0505-4807-8996-1C771F66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7325-F008-45A8-92BB-48BEEB66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AE0-47BB-4DC4-8DE0-B94C7DCA7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81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A8DF5-498B-42DF-9460-924E5F49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06C8B-BB56-4AB2-8A46-B412C4DFF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EF8F-40E6-4F12-8216-30E0E5B25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4FF2-4E59-44CB-AEA0-2101B2CE6A49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1FD15-B977-41AF-B6A1-294FB2E83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3D8C-5B76-4E7E-A8A5-CB9AB43E2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06AE0-47BB-4DC4-8DE0-B94C7DCA7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9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6D1E-B646-4C8F-9D53-4A9F99ED5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D3F50-5D1A-46A7-B706-22987F7B9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E5D89-5B42-46EF-8011-D0F58AF1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6171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7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5E59-C20A-495A-9CED-B8EE6EB5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D02ED1-7A84-4F55-80C4-C48234E2D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46730" cy="6858000"/>
          </a:xfrm>
        </p:spPr>
      </p:pic>
    </p:spTree>
    <p:extLst>
      <p:ext uri="{BB962C8B-B14F-4D97-AF65-F5344CB8AC3E}">
        <p14:creationId xmlns:p14="http://schemas.microsoft.com/office/powerpoint/2010/main" val="160512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8EED-A2EA-40CB-B0A4-13A0DB36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74517F-C734-44FF-B985-6E53FBBD5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0"/>
            <a:ext cx="8115300" cy="6855015"/>
          </a:xfrm>
        </p:spPr>
      </p:pic>
    </p:spTree>
    <p:extLst>
      <p:ext uri="{BB962C8B-B14F-4D97-AF65-F5344CB8AC3E}">
        <p14:creationId xmlns:p14="http://schemas.microsoft.com/office/powerpoint/2010/main" val="109693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4000-4A8E-4BD0-A1A3-8D306F40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1F594-F3C9-4902-94EF-91A406B01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713913" cy="6858000"/>
          </a:xfrm>
        </p:spPr>
      </p:pic>
    </p:spTree>
    <p:extLst>
      <p:ext uri="{BB962C8B-B14F-4D97-AF65-F5344CB8AC3E}">
        <p14:creationId xmlns:p14="http://schemas.microsoft.com/office/powerpoint/2010/main" val="238020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3313-F69C-4EEF-99EC-E7B7A3B3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629B6-1A4C-4D81-8FCE-C8269400E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16654" cy="6858000"/>
          </a:xfrm>
        </p:spPr>
      </p:pic>
    </p:spTree>
    <p:extLst>
      <p:ext uri="{BB962C8B-B14F-4D97-AF65-F5344CB8AC3E}">
        <p14:creationId xmlns:p14="http://schemas.microsoft.com/office/powerpoint/2010/main" val="219856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24E1-0BF1-48F2-A0A8-588BC65C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37310-1964-49E4-9989-6D8E8BC3C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680731" cy="6858000"/>
          </a:xfrm>
        </p:spPr>
      </p:pic>
    </p:spTree>
    <p:extLst>
      <p:ext uri="{BB962C8B-B14F-4D97-AF65-F5344CB8AC3E}">
        <p14:creationId xmlns:p14="http://schemas.microsoft.com/office/powerpoint/2010/main" val="48770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Saiful Islam</dc:creator>
  <cp:lastModifiedBy>Mohammad Saiful Islam</cp:lastModifiedBy>
  <cp:revision>1</cp:revision>
  <dcterms:created xsi:type="dcterms:W3CDTF">2021-01-03T17:47:13Z</dcterms:created>
  <dcterms:modified xsi:type="dcterms:W3CDTF">2021-01-03T17:54:22Z</dcterms:modified>
</cp:coreProperties>
</file>