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4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FE28-D18B-40B1-BF4F-CF591A010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8D742-9681-421E-A0A6-96557800F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7EBE1-E502-4261-A54C-7F4446A5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4D38-DFA5-4025-A772-888FF1C3B932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B744-3A0E-4DA2-B1BA-4ECE4A79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7E878-5029-4BFF-A47D-D369E27F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7521-4641-4CB8-B9A8-541804CE2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1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2EFA-2F72-4ADC-AC7C-0FAA38C1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B1439-8B66-4BDE-979A-54E276BE1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D39B5-B59A-4A8C-B6AD-6F97F2DF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4D38-DFA5-4025-A772-888FF1C3B932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5608-DC5F-4612-B882-18FAD70A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721D9-67D4-4CB5-978C-D9183AE5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7521-4641-4CB8-B9A8-541804CE2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E1983-FBB9-471C-81C2-F70004565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7DC6D-029A-4899-B005-26EA96EFD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9C772-6593-4430-93A4-3ECACFAD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4D38-DFA5-4025-A772-888FF1C3B932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0B90C-F577-41EE-AD48-0DBA8684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600EA-060E-41D0-9C0E-1D92AD2D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7521-4641-4CB8-B9A8-541804CE2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2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484-FE9D-4D16-9E58-AA15557B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8642-D8F1-4CA2-AE64-05E1E753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94ACC-69E6-47D7-94F0-796EB80A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4D38-DFA5-4025-A772-888FF1C3B932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E9BAF-0849-48C5-A924-0F4CF926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515C-0651-45D5-8591-3E95F907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7521-4641-4CB8-B9A8-541804CE2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6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166C-47BE-481B-913B-F665FA9B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A9676-E355-4F80-A07B-426478F5F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8056-2D05-495F-A260-2925DDCB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4D38-DFA5-4025-A772-888FF1C3B932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DB29-6208-44DF-BE01-4E07AF4F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8D448-4F8A-4E8E-A994-9C235026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7521-4641-4CB8-B9A8-541804CE2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2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C068-C4D5-450F-AFD2-13638CFC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CF04-E927-4ACB-BB36-A3077AAAA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2116C-31B5-4BDD-82BE-C209A4B3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946D6-9323-43E1-9F09-7C7158C1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4D38-DFA5-4025-A772-888FF1C3B932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86709-7342-4280-8FBE-456E04F5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C43F9-F9AC-44DC-A65E-1EF4D4A7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7521-4641-4CB8-B9A8-541804CE2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1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9239-C6FF-4348-A1CA-0271F056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6841-9259-4312-930E-FB4F5818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B67B9-1CA6-403A-A7CE-7CA4646CF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F8F10-562F-4F09-A935-53919DF57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B7B66-8ECD-43EB-B26F-4A36A7832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185C4-FF46-47FB-9125-BF7F1008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4D38-DFA5-4025-A772-888FF1C3B932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6F553-70B8-4BA4-AE72-45EE64D5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82848-A668-4E8E-BEF1-FE22CDE2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7521-4641-4CB8-B9A8-541804CE2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00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6C16-34CE-4A4C-8D69-A240381E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07D02-1FE0-4DD5-921A-7BD275BC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4D38-DFA5-4025-A772-888FF1C3B932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FA8CE-A7BC-46D4-8DC4-B1796ED4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0187-6C91-4894-A950-93F2A64C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7521-4641-4CB8-B9A8-541804CE2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90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12F26-C417-4373-A918-3EBD0BD9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4D38-DFA5-4025-A772-888FF1C3B932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C147E-A9AF-41C5-BE72-54FDC870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4D0CF-316C-40CB-8553-F0FB7B42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7521-4641-4CB8-B9A8-541804CE2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218C-6623-481F-9B7C-7DB3F830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EE87-8CBE-4EEA-ADDA-276C51F2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AB963-3503-44F5-B92F-D39BE8508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C7336-DB2D-4A56-B6C0-096911D1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4D38-DFA5-4025-A772-888FF1C3B932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F0685-EEE4-4999-BD9F-3FA62C2C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13260-59D7-46D7-B6E6-4152523F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7521-4641-4CB8-B9A8-541804CE2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64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95D4-76CE-4D4E-9C4D-EB78729C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E116-1A32-4C5F-8D4E-8D5960FBC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6BF2C-E64F-4BF8-9D0F-694D997A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470CD-C1FF-4A4B-83F8-63C92E17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4D38-DFA5-4025-A772-888FF1C3B932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6DFC1-5A8E-4C87-BAD0-BFC762FA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0D007-B769-4FB8-92EF-5834D401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7521-4641-4CB8-B9A8-541804CE2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85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29E85-0AB8-4A99-B50A-8691551D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8C751-38DC-451A-8EF7-A344C56F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B791-457B-47D0-8574-3A2886CE4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64D38-DFA5-4025-A772-888FF1C3B932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601E-9C42-4863-AF5D-73CC70FD7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4C060-D3DB-4A4D-9C62-537A38EAE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7521-4641-4CB8-B9A8-541804CE2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0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3111-118D-4C6A-A464-D9FC5549A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25787-D8B0-4325-9595-BA80990AB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54356-C0CF-498F-AA87-A5ED183DD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55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DBB26-23A4-4650-B75D-367E99552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064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8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Saiful Islam</dc:creator>
  <cp:lastModifiedBy>Mohammad Saiful Islam</cp:lastModifiedBy>
  <cp:revision>1</cp:revision>
  <dcterms:created xsi:type="dcterms:W3CDTF">2020-12-25T18:18:50Z</dcterms:created>
  <dcterms:modified xsi:type="dcterms:W3CDTF">2020-12-25T18:22:14Z</dcterms:modified>
</cp:coreProperties>
</file>