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17B5-665A-435F-B7A9-87E5C8E6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0505A-939B-41F8-ABA7-ED3A7E2A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5C6B-5369-48C0-A8A7-92039159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2CD67-53FD-4F76-BEDD-0896CFE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FB79-ED0B-406B-A763-AC74ED20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1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0B75-DC5B-493F-B46F-5B8F1A9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26C9-56F6-4530-9A15-5109BF1B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0758-2516-43D5-ACBC-0C5C1B04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8BDC-A314-47BD-8CD7-791C7244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3EEB-0B9A-4D3C-BCA8-552EBE4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4474D-9114-44CF-BF90-9A0A79457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9F9F7-06B9-421D-8F96-41C54A31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02A9-C0F3-49D6-91EE-3807FDF4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39FD-5972-4076-88E7-F9A57E76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F990-CC1A-4497-9D4D-130CFC15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8C49-00EC-41D4-A1D4-C2A27E5A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99C0-8594-4023-B46A-BEEE5214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5A86-E8C6-4095-BE1B-ADDDF4BB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D114-4C66-4BFE-930B-EBF60E1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9A12-229F-4212-8B9C-C9ED490B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CE1A-56D8-4C8F-89CF-A08FB88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7689-88FC-472D-8655-8F72C441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A23F-477C-4EA4-AF1C-09936FC0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F8385-03F5-47B9-99F4-CB0E889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5F90-E63E-40CF-A166-53A23DBB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90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DD05-7A90-4297-AFF4-DCFCE629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63EC-ACB2-4CE9-B896-615C7E565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89A1-E87E-4FCB-A958-34FE71D0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4685-1961-466C-AE39-7473AA1C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9D805-3152-4B1F-B07D-3A831F26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B45C-D6DC-4038-9A09-0E4E05DA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2772-5E9B-487D-856E-129FA1CD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ACEE-2F3F-4EAC-9C95-8C5B84C3D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D5A30-C50B-4C09-A2E1-74A8356F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6ED8-40FC-43A2-87F2-8E68B3065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CDB03-E13D-45C5-8976-CF893AE00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72A77-2EB2-4806-B203-FEED527F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3A0B3-B989-4FCD-A055-E9938895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F99BE-8D17-4657-8F32-43C8E66E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C8A6-EF01-4DE5-B934-3ACDAFDC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073C5-6BC4-4C7C-9BFB-B0AE9E10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586A6-B7EA-4084-9F97-9D6D9374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4B10-EB80-4B9D-B96E-ABD14038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9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B834B-916D-4738-9B55-ACB6AF8F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2B6B0-3FC7-4261-A9C2-AC712414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34F78-7375-4E59-A7D7-33B45E5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7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B450-ED2D-4732-AC10-02E7F3A1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0677-AEAF-4D2E-BB91-235CB36B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687A0-9922-4179-B46B-CDAA515B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E089-3E99-4F6D-8866-DA11F99B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FDD2-20AB-4273-A184-991A1B5F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A90F-3179-4971-B051-A5F8DF2C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7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354-C74A-49C0-A14C-634810E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4195-22E9-41FC-BC51-BE868B1D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334BE-D409-437E-A1D2-ECF457CF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7C99-821B-470D-BDFD-35289FCC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8444-A2D3-4EEC-BF1E-015EF851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15EA3-7017-4D10-8AD0-3A9A5D38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9BD7C-1026-4DCC-AB42-4582726B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A8D72-1167-43A5-B9EF-7F905731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181C-A37E-41A5-9815-E15CCF8B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D9AB-C944-4195-9A88-2191F5058D6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1D2D-8473-443E-B935-DF6230E0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CEF7-505C-4A82-90ED-0765E6DD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1265-5AE6-4E0F-8264-88062A614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52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3C22-7360-4A89-B6AD-C0754F483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B1444-8FDB-47A8-87C7-22A39E182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22BAC-8230-4663-98E9-CEECA47D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4561"/>
            <a:ext cx="6598596" cy="7242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C64AC-DC63-4308-9DD3-51A670765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96" y="0"/>
            <a:ext cx="692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Saiful Islam</dc:creator>
  <cp:lastModifiedBy>Mohammad Saiful Islam</cp:lastModifiedBy>
  <cp:revision>1</cp:revision>
  <dcterms:created xsi:type="dcterms:W3CDTF">2021-01-13T16:21:11Z</dcterms:created>
  <dcterms:modified xsi:type="dcterms:W3CDTF">2021-01-13T16:22:51Z</dcterms:modified>
</cp:coreProperties>
</file>