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0C1F-0F8E-46ED-92BB-25EFA9D69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B37F5-79C3-4F90-B4C9-3F2507435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0A5DE-46F5-4799-9EF7-F51EC331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1D66-2309-400D-B0EC-FE4C21194ED6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4660-35FB-4352-A5BC-45BE3ACF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AE11E-F411-4E73-9751-8E5BCAE1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2CD8E-664C-47AD-8066-BF3E00C9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25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A3F6-23DB-469E-884B-D5CD9372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DC09E-01C1-4433-9D24-2EEE86B7F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9445D-DA54-4D51-BCF3-A00759E7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1D66-2309-400D-B0EC-FE4C21194ED6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02A05-E422-4671-A357-9B8C72C5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546C5-897E-4DE3-86B2-BF288A5F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2CD8E-664C-47AD-8066-BF3E00C9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43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8E13B-6CDB-4CA3-9924-CC5A9987F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D6550-BCC2-4141-878B-E97C87305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B8BEA-6244-4FE5-9E2D-890915FB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1D66-2309-400D-B0EC-FE4C21194ED6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13A4C-B0B3-4CDA-AC78-5B53427A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B5F80-0CAE-4C9D-8D6C-8EDFDCF3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2CD8E-664C-47AD-8066-BF3E00C9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98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6B3F-A467-44DA-8A4E-441A5D9E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C85B6-9336-47C9-A62A-0807E0678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BBE9C-DEF5-4193-9387-957D1A7A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1D66-2309-400D-B0EC-FE4C21194ED6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12C8E-361C-4B87-ACCE-798FA5BC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9AF03-0B73-4C5E-8E94-97A72ECA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2CD8E-664C-47AD-8066-BF3E00C9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57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DFBA-6CC9-43DC-979D-A26D1A9A7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BB40F-8044-40FD-A76A-3D36F5F49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4841C-3FB6-466F-96B0-A66B0CDE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1D66-2309-400D-B0EC-FE4C21194ED6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FC684-4081-44A6-8137-374C0543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75B81-B779-4126-8E63-5E6C6BE6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2CD8E-664C-47AD-8066-BF3E00C9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07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6A9E-5D20-4D55-B211-412ACD05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9EFA7-621A-421A-A5D7-6E75E617F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0921A-3F96-4401-BDBE-8BBA786A3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01D31-AD56-4C28-9C3E-B4DB5ABE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1D66-2309-400D-B0EC-FE4C21194ED6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5E0DE-5190-4239-AA60-19A14BE0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80BDB-3685-4939-8830-1CC8614F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2CD8E-664C-47AD-8066-BF3E00C9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28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FDC8-AAEA-42A6-9097-C5FA6B25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4C916-8CB5-4CF4-8786-53521650E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9FD67-B77A-450F-9905-BFA62E35F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8434D-9F9A-4EF3-94F6-A13A870CB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1D486-24C0-427C-9064-A1DE51D81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62F8D-7157-479D-B947-3C22DD46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1D66-2309-400D-B0EC-FE4C21194ED6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FAF7D-479D-40DE-946C-DECEA6BC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A0CE7-C933-48A2-A130-DC09C5F1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2CD8E-664C-47AD-8066-BF3E00C9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99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6485-DC4B-49C4-9DA5-1430A915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05304-0FA4-44BD-AFAF-F2687CB5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1D66-2309-400D-B0EC-FE4C21194ED6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3DCF5-D7F7-4EF7-839B-A90C8B4D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BA5B5-F390-4D0B-84E8-EEE224C7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2CD8E-664C-47AD-8066-BF3E00C9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07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5B626-F089-4DD2-A848-B73DA9EC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1D66-2309-400D-B0EC-FE4C21194ED6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31897-BD7A-4B44-AB55-076238B8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7395D-EA0D-4644-A564-3DD9D184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2CD8E-664C-47AD-8066-BF3E00C9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81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34D0-1192-472D-9A1C-E7DD02ED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23924-30BE-40D8-8F83-2BFE6BC15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A7FF2-1D22-4DC8-ADD9-D8E5A64DF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24DB2-7174-420B-ACEB-FCB6A3FC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1D66-2309-400D-B0EC-FE4C21194ED6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5D24F-E2E4-429D-82DC-A4D2C920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14954-45B5-4998-A5BD-D0308834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2CD8E-664C-47AD-8066-BF3E00C9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66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5F9E-5E70-462D-A2F0-56FE393A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A8265-D08A-44BB-93FE-D8E5A057B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70689-6DB7-43C5-B5E9-8B3B11E00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2BD20-FA31-4550-8525-053312D7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1D66-2309-400D-B0EC-FE4C21194ED6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63799-1D25-49BC-AFA3-61FF3B01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82FEA-D9B4-4319-9941-07ECB4B9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2CD8E-664C-47AD-8066-BF3E00C9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3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CF502-87B9-4DB2-8BD5-12A8D7EB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614F6-284E-4F42-99F4-DD787AA89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A236D-4AFC-4370-841E-47B44CFCF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01D66-2309-400D-B0EC-FE4C21194ED6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4DE8C-06F3-49CD-BDFB-99D0A1A0C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59BCE-32FE-42C3-A728-6901CA91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2CD8E-664C-47AD-8066-BF3E00C9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01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6C32-093C-41AD-AE83-5084112CF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2784F-6A38-4C9C-98CB-183742773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05A759-EF78-4BED-B26F-B2DF1EF89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257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868087-7CB7-4D85-9F6B-D180EA6C7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7284"/>
            <a:ext cx="12192000" cy="174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2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A66F-1C60-43C6-844E-9F5BD137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124F08-FC21-4DF1-8F44-168A84004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4418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EB1A-7CFD-468E-98E0-5A8DE1A8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667723-027B-4906-869F-9F34C6A0A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100639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Saiful Islam</dc:creator>
  <cp:lastModifiedBy>Mohammad Saiful Islam</cp:lastModifiedBy>
  <cp:revision>2</cp:revision>
  <dcterms:created xsi:type="dcterms:W3CDTF">2021-01-05T22:52:43Z</dcterms:created>
  <dcterms:modified xsi:type="dcterms:W3CDTF">2021-01-06T12:53:29Z</dcterms:modified>
</cp:coreProperties>
</file>