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9" r:id="rId2"/>
  </p:sldMasterIdLst>
  <p:notesMasterIdLst>
    <p:notesMasterId r:id="rId12"/>
  </p:notesMasterIdLst>
  <p:sldIdLst>
    <p:sldId id="256" r:id="rId3"/>
    <p:sldId id="260" r:id="rId4"/>
    <p:sldId id="261" r:id="rId5"/>
    <p:sldId id="266" r:id="rId6"/>
    <p:sldId id="262" r:id="rId7"/>
    <p:sldId id="263" r:id="rId8"/>
    <p:sldId id="264" r:id="rId9"/>
    <p:sldId id="265" r:id="rId10"/>
    <p:sldId id="259" r:id="rId11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13"/>
      <p:bold r:id="rId14"/>
      <p:italic r:id="rId15"/>
      <p:boldItalic r:id="rId16"/>
    </p:embeddedFont>
    <p:embeddedFont>
      <p:font typeface="Nunito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HdTDamsG2dECYCEOJptvO3dLb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9BF8"/>
    <a:srgbClr val="009E35"/>
    <a:srgbClr val="63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b6b509cee3_9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2b6b509cee3_9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>
          <a:extLst>
            <a:ext uri="{FF2B5EF4-FFF2-40B4-BE49-F238E27FC236}">
              <a16:creationId xmlns:a16="http://schemas.microsoft.com/office/drawing/2014/main" id="{6541BABB-F135-8DD4-698E-FC0F3C530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b6b509cee3_9_359:notes">
            <a:extLst>
              <a:ext uri="{FF2B5EF4-FFF2-40B4-BE49-F238E27FC236}">
                <a16:creationId xmlns:a16="http://schemas.microsoft.com/office/drawing/2014/main" id="{949E1503-7AB3-AFED-CDD3-A49C4E3362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2b6b509cee3_9_359:notes">
            <a:extLst>
              <a:ext uri="{FF2B5EF4-FFF2-40B4-BE49-F238E27FC236}">
                <a16:creationId xmlns:a16="http://schemas.microsoft.com/office/drawing/2014/main" id="{FDCACB46-AA0A-91E6-F00E-7B5FAC8E19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897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>
          <a:extLst>
            <a:ext uri="{FF2B5EF4-FFF2-40B4-BE49-F238E27FC236}">
              <a16:creationId xmlns:a16="http://schemas.microsoft.com/office/drawing/2014/main" id="{D9A82C2E-507B-FCDD-18FF-3D2B4EEDC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b6b509cee3_9_359:notes">
            <a:extLst>
              <a:ext uri="{FF2B5EF4-FFF2-40B4-BE49-F238E27FC236}">
                <a16:creationId xmlns:a16="http://schemas.microsoft.com/office/drawing/2014/main" id="{B0F394BF-C449-1F88-DA69-6CAE7AE026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2b6b509cee3_9_359:notes">
            <a:extLst>
              <a:ext uri="{FF2B5EF4-FFF2-40B4-BE49-F238E27FC236}">
                <a16:creationId xmlns:a16="http://schemas.microsoft.com/office/drawing/2014/main" id="{9446B93B-8C62-2D4D-93A2-2829E49BB4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334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>
          <a:extLst>
            <a:ext uri="{FF2B5EF4-FFF2-40B4-BE49-F238E27FC236}">
              <a16:creationId xmlns:a16="http://schemas.microsoft.com/office/drawing/2014/main" id="{776B5ECD-CEC9-47D7-2729-838002F3A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b6b509cee3_9_359:notes">
            <a:extLst>
              <a:ext uri="{FF2B5EF4-FFF2-40B4-BE49-F238E27FC236}">
                <a16:creationId xmlns:a16="http://schemas.microsoft.com/office/drawing/2014/main" id="{AFE8D794-6DE1-60FE-52E5-FCDF67555D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2b6b509cee3_9_359:notes">
            <a:extLst>
              <a:ext uri="{FF2B5EF4-FFF2-40B4-BE49-F238E27FC236}">
                <a16:creationId xmlns:a16="http://schemas.microsoft.com/office/drawing/2014/main" id="{116AABAD-8313-1EDE-1029-31C23E09FA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180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>
          <a:extLst>
            <a:ext uri="{FF2B5EF4-FFF2-40B4-BE49-F238E27FC236}">
              <a16:creationId xmlns:a16="http://schemas.microsoft.com/office/drawing/2014/main" id="{03380C33-E5B0-5B23-099C-256FAF1E3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b6b509cee3_9_359:notes">
            <a:extLst>
              <a:ext uri="{FF2B5EF4-FFF2-40B4-BE49-F238E27FC236}">
                <a16:creationId xmlns:a16="http://schemas.microsoft.com/office/drawing/2014/main" id="{A6228CE4-ADA3-E518-5486-7F7CC8D7E5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2b6b509cee3_9_359:notes">
            <a:extLst>
              <a:ext uri="{FF2B5EF4-FFF2-40B4-BE49-F238E27FC236}">
                <a16:creationId xmlns:a16="http://schemas.microsoft.com/office/drawing/2014/main" id="{C7DF4991-0529-C1CF-8B11-345C564B36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949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>
          <a:extLst>
            <a:ext uri="{FF2B5EF4-FFF2-40B4-BE49-F238E27FC236}">
              <a16:creationId xmlns:a16="http://schemas.microsoft.com/office/drawing/2014/main" id="{6589B82B-D360-042C-31C7-150CEDB03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b6b509cee3_9_359:notes">
            <a:extLst>
              <a:ext uri="{FF2B5EF4-FFF2-40B4-BE49-F238E27FC236}">
                <a16:creationId xmlns:a16="http://schemas.microsoft.com/office/drawing/2014/main" id="{317FAF74-1F59-EA0C-62CB-4B1C77F0B1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2b6b509cee3_9_359:notes">
            <a:extLst>
              <a:ext uri="{FF2B5EF4-FFF2-40B4-BE49-F238E27FC236}">
                <a16:creationId xmlns:a16="http://schemas.microsoft.com/office/drawing/2014/main" id="{A38E9030-BA30-BB86-9811-4B14E4007F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202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>
          <a:extLst>
            <a:ext uri="{FF2B5EF4-FFF2-40B4-BE49-F238E27FC236}">
              <a16:creationId xmlns:a16="http://schemas.microsoft.com/office/drawing/2014/main" id="{8F1ECAB8-AF06-74B2-C3F0-D2C3B3D2A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b6b509cee3_9_359:notes">
            <a:extLst>
              <a:ext uri="{FF2B5EF4-FFF2-40B4-BE49-F238E27FC236}">
                <a16:creationId xmlns:a16="http://schemas.microsoft.com/office/drawing/2014/main" id="{8887B509-211F-A01F-9F27-9DA66AF567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2b6b509cee3_9_359:notes">
            <a:extLst>
              <a:ext uri="{FF2B5EF4-FFF2-40B4-BE49-F238E27FC236}">
                <a16:creationId xmlns:a16="http://schemas.microsoft.com/office/drawing/2014/main" id="{4934517A-D821-683C-C663-F601E717E7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64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>
          <a:extLst>
            <a:ext uri="{FF2B5EF4-FFF2-40B4-BE49-F238E27FC236}">
              <a16:creationId xmlns:a16="http://schemas.microsoft.com/office/drawing/2014/main" id="{F5CBC67A-C8B3-68C8-1E45-84859F865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b6b509cee3_9_359:notes">
            <a:extLst>
              <a:ext uri="{FF2B5EF4-FFF2-40B4-BE49-F238E27FC236}">
                <a16:creationId xmlns:a16="http://schemas.microsoft.com/office/drawing/2014/main" id="{7834B3A7-B68B-EF62-E9E5-CCEDD4B086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2b6b509cee3_9_359:notes">
            <a:extLst>
              <a:ext uri="{FF2B5EF4-FFF2-40B4-BE49-F238E27FC236}">
                <a16:creationId xmlns:a16="http://schemas.microsoft.com/office/drawing/2014/main" id="{4511643F-9BEE-8188-ACFD-C3FDCB3AEB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237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b6b509cee3_9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g2b6b509cee3_9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6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6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6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6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6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6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6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6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6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6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6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g2b6b509cee3_9_401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5"/>
          </a:xfrm>
        </p:grpSpPr>
        <p:pic>
          <p:nvPicPr>
            <p:cNvPr id="130" name="Google Shape;130;g2b6b509cee3_9_401" descr="HD-PanelTitle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g2b6b509cee3_9_401"/>
            <p:cNvSpPr/>
            <p:nvPr/>
          </p:nvSpPr>
          <p:spPr>
            <a:xfrm>
              <a:off x="2328332" y="1540931"/>
              <a:ext cx="7543800" cy="38355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2" name="Google Shape;132;g2b6b509cee3_9_401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g2b6b509cee3_9_401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" name="Google Shape;134;g2b6b509cee3_9_401"/>
          <p:cNvSpPr txBox="1">
            <a:spLocks noGrp="1"/>
          </p:cNvSpPr>
          <p:nvPr>
            <p:ph type="ctrTitle"/>
          </p:nvPr>
        </p:nvSpPr>
        <p:spPr>
          <a:xfrm>
            <a:off x="2019299" y="1403349"/>
            <a:ext cx="5111700" cy="11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600"/>
              <a:buFont typeface="Garamond"/>
              <a:buNone/>
              <a:defRPr sz="9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2b6b509cee3_9_401"/>
          <p:cNvSpPr txBox="1">
            <a:spLocks noGrp="1"/>
          </p:cNvSpPr>
          <p:nvPr>
            <p:ph type="subTitle" idx="1"/>
          </p:nvPr>
        </p:nvSpPr>
        <p:spPr>
          <a:xfrm>
            <a:off x="2019299" y="2743198"/>
            <a:ext cx="51117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SzPts val="4293"/>
              <a:buNone/>
              <a:defRPr sz="3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g2b6b509cee3_9_401"/>
          <p:cNvSpPr txBox="1">
            <a:spLocks noGrp="1"/>
          </p:cNvSpPr>
          <p:nvPr>
            <p:ph type="dt" idx="10"/>
          </p:nvPr>
        </p:nvSpPr>
        <p:spPr>
          <a:xfrm>
            <a:off x="5987425" y="3778247"/>
            <a:ext cx="6732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2b6b509cee3_9_401"/>
          <p:cNvSpPr txBox="1">
            <a:spLocks noGrp="1"/>
          </p:cNvSpPr>
          <p:nvPr>
            <p:ph type="ftr" idx="11"/>
          </p:nvPr>
        </p:nvSpPr>
        <p:spPr>
          <a:xfrm>
            <a:off x="2019298" y="3778247"/>
            <a:ext cx="3911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2b6b509cee3_9_401"/>
          <p:cNvSpPr txBox="1">
            <a:spLocks noGrp="1"/>
          </p:cNvSpPr>
          <p:nvPr>
            <p:ph type="sldNum" idx="12"/>
          </p:nvPr>
        </p:nvSpPr>
        <p:spPr>
          <a:xfrm>
            <a:off x="6717676" y="3778247"/>
            <a:ext cx="4134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g2b6b509cee3_9_401"/>
          <p:cNvCxnSpPr/>
          <p:nvPr/>
        </p:nvCxnSpPr>
        <p:spPr>
          <a:xfrm>
            <a:off x="2019299" y="2641598"/>
            <a:ext cx="51117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6b509cee3_9_4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b6b509cee3_9_4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b6b509cee3_9_4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b6b509cee3_9_41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aramond"/>
              <a:buNone/>
              <a:defRPr sz="3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5" name="Google Shape;145;g2b6b509cee3_9_41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g2b6b509cee3_9_41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g2b6b509cee3_9_420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g2b6b509cee3_9_420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g2b6b509cee3_9_420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900" cy="24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g2b6b509cee3_9_420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2b6b509cee3_9_420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2b6b509cee3_9_420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6b509cee3_9_427"/>
          <p:cNvSpPr txBox="1">
            <a:spLocks noGrp="1"/>
          </p:cNvSpPr>
          <p:nvPr>
            <p:ph type="title"/>
          </p:nvPr>
        </p:nvSpPr>
        <p:spPr>
          <a:xfrm>
            <a:off x="1511302" y="1314454"/>
            <a:ext cx="6119100" cy="13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822"/>
              <a:buFont typeface="Garamond"/>
              <a:buNone/>
              <a:defRPr sz="7822" b="0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g2b6b509cee3_9_427"/>
          <p:cNvSpPr txBox="1">
            <a:spLocks noGrp="1"/>
          </p:cNvSpPr>
          <p:nvPr>
            <p:ph type="body" idx="1"/>
          </p:nvPr>
        </p:nvSpPr>
        <p:spPr>
          <a:xfrm>
            <a:off x="1511300" y="2884539"/>
            <a:ext cx="61191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SzPts val="4907"/>
              <a:buNone/>
              <a:defRPr sz="4267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g2b6b509cee3_9_427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2b6b509cee3_9_427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g2b6b509cee3_9_427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0" name="Google Shape;160;g2b6b509cee3_9_427"/>
          <p:cNvCxnSpPr/>
          <p:nvPr/>
        </p:nvCxnSpPr>
        <p:spPr>
          <a:xfrm>
            <a:off x="1509542" y="2782939"/>
            <a:ext cx="6122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g2b6b509cee3_9_434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g2b6b509cee3_9_434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2b6b509cee3_9_434"/>
          <p:cNvSpPr txBox="1">
            <a:spLocks noGrp="1"/>
          </p:cNvSpPr>
          <p:nvPr>
            <p:ph type="body" idx="1"/>
          </p:nvPr>
        </p:nvSpPr>
        <p:spPr>
          <a:xfrm>
            <a:off x="973836" y="1920240"/>
            <a:ext cx="3538800" cy="24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g2b6b509cee3_9_434"/>
          <p:cNvSpPr txBox="1">
            <a:spLocks noGrp="1"/>
          </p:cNvSpPr>
          <p:nvPr>
            <p:ph type="body" idx="2"/>
          </p:nvPr>
        </p:nvSpPr>
        <p:spPr>
          <a:xfrm>
            <a:off x="4636008" y="1920240"/>
            <a:ext cx="3538800" cy="24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g2b6b509cee3_9_434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g2b6b509cee3_9_434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2b6b509cee3_9_434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6b509cee3_9_442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2b6b509cee3_9_442"/>
          <p:cNvSpPr txBox="1">
            <a:spLocks noGrp="1"/>
          </p:cNvSpPr>
          <p:nvPr>
            <p:ph type="body" idx="1"/>
          </p:nvPr>
        </p:nvSpPr>
        <p:spPr>
          <a:xfrm>
            <a:off x="971550" y="1993900"/>
            <a:ext cx="35388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195"/>
              </a:spcBef>
              <a:spcAft>
                <a:spcPts val="0"/>
              </a:spcAft>
              <a:buSzPts val="5725"/>
              <a:buNone/>
              <a:defRPr sz="4978" b="0"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4089"/>
              <a:buNone/>
              <a:defRPr sz="3556" b="1"/>
            </a:lvl2pPr>
            <a:lvl3pPr marL="1371600" lvl="2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 b="1"/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 b="1"/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 b="1"/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 b="1"/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 b="1"/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 b="1"/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3271"/>
              <a:buNone/>
              <a:defRPr sz="2844" b="1"/>
            </a:lvl9pPr>
          </a:lstStyle>
          <a:p>
            <a:endParaRPr/>
          </a:p>
        </p:txBody>
      </p:sp>
      <p:sp>
        <p:nvSpPr>
          <p:cNvPr id="172" name="Google Shape;172;g2b6b509cee3_9_442"/>
          <p:cNvSpPr txBox="1">
            <a:spLocks noGrp="1"/>
          </p:cNvSpPr>
          <p:nvPr>
            <p:ph type="body" idx="2"/>
          </p:nvPr>
        </p:nvSpPr>
        <p:spPr>
          <a:xfrm>
            <a:off x="971550" y="2432447"/>
            <a:ext cx="3538800" cy="19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g2b6b509cee3_9_442"/>
          <p:cNvSpPr txBox="1">
            <a:spLocks noGrp="1"/>
          </p:cNvSpPr>
          <p:nvPr>
            <p:ph type="body" idx="3"/>
          </p:nvPr>
        </p:nvSpPr>
        <p:spPr>
          <a:xfrm>
            <a:off x="4635503" y="1993900"/>
            <a:ext cx="35388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195"/>
              </a:spcBef>
              <a:spcAft>
                <a:spcPts val="0"/>
              </a:spcAft>
              <a:buSzPts val="5725"/>
              <a:buNone/>
              <a:defRPr sz="4978" b="0"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4089"/>
              <a:buNone/>
              <a:defRPr sz="3556" b="1"/>
            </a:lvl2pPr>
            <a:lvl3pPr marL="1371600" lvl="2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 b="1"/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 b="1"/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 b="1"/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 b="1"/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 b="1"/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 b="1"/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3271"/>
              <a:buNone/>
              <a:defRPr sz="2844" b="1"/>
            </a:lvl9pPr>
          </a:lstStyle>
          <a:p>
            <a:endParaRPr/>
          </a:p>
        </p:txBody>
      </p:sp>
      <p:sp>
        <p:nvSpPr>
          <p:cNvPr id="174" name="Google Shape;174;g2b6b509cee3_9_442"/>
          <p:cNvSpPr txBox="1">
            <a:spLocks noGrp="1"/>
          </p:cNvSpPr>
          <p:nvPr>
            <p:ph type="body" idx="4"/>
          </p:nvPr>
        </p:nvSpPr>
        <p:spPr>
          <a:xfrm>
            <a:off x="4635503" y="2432447"/>
            <a:ext cx="3538800" cy="19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g2b6b509cee3_9_442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g2b6b509cee3_9_442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2b6b509cee3_9_442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8" name="Google Shape;178;g2b6b509cee3_9_442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6b509cee3_9_452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2b6b509cee3_9_452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g2b6b509cee3_9_452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2b6b509cee3_9_452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4" name="Google Shape;184;g2b6b509cee3_9_452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6b509cee3_9_458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g2b6b509cee3_9_458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g2b6b509cee3_9_458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6b509cee3_9_462"/>
          <p:cNvSpPr txBox="1">
            <a:spLocks noGrp="1"/>
          </p:cNvSpPr>
          <p:nvPr>
            <p:ph type="title"/>
          </p:nvPr>
        </p:nvSpPr>
        <p:spPr>
          <a:xfrm>
            <a:off x="970359" y="1041401"/>
            <a:ext cx="278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67"/>
              <a:buFont typeface="Garamond"/>
              <a:buNone/>
              <a:defRPr sz="4267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g2b6b509cee3_9_462"/>
          <p:cNvSpPr txBox="1">
            <a:spLocks noGrp="1"/>
          </p:cNvSpPr>
          <p:nvPr>
            <p:ph type="body" idx="1"/>
          </p:nvPr>
        </p:nvSpPr>
        <p:spPr>
          <a:xfrm>
            <a:off x="4064001" y="736599"/>
            <a:ext cx="4102200" cy="3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g2b6b509cee3_9_462"/>
          <p:cNvSpPr txBox="1">
            <a:spLocks noGrp="1"/>
          </p:cNvSpPr>
          <p:nvPr>
            <p:ph type="body" idx="2"/>
          </p:nvPr>
        </p:nvSpPr>
        <p:spPr>
          <a:xfrm>
            <a:off x="970359" y="2273299"/>
            <a:ext cx="2788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569"/>
              </a:spcBef>
              <a:spcAft>
                <a:spcPts val="0"/>
              </a:spcAft>
              <a:buSzPts val="3271"/>
              <a:buNone/>
              <a:defRPr sz="2844"/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53"/>
              <a:buNone/>
              <a:defRPr sz="2133"/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45"/>
              <a:buNone/>
              <a:defRPr sz="1778"/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40"/>
              <a:buNone/>
              <a:defRPr sz="1600"/>
            </a:lvl9pPr>
          </a:lstStyle>
          <a:p>
            <a:endParaRPr/>
          </a:p>
        </p:txBody>
      </p:sp>
      <p:sp>
        <p:nvSpPr>
          <p:cNvPr id="193" name="Google Shape;193;g2b6b509cee3_9_462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g2b6b509cee3_9_462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g2b6b509cee3_9_462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6" name="Google Shape;196;g2b6b509cee3_9_462"/>
          <p:cNvCxnSpPr/>
          <p:nvPr/>
        </p:nvCxnSpPr>
        <p:spPr>
          <a:xfrm>
            <a:off x="1047127" y="2184400"/>
            <a:ext cx="26358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6b509cee3_9_470"/>
          <p:cNvSpPr txBox="1">
            <a:spLocks noGrp="1"/>
          </p:cNvSpPr>
          <p:nvPr>
            <p:ph type="title"/>
          </p:nvPr>
        </p:nvSpPr>
        <p:spPr>
          <a:xfrm>
            <a:off x="971549" y="1412874"/>
            <a:ext cx="46815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978"/>
              <a:buFont typeface="Garamond"/>
              <a:buNone/>
              <a:defRPr sz="4978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g2b6b509cee3_9_470"/>
          <p:cNvSpPr>
            <a:spLocks noGrp="1"/>
          </p:cNvSpPr>
          <p:nvPr>
            <p:ph type="pic" idx="2"/>
          </p:nvPr>
        </p:nvSpPr>
        <p:spPr>
          <a:xfrm>
            <a:off x="6071124" y="781050"/>
            <a:ext cx="2297400" cy="35814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0" name="Google Shape;200;g2b6b509cee3_9_470"/>
          <p:cNvSpPr txBox="1">
            <a:spLocks noGrp="1"/>
          </p:cNvSpPr>
          <p:nvPr>
            <p:ph type="body" idx="1"/>
          </p:nvPr>
        </p:nvSpPr>
        <p:spPr>
          <a:xfrm>
            <a:off x="971549" y="2441574"/>
            <a:ext cx="46815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/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53"/>
              <a:buNone/>
              <a:defRPr sz="2133"/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45"/>
              <a:buNone/>
              <a:defRPr sz="1778"/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40"/>
              <a:buNone/>
              <a:defRPr sz="1600"/>
            </a:lvl9pPr>
          </a:lstStyle>
          <a:p>
            <a:endParaRPr/>
          </a:p>
        </p:txBody>
      </p:sp>
      <p:sp>
        <p:nvSpPr>
          <p:cNvPr id="201" name="Google Shape;201;g2b6b509cee3_9_470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g2b6b509cee3_9_470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g2b6b509cee3_9_470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6b509cee3_9_477"/>
          <p:cNvSpPr txBox="1">
            <a:spLocks noGrp="1"/>
          </p:cNvSpPr>
          <p:nvPr>
            <p:ph type="title"/>
          </p:nvPr>
        </p:nvSpPr>
        <p:spPr>
          <a:xfrm>
            <a:off x="971551" y="3611561"/>
            <a:ext cx="72072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67"/>
              <a:buFont typeface="Garamond"/>
              <a:buNone/>
              <a:defRPr sz="4267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g2b6b509cee3_9_477"/>
          <p:cNvSpPr>
            <a:spLocks noGrp="1"/>
          </p:cNvSpPr>
          <p:nvPr>
            <p:ph type="pic" idx="2"/>
          </p:nvPr>
        </p:nvSpPr>
        <p:spPr>
          <a:xfrm>
            <a:off x="781070" y="781050"/>
            <a:ext cx="7579500" cy="25020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7" name="Google Shape;207;g2b6b509cee3_9_477"/>
          <p:cNvSpPr txBox="1">
            <a:spLocks noGrp="1"/>
          </p:cNvSpPr>
          <p:nvPr>
            <p:ph type="body" idx="1"/>
          </p:nvPr>
        </p:nvSpPr>
        <p:spPr>
          <a:xfrm>
            <a:off x="971551" y="4036615"/>
            <a:ext cx="72072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498"/>
              </a:spcBef>
              <a:spcAft>
                <a:spcPts val="0"/>
              </a:spcAft>
              <a:buSzPts val="2862"/>
              <a:buNone/>
              <a:defRPr sz="2489"/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53"/>
              <a:buNone/>
              <a:defRPr sz="2133"/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45"/>
              <a:buNone/>
              <a:defRPr sz="1778"/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/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40"/>
              <a:buNone/>
              <a:defRPr sz="1600"/>
            </a:lvl9pPr>
          </a:lstStyle>
          <a:p>
            <a:endParaRPr/>
          </a:p>
        </p:txBody>
      </p:sp>
      <p:sp>
        <p:nvSpPr>
          <p:cNvPr id="208" name="Google Shape;208;g2b6b509cee3_9_477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g2b6b509cee3_9_477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g2b6b509cee3_9_477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6b509cee3_9_484"/>
          <p:cNvSpPr txBox="1">
            <a:spLocks noGrp="1"/>
          </p:cNvSpPr>
          <p:nvPr>
            <p:ph type="title"/>
          </p:nvPr>
        </p:nvSpPr>
        <p:spPr>
          <a:xfrm>
            <a:off x="977901" y="736599"/>
            <a:ext cx="7194600" cy="22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689"/>
              <a:buFont typeface="Garamond"/>
              <a:buNone/>
              <a:defRPr sz="5689" b="0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g2b6b509cee3_9_484"/>
          <p:cNvSpPr txBox="1">
            <a:spLocks noGrp="1"/>
          </p:cNvSpPr>
          <p:nvPr>
            <p:ph type="body" idx="1"/>
          </p:nvPr>
        </p:nvSpPr>
        <p:spPr>
          <a:xfrm>
            <a:off x="977901" y="3257550"/>
            <a:ext cx="7194600" cy="11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711"/>
              </a:spcBef>
              <a:spcAft>
                <a:spcPts val="0"/>
              </a:spcAft>
              <a:buSzPts val="4089"/>
              <a:buNone/>
              <a:defRPr sz="3556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g2b6b509cee3_9_484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g2b6b509cee3_9_484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g2b6b509cee3_9_484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7" name="Google Shape;217;g2b6b509cee3_9_484"/>
          <p:cNvCxnSpPr/>
          <p:nvPr/>
        </p:nvCxnSpPr>
        <p:spPr>
          <a:xfrm>
            <a:off x="1047127" y="3105149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6b509cee3_9_491"/>
          <p:cNvSpPr txBox="1">
            <a:spLocks noGrp="1"/>
          </p:cNvSpPr>
          <p:nvPr>
            <p:ph type="title"/>
          </p:nvPr>
        </p:nvSpPr>
        <p:spPr>
          <a:xfrm>
            <a:off x="1084660" y="736599"/>
            <a:ext cx="6972300" cy="17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Garamond"/>
              <a:buNone/>
              <a:defRPr sz="5689" b="0" cap="none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g2b6b509cee3_9_491"/>
          <p:cNvSpPr txBox="1">
            <a:spLocks noGrp="1"/>
          </p:cNvSpPr>
          <p:nvPr>
            <p:ph type="body" idx="1"/>
          </p:nvPr>
        </p:nvSpPr>
        <p:spPr>
          <a:xfrm>
            <a:off x="1256109" y="2514600"/>
            <a:ext cx="66294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711"/>
              </a:spcBef>
              <a:spcAft>
                <a:spcPts val="0"/>
              </a:spcAft>
              <a:buSzPts val="4089"/>
              <a:buFont typeface="Garamond"/>
              <a:buNone/>
              <a:defRPr sz="3556"/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marL="2743200" lvl="5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g2b6b509cee3_9_491"/>
          <p:cNvSpPr txBox="1">
            <a:spLocks noGrp="1"/>
          </p:cNvSpPr>
          <p:nvPr>
            <p:ph type="body" idx="2"/>
          </p:nvPr>
        </p:nvSpPr>
        <p:spPr>
          <a:xfrm>
            <a:off x="971551" y="3257550"/>
            <a:ext cx="7207200" cy="11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711"/>
              </a:spcBef>
              <a:spcAft>
                <a:spcPts val="0"/>
              </a:spcAft>
              <a:buSzPts val="4089"/>
              <a:buNone/>
              <a:defRPr sz="3556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g2b6b509cee3_9_491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g2b6b509cee3_9_491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g2b6b509cee3_9_491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g2b6b509cee3_9_491"/>
          <p:cNvSpPr txBox="1"/>
          <p:nvPr/>
        </p:nvSpPr>
        <p:spPr>
          <a:xfrm>
            <a:off x="646510" y="659971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50" tIns="81275" rIns="162550" bIns="81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22"/>
              <a:buFont typeface="Arial"/>
              <a:buNone/>
            </a:pPr>
            <a:r>
              <a:rPr lang="en" sz="142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b6b509cee3_9_491"/>
          <p:cNvSpPr txBox="1"/>
          <p:nvPr/>
        </p:nvSpPr>
        <p:spPr>
          <a:xfrm>
            <a:off x="7950200" y="212090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50" tIns="81275" rIns="162550" bIns="81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22"/>
              <a:buFont typeface="Arial"/>
              <a:buNone/>
            </a:pPr>
            <a:r>
              <a:rPr lang="en" sz="142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g2b6b509cee3_9_491"/>
          <p:cNvCxnSpPr/>
          <p:nvPr/>
        </p:nvCxnSpPr>
        <p:spPr>
          <a:xfrm>
            <a:off x="1047127" y="3105149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6b509cee3_9_501"/>
          <p:cNvSpPr txBox="1">
            <a:spLocks noGrp="1"/>
          </p:cNvSpPr>
          <p:nvPr>
            <p:ph type="title"/>
          </p:nvPr>
        </p:nvSpPr>
        <p:spPr>
          <a:xfrm>
            <a:off x="971552" y="2481436"/>
            <a:ext cx="72072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689"/>
              <a:buFont typeface="Garamond"/>
              <a:buNone/>
              <a:defRPr sz="5689" b="0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g2b6b509cee3_9_501"/>
          <p:cNvSpPr txBox="1">
            <a:spLocks noGrp="1"/>
          </p:cNvSpPr>
          <p:nvPr>
            <p:ph type="body" idx="1"/>
          </p:nvPr>
        </p:nvSpPr>
        <p:spPr>
          <a:xfrm>
            <a:off x="971551" y="3583036"/>
            <a:ext cx="72072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711"/>
              </a:spcBef>
              <a:spcAft>
                <a:spcPts val="0"/>
              </a:spcAft>
              <a:buSzPts val="4089"/>
              <a:buNone/>
              <a:defRPr sz="3556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g2b6b509cee3_9_501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g2b6b509cee3_9_501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g2b6b509cee3_9_501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b6b509cee3_9_507"/>
          <p:cNvSpPr txBox="1">
            <a:spLocks noGrp="1"/>
          </p:cNvSpPr>
          <p:nvPr>
            <p:ph type="title"/>
          </p:nvPr>
        </p:nvSpPr>
        <p:spPr>
          <a:xfrm>
            <a:off x="1084660" y="736599"/>
            <a:ext cx="6972300" cy="16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Garamond"/>
              <a:buNone/>
              <a:defRPr sz="5689" b="0" cap="none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g2b6b509cee3_9_507"/>
          <p:cNvSpPr txBox="1">
            <a:spLocks noGrp="1"/>
          </p:cNvSpPr>
          <p:nvPr>
            <p:ph type="body" idx="1"/>
          </p:nvPr>
        </p:nvSpPr>
        <p:spPr>
          <a:xfrm>
            <a:off x="971551" y="2729484"/>
            <a:ext cx="72072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7"/>
              <a:buNone/>
              <a:defRPr sz="4267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g2b6b509cee3_9_507"/>
          <p:cNvSpPr txBox="1">
            <a:spLocks noGrp="1"/>
          </p:cNvSpPr>
          <p:nvPr>
            <p:ph type="body" idx="2"/>
          </p:nvPr>
        </p:nvSpPr>
        <p:spPr>
          <a:xfrm>
            <a:off x="971551" y="3397250"/>
            <a:ext cx="7207200" cy="10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g2b6b509cee3_9_507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g2b6b509cee3_9_507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g2b6b509cee3_9_507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g2b6b509cee3_9_507"/>
          <p:cNvSpPr txBox="1"/>
          <p:nvPr/>
        </p:nvSpPr>
        <p:spPr>
          <a:xfrm>
            <a:off x="646510" y="659971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50" tIns="81275" rIns="162550" bIns="81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22"/>
              <a:buFont typeface="Arial"/>
              <a:buNone/>
            </a:pPr>
            <a:r>
              <a:rPr lang="en" sz="142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b6b509cee3_9_507"/>
          <p:cNvSpPr txBox="1"/>
          <p:nvPr/>
        </p:nvSpPr>
        <p:spPr>
          <a:xfrm>
            <a:off x="7950200" y="1949446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50" tIns="81275" rIns="162550" bIns="81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22"/>
              <a:buFont typeface="Arial"/>
              <a:buNone/>
            </a:pPr>
            <a:r>
              <a:rPr lang="en" sz="142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g2b6b509cee3_9_507"/>
          <p:cNvCxnSpPr/>
          <p:nvPr/>
        </p:nvCxnSpPr>
        <p:spPr>
          <a:xfrm>
            <a:off x="1047127" y="2571750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6b509cee3_9_517"/>
          <p:cNvSpPr txBox="1">
            <a:spLocks noGrp="1"/>
          </p:cNvSpPr>
          <p:nvPr>
            <p:ph type="title"/>
          </p:nvPr>
        </p:nvSpPr>
        <p:spPr>
          <a:xfrm>
            <a:off x="971551" y="736599"/>
            <a:ext cx="7207200" cy="16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g2b6b509cee3_9_517"/>
          <p:cNvSpPr txBox="1">
            <a:spLocks noGrp="1"/>
          </p:cNvSpPr>
          <p:nvPr>
            <p:ph type="body" idx="1"/>
          </p:nvPr>
        </p:nvSpPr>
        <p:spPr>
          <a:xfrm>
            <a:off x="971551" y="2722626"/>
            <a:ext cx="72072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25"/>
              <a:buNone/>
              <a:defRPr sz="4978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g2b6b509cee3_9_517"/>
          <p:cNvSpPr txBox="1">
            <a:spLocks noGrp="1"/>
          </p:cNvSpPr>
          <p:nvPr>
            <p:ph type="body" idx="2"/>
          </p:nvPr>
        </p:nvSpPr>
        <p:spPr>
          <a:xfrm>
            <a:off x="971550" y="3352800"/>
            <a:ext cx="72072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680"/>
              <a:buNone/>
              <a:defRPr sz="32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71"/>
              <a:buNone/>
              <a:defRPr sz="2844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862"/>
              <a:buNone/>
              <a:defRPr sz="248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g2b6b509cee3_9_517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g2b6b509cee3_9_517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g2b6b509cee3_9_517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1" name="Google Shape;251;g2b6b509cee3_9_517"/>
          <p:cNvCxnSpPr/>
          <p:nvPr/>
        </p:nvCxnSpPr>
        <p:spPr>
          <a:xfrm>
            <a:off x="1047127" y="2571750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b6b509cee3_9_525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g2b6b509cee3_9_525"/>
          <p:cNvSpPr txBox="1">
            <a:spLocks noGrp="1"/>
          </p:cNvSpPr>
          <p:nvPr>
            <p:ph type="body" idx="1"/>
          </p:nvPr>
        </p:nvSpPr>
        <p:spPr>
          <a:xfrm rot="5400000">
            <a:off x="3327448" y="-438201"/>
            <a:ext cx="24891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g2b6b509cee3_9_525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g2b6b509cee3_9_525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g2b6b509cee3_9_525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8" name="Google Shape;258;g2b6b509cee3_9_525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b6b509cee3_9_532"/>
          <p:cNvSpPr txBox="1">
            <a:spLocks noGrp="1"/>
          </p:cNvSpPr>
          <p:nvPr>
            <p:ph type="title"/>
          </p:nvPr>
        </p:nvSpPr>
        <p:spPr>
          <a:xfrm rot="5400000">
            <a:off x="5623539" y="1862649"/>
            <a:ext cx="3670200" cy="14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g2b6b509cee3_9_532"/>
          <p:cNvSpPr txBox="1">
            <a:spLocks noGrp="1"/>
          </p:cNvSpPr>
          <p:nvPr>
            <p:ph type="body" idx="1"/>
          </p:nvPr>
        </p:nvSpPr>
        <p:spPr>
          <a:xfrm rot="5400000">
            <a:off x="1923768" y="-215751"/>
            <a:ext cx="3670200" cy="55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262" name="Google Shape;262;g2b6b509cee3_9_532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g2b6b509cee3_9_532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g2b6b509cee3_9_532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5" name="Google Shape;265;g2b6b509cee3_9_532"/>
          <p:cNvCxnSpPr/>
          <p:nvPr/>
        </p:nvCxnSpPr>
        <p:spPr>
          <a:xfrm>
            <a:off x="6647918" y="742950"/>
            <a:ext cx="0" cy="36576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8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8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11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74" name="Google Shape;74;p1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1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79" name="Google Shape;79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11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83" name="Google Shape;83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14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05" name="Google Shape;105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14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09" name="Google Shape;109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4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0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g2b6b509cee3_9_390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5"/>
          </a:xfrm>
        </p:grpSpPr>
        <p:pic>
          <p:nvPicPr>
            <p:cNvPr id="119" name="Google Shape;119;g2b6b509cee3_9_390" descr="HD-PanelContent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g2b6b509cee3_9_390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1" name="Google Shape;121;g2b6b509cee3_9_390" descr="HDRibbonContent-UniformTrim.png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g2b6b509cee3_9_390" descr="HDRibbonContent-UniformTrim.png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g2b6b509cee3_9_390"/>
          <p:cNvSpPr txBox="1">
            <a:spLocks noGrp="1"/>
          </p:cNvSpPr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g2b6b509cee3_9_390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7200900" cy="24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38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5" name="Google Shape;125;g2b6b509cee3_9_390"/>
          <p:cNvSpPr txBox="1">
            <a:spLocks noGrp="1"/>
          </p:cNvSpPr>
          <p:nvPr>
            <p:ph type="dt" idx="10"/>
          </p:nvPr>
        </p:nvSpPr>
        <p:spPr>
          <a:xfrm>
            <a:off x="6508126" y="4476750"/>
            <a:ext cx="12003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g2b6b509cee3_9_390"/>
          <p:cNvSpPr txBox="1">
            <a:spLocks noGrp="1"/>
          </p:cNvSpPr>
          <p:nvPr>
            <p:ph type="ftr" idx="11"/>
          </p:nvPr>
        </p:nvSpPr>
        <p:spPr>
          <a:xfrm>
            <a:off x="971551" y="4476750"/>
            <a:ext cx="547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g2b6b509cee3_9_390"/>
          <p:cNvSpPr txBox="1">
            <a:spLocks noGrp="1"/>
          </p:cNvSpPr>
          <p:nvPr>
            <p:ph type="sldNum" idx="12"/>
          </p:nvPr>
        </p:nvSpPr>
        <p:spPr>
          <a:xfrm>
            <a:off x="7765426" y="4476750"/>
            <a:ext cx="407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8"/>
              <a:buFont typeface="Arial"/>
              <a:buNone/>
              <a:defRPr sz="1778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b6b509cee3_9_164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g2b6b509cee3_9_164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5"/>
          </a:xfrm>
        </p:grpSpPr>
        <p:pic>
          <p:nvPicPr>
            <p:cNvPr id="272" name="Google Shape;272;g2b6b509cee3_9_16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g2b6b509cee3_9_164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4" name="Google Shape;274;g2b6b509cee3_9_16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g2b6b509cee3_9_16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" name="Google Shape;276;g2b6b509cee3_9_164"/>
          <p:cNvSpPr txBox="1">
            <a:spLocks noGrp="1"/>
          </p:cNvSpPr>
          <p:nvPr>
            <p:ph type="ctrTitle"/>
          </p:nvPr>
        </p:nvSpPr>
        <p:spPr>
          <a:xfrm>
            <a:off x="1735825" y="781050"/>
            <a:ext cx="5417700" cy="11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aramond"/>
              <a:buNone/>
            </a:pPr>
            <a:r>
              <a:rPr lang="en" sz="2400" dirty="0"/>
              <a:t>TEAM DETAILS AND PROBLEM STATEMENT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</a:pPr>
            <a:endParaRPr sz="2400" dirty="0"/>
          </a:p>
        </p:txBody>
      </p:sp>
      <p:sp>
        <p:nvSpPr>
          <p:cNvPr id="277" name="Google Shape;277;g2b6b509cee3_9_164"/>
          <p:cNvSpPr txBox="1">
            <a:spLocks noGrp="1"/>
          </p:cNvSpPr>
          <p:nvPr>
            <p:ph type="subTitle" idx="1"/>
          </p:nvPr>
        </p:nvSpPr>
        <p:spPr>
          <a:xfrm>
            <a:off x="1194475" y="2311375"/>
            <a:ext cx="6836100" cy="18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-7896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2789"/>
              <a:buFont typeface="Noto Sans Symbols"/>
              <a:buChar char="▪"/>
            </a:pPr>
            <a:r>
              <a:rPr lang="en" sz="4839" b="1" dirty="0"/>
              <a:t>Problem Statement  : </a:t>
            </a:r>
            <a:endParaRPr sz="7672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9"/>
              <a:buFont typeface="Noto Sans Symbols"/>
              <a:buNone/>
            </a:pPr>
            <a:endParaRPr sz="4839" b="1" dirty="0"/>
          </a:p>
          <a:p>
            <a:pPr marL="0" lvl="0" indent="-7896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2789"/>
              <a:buFont typeface="Noto Sans Symbols"/>
              <a:buChar char="▪"/>
            </a:pPr>
            <a:r>
              <a:rPr lang="en" sz="4839" b="1" dirty="0"/>
              <a:t>Team Name : </a:t>
            </a:r>
            <a:endParaRPr sz="4839" b="1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9"/>
              <a:buFont typeface="Noto Sans Symbols"/>
              <a:buNone/>
            </a:pPr>
            <a:endParaRPr sz="4839" b="1" dirty="0"/>
          </a:p>
          <a:p>
            <a:pPr marL="0" lvl="0" indent="-7896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2789"/>
              <a:buFont typeface="Noto Sans Symbols"/>
              <a:buChar char="▪"/>
            </a:pPr>
            <a:r>
              <a:rPr lang="en" sz="4839" b="1" dirty="0"/>
              <a:t>Team Leader Details (Name, Phone Number, Email) :</a:t>
            </a:r>
            <a:endParaRPr sz="4839" b="1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9"/>
              <a:buFont typeface="Noto Sans Symbols"/>
              <a:buNone/>
            </a:pPr>
            <a:endParaRPr sz="4839" b="1" dirty="0"/>
          </a:p>
          <a:p>
            <a:pPr marL="0" lvl="0" indent="-7896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2789"/>
              <a:buFont typeface="Noto Sans Symbols"/>
              <a:buChar char="▪"/>
            </a:pPr>
            <a:r>
              <a:rPr lang="en" sz="4839" b="1" dirty="0"/>
              <a:t>Institution Name : </a:t>
            </a:r>
            <a:endParaRPr sz="4839" b="1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9"/>
              <a:buFont typeface="Noto Sans Symbols"/>
              <a:buNone/>
            </a:pPr>
            <a:endParaRPr sz="4839" b="1" dirty="0"/>
          </a:p>
          <a:p>
            <a:pPr marL="0" lvl="0" indent="-7896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2789"/>
              <a:buFont typeface="Noto Sans Symbols"/>
              <a:buChar char="▪"/>
            </a:pPr>
            <a:r>
              <a:rPr lang="en" sz="4839" b="1" dirty="0"/>
              <a:t>Course Enrolled  : </a:t>
            </a:r>
            <a:endParaRPr sz="4839" b="1" dirty="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15000"/>
              <a:buFont typeface="Noto Sans Symbols"/>
              <a:buNone/>
            </a:pPr>
            <a:endParaRPr sz="900" b="1" dirty="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15000"/>
              <a:buFont typeface="Noto Sans Symbols"/>
              <a:buNone/>
            </a:pPr>
            <a:endParaRPr sz="900" b="1" dirty="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115000"/>
              <a:buFont typeface="Noto Sans Symbols"/>
              <a:buNone/>
            </a:pPr>
            <a:endParaRPr sz="900" dirty="0"/>
          </a:p>
        </p:txBody>
      </p:sp>
      <p:cxnSp>
        <p:nvCxnSpPr>
          <p:cNvPr id="278" name="Google Shape;278;g2b6b509cee3_9_164"/>
          <p:cNvCxnSpPr/>
          <p:nvPr/>
        </p:nvCxnSpPr>
        <p:spPr>
          <a:xfrm rot="10800000" flipH="1">
            <a:off x="1194477" y="1900354"/>
            <a:ext cx="7009500" cy="102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9" name="Google Shape;279;g2b6b509cee3_9_1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74648" y="2747775"/>
            <a:ext cx="2195325" cy="16459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7650"/>
              </a:srgbClr>
            </a:outerShdw>
            <a:reflection stA="0" endPos="52000" dist="542925" dir="5400000" fadeDir="5400012" sy="-100000" algn="bl" rotWithShape="0"/>
          </a:effectLst>
        </p:spPr>
      </p:pic>
      <p:pic>
        <p:nvPicPr>
          <p:cNvPr id="280" name="Google Shape;280;g2b6b509cee3_9_16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5977" y="453600"/>
            <a:ext cx="1970202" cy="139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2b6b509cee3_9_16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31800" y="815700"/>
            <a:ext cx="1309275" cy="6688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77C35B-0D89-CB6D-9039-379CCBCB75E8}"/>
              </a:ext>
            </a:extLst>
          </p:cNvPr>
          <p:cNvSpPr txBox="1"/>
          <p:nvPr/>
        </p:nvSpPr>
        <p:spPr>
          <a:xfrm>
            <a:off x="2715390" y="2301170"/>
            <a:ext cx="4856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Instant parser for different types of blood reports in India </a:t>
            </a:r>
            <a:endParaRPr lang="en-IN" sz="9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1C1F9A-47CF-4683-1B03-E15F93191C63}"/>
              </a:ext>
            </a:extLst>
          </p:cNvPr>
          <p:cNvSpPr txBox="1"/>
          <p:nvPr/>
        </p:nvSpPr>
        <p:spPr>
          <a:xfrm>
            <a:off x="2222648" y="2705043"/>
            <a:ext cx="4856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CHASING THAT FEELING</a:t>
            </a:r>
            <a:endParaRPr lang="en-IN" sz="9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6FE23-D02F-922D-BB76-68EE3B9B1D3F}"/>
              </a:ext>
            </a:extLst>
          </p:cNvPr>
          <p:cNvSpPr txBox="1"/>
          <p:nvPr/>
        </p:nvSpPr>
        <p:spPr>
          <a:xfrm>
            <a:off x="1292937" y="3273844"/>
            <a:ext cx="7620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Sai Kiran </a:t>
            </a:r>
            <a:r>
              <a:rPr lang="en-US" sz="900" b="1" dirty="0" err="1"/>
              <a:t>Patnana</a:t>
            </a:r>
            <a:r>
              <a:rPr lang="en-US" sz="900" b="1" dirty="0"/>
              <a:t>, 6300006765, </a:t>
            </a:r>
            <a:r>
              <a:rPr lang="en-IN" sz="900" b="1" dirty="0"/>
              <a:t>saikiranpatnana5143@gmail.com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19A04-08B9-84DF-76D2-EC8C220253B7}"/>
              </a:ext>
            </a:extLst>
          </p:cNvPr>
          <p:cNvSpPr txBox="1"/>
          <p:nvPr/>
        </p:nvSpPr>
        <p:spPr>
          <a:xfrm>
            <a:off x="2518537" y="3520356"/>
            <a:ext cx="7620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/>
              <a:t>Rajiv Gandhi University of Knowledge Technologies, </a:t>
            </a:r>
            <a:r>
              <a:rPr lang="en-IN" sz="900" b="1" dirty="0" err="1"/>
              <a:t>Nuzvid</a:t>
            </a:r>
            <a:endParaRPr lang="en-IN" sz="9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BD762-A26E-740D-58D9-2DBFBBD650CA}"/>
              </a:ext>
            </a:extLst>
          </p:cNvPr>
          <p:cNvSpPr txBox="1"/>
          <p:nvPr/>
        </p:nvSpPr>
        <p:spPr>
          <a:xfrm>
            <a:off x="2518536" y="3921176"/>
            <a:ext cx="7620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/>
              <a:t>Computer Science and Engineering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5">
          <a:extLst>
            <a:ext uri="{FF2B5EF4-FFF2-40B4-BE49-F238E27FC236}">
              <a16:creationId xmlns:a16="http://schemas.microsoft.com/office/drawing/2014/main" id="{DF21EC07-C72E-B403-050D-D4428A724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g2b6b509cee3_9_359">
            <a:extLst>
              <a:ext uri="{FF2B5EF4-FFF2-40B4-BE49-F238E27FC236}">
                <a16:creationId xmlns:a16="http://schemas.microsoft.com/office/drawing/2014/main" id="{6BECB5F3-5751-6EF3-6E7C-FC20239F5A12}"/>
              </a:ext>
            </a:extLst>
          </p:cNvPr>
          <p:cNvGrpSpPr/>
          <p:nvPr/>
        </p:nvGrpSpPr>
        <p:grpSpPr>
          <a:xfrm>
            <a:off x="0" y="1339"/>
            <a:ext cx="9172472" cy="5142161"/>
            <a:chOff x="-15736" y="0"/>
            <a:chExt cx="12229962" cy="6856215"/>
          </a:xfrm>
        </p:grpSpPr>
        <p:pic>
          <p:nvPicPr>
            <p:cNvPr id="287" name="Google Shape;287;g2b6b509cee3_9_359">
              <a:extLst>
                <a:ext uri="{FF2B5EF4-FFF2-40B4-BE49-F238E27FC236}">
                  <a16:creationId xmlns:a16="http://schemas.microsoft.com/office/drawing/2014/main" id="{7405F3B9-8D39-5146-B1CE-F0EEDD19463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g2b6b509cee3_9_359">
              <a:extLst>
                <a:ext uri="{FF2B5EF4-FFF2-40B4-BE49-F238E27FC236}">
                  <a16:creationId xmlns:a16="http://schemas.microsoft.com/office/drawing/2014/main" id="{E862BFE6-4DFF-2C09-6366-F6BB8D38F0BD}"/>
                </a:ext>
              </a:extLst>
            </p:cNvPr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9" name="Google Shape;289;g2b6b509cee3_9_359">
              <a:extLst>
                <a:ext uri="{FF2B5EF4-FFF2-40B4-BE49-F238E27FC236}">
                  <a16:creationId xmlns:a16="http://schemas.microsoft.com/office/drawing/2014/main" id="{94B73710-346A-262C-6578-17D7CE735385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g2b6b509cee3_9_359">
              <a:extLst>
                <a:ext uri="{FF2B5EF4-FFF2-40B4-BE49-F238E27FC236}">
                  <a16:creationId xmlns:a16="http://schemas.microsoft.com/office/drawing/2014/main" id="{28A52A9B-AD52-E664-1224-F3350BE10202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1" name="Google Shape;291;g2b6b509cee3_9_359">
            <a:extLst>
              <a:ext uri="{FF2B5EF4-FFF2-40B4-BE49-F238E27FC236}">
                <a16:creationId xmlns:a16="http://schemas.microsoft.com/office/drawing/2014/main" id="{5C53E240-AE48-FF57-FAF7-27BA7B0A7BE5}"/>
              </a:ext>
            </a:extLst>
          </p:cNvPr>
          <p:cNvCxnSpPr/>
          <p:nvPr/>
        </p:nvCxnSpPr>
        <p:spPr>
          <a:xfrm>
            <a:off x="1059745" y="1199065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2" name="Google Shape;292;g2b6b509cee3_9_359">
            <a:extLst>
              <a:ext uri="{FF2B5EF4-FFF2-40B4-BE49-F238E27FC236}">
                <a16:creationId xmlns:a16="http://schemas.microsoft.com/office/drawing/2014/main" id="{540163A5-D31F-D5C6-0F20-AE9E26FDBE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245" y="312853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aramond"/>
              <a:buNone/>
            </a:pPr>
            <a:r>
              <a:rPr lang="en" sz="4100" dirty="0">
                <a:solidFill>
                  <a:srgbClr val="262626"/>
                </a:solidFill>
              </a:rPr>
              <a:t>Problem Statement &amp; Goal</a:t>
            </a:r>
            <a:endParaRPr sz="4100" dirty="0">
              <a:solidFill>
                <a:srgbClr val="26262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71ADF-FF4E-6E38-08A7-E6BF17935CF2}"/>
              </a:ext>
            </a:extLst>
          </p:cNvPr>
          <p:cNvSpPr txBox="1"/>
          <p:nvPr/>
        </p:nvSpPr>
        <p:spPr>
          <a:xfrm>
            <a:off x="1038939" y="1388808"/>
            <a:ext cx="70477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and enforce an AI-driven parser that can accurately interpret results from various blood reports. 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Objectives: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1. Quick extraction of essential parameters from the blood reports.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2. An EHR (Electronic Health Report) as the output.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3. Orientation towards Indian diagnosing laboratories.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an AI-driven web application which can be used by both patients and doctor, anytime to get insights of the medical report in an instant.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79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5">
          <a:extLst>
            <a:ext uri="{FF2B5EF4-FFF2-40B4-BE49-F238E27FC236}">
              <a16:creationId xmlns:a16="http://schemas.microsoft.com/office/drawing/2014/main" id="{A0DB337A-52DC-4F71-860C-789B31894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g2b6b509cee3_9_359">
            <a:extLst>
              <a:ext uri="{FF2B5EF4-FFF2-40B4-BE49-F238E27FC236}">
                <a16:creationId xmlns:a16="http://schemas.microsoft.com/office/drawing/2014/main" id="{B6EECCC3-5DB6-CDC4-D0A1-96DE7A511F02}"/>
              </a:ext>
            </a:extLst>
          </p:cNvPr>
          <p:cNvGrpSpPr/>
          <p:nvPr/>
        </p:nvGrpSpPr>
        <p:grpSpPr>
          <a:xfrm>
            <a:off x="0" y="1339"/>
            <a:ext cx="9172472" cy="5142161"/>
            <a:chOff x="-15736" y="0"/>
            <a:chExt cx="12229962" cy="6856215"/>
          </a:xfrm>
        </p:grpSpPr>
        <p:pic>
          <p:nvPicPr>
            <p:cNvPr id="287" name="Google Shape;287;g2b6b509cee3_9_359">
              <a:extLst>
                <a:ext uri="{FF2B5EF4-FFF2-40B4-BE49-F238E27FC236}">
                  <a16:creationId xmlns:a16="http://schemas.microsoft.com/office/drawing/2014/main" id="{2E03D620-A03B-1026-B274-D8AA662BA98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g2b6b509cee3_9_359">
              <a:extLst>
                <a:ext uri="{FF2B5EF4-FFF2-40B4-BE49-F238E27FC236}">
                  <a16:creationId xmlns:a16="http://schemas.microsoft.com/office/drawing/2014/main" id="{58B6C410-B692-B58E-A4F0-0873EAEDB3C1}"/>
                </a:ext>
              </a:extLst>
            </p:cNvPr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9" name="Google Shape;289;g2b6b509cee3_9_359">
              <a:extLst>
                <a:ext uri="{FF2B5EF4-FFF2-40B4-BE49-F238E27FC236}">
                  <a16:creationId xmlns:a16="http://schemas.microsoft.com/office/drawing/2014/main" id="{FE4C262D-739D-E2D3-5C72-B322C28A984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g2b6b509cee3_9_359">
              <a:extLst>
                <a:ext uri="{FF2B5EF4-FFF2-40B4-BE49-F238E27FC236}">
                  <a16:creationId xmlns:a16="http://schemas.microsoft.com/office/drawing/2014/main" id="{56FEDA2C-F27A-11AB-02A8-4A0474638D24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1" name="Google Shape;291;g2b6b509cee3_9_359">
            <a:extLst>
              <a:ext uri="{FF2B5EF4-FFF2-40B4-BE49-F238E27FC236}">
                <a16:creationId xmlns:a16="http://schemas.microsoft.com/office/drawing/2014/main" id="{30124B30-8D3C-379D-F788-1960603B859C}"/>
              </a:ext>
            </a:extLst>
          </p:cNvPr>
          <p:cNvCxnSpPr/>
          <p:nvPr/>
        </p:nvCxnSpPr>
        <p:spPr>
          <a:xfrm>
            <a:off x="1059745" y="1199065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2" name="Google Shape;292;g2b6b509cee3_9_359">
            <a:extLst>
              <a:ext uri="{FF2B5EF4-FFF2-40B4-BE49-F238E27FC236}">
                <a16:creationId xmlns:a16="http://schemas.microsoft.com/office/drawing/2014/main" id="{4EAB520E-01F3-C11D-56E5-398A17EBEB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245" y="312853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aramond"/>
              <a:buNone/>
            </a:pPr>
            <a:r>
              <a:rPr lang="en" sz="4100" dirty="0">
                <a:solidFill>
                  <a:srgbClr val="262626"/>
                </a:solidFill>
              </a:rPr>
              <a:t>Process Flow</a:t>
            </a:r>
            <a:endParaRPr sz="4100" dirty="0">
              <a:solidFill>
                <a:srgbClr val="262626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AD57DE4-785A-B412-2894-AF023781C187}"/>
              </a:ext>
            </a:extLst>
          </p:cNvPr>
          <p:cNvSpPr/>
          <p:nvPr/>
        </p:nvSpPr>
        <p:spPr>
          <a:xfrm>
            <a:off x="1388195" y="2375704"/>
            <a:ext cx="862764" cy="45178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95108B-D3AC-6BFA-6C37-1CCE20D1EFF2}"/>
              </a:ext>
            </a:extLst>
          </p:cNvPr>
          <p:cNvSpPr/>
          <p:nvPr/>
        </p:nvSpPr>
        <p:spPr>
          <a:xfrm>
            <a:off x="4041000" y="2294007"/>
            <a:ext cx="1040781" cy="615177"/>
          </a:xfrm>
          <a:prstGeom prst="rect">
            <a:avLst/>
          </a:prstGeom>
          <a:solidFill>
            <a:srgbClr val="009E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</a:t>
            </a:r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423CA9E9-5027-8112-CE33-BE463A182F77}"/>
              </a:ext>
            </a:extLst>
          </p:cNvPr>
          <p:cNvSpPr/>
          <p:nvPr/>
        </p:nvSpPr>
        <p:spPr>
          <a:xfrm>
            <a:off x="5477211" y="4095881"/>
            <a:ext cx="825190" cy="401444"/>
          </a:xfrm>
          <a:prstGeom prst="snip2DiagRect">
            <a:avLst/>
          </a:prstGeom>
          <a:solidFill>
            <a:srgbClr val="5C9B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/>
              <a:t>Chatbot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CD80ECF2-9A19-8F16-DE7E-4DC20E76B983}"/>
              </a:ext>
            </a:extLst>
          </p:cNvPr>
          <p:cNvSpPr/>
          <p:nvPr/>
        </p:nvSpPr>
        <p:spPr>
          <a:xfrm>
            <a:off x="7484697" y="3706771"/>
            <a:ext cx="1017222" cy="401444"/>
          </a:xfrm>
          <a:prstGeom prst="snip2DiagRect">
            <a:avLst/>
          </a:prstGeom>
          <a:solidFill>
            <a:srgbClr val="5C9B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/>
              <a:t>Recommendations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9D60670F-E405-FEF6-B53F-8AE64034C473}"/>
              </a:ext>
            </a:extLst>
          </p:cNvPr>
          <p:cNvSpPr/>
          <p:nvPr/>
        </p:nvSpPr>
        <p:spPr>
          <a:xfrm>
            <a:off x="7454372" y="1982294"/>
            <a:ext cx="825190" cy="401444"/>
          </a:xfrm>
          <a:prstGeom prst="snip2DiagRect">
            <a:avLst/>
          </a:prstGeom>
          <a:solidFill>
            <a:srgbClr val="5C9B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/>
              <a:t>Plotter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2EA5C217-4708-B570-99A1-D5DE7EBB5816}"/>
              </a:ext>
            </a:extLst>
          </p:cNvPr>
          <p:cNvSpPr/>
          <p:nvPr/>
        </p:nvSpPr>
        <p:spPr>
          <a:xfrm>
            <a:off x="6236510" y="1365137"/>
            <a:ext cx="825190" cy="401444"/>
          </a:xfrm>
          <a:prstGeom prst="snip2DiagRect">
            <a:avLst/>
          </a:prstGeom>
          <a:solidFill>
            <a:srgbClr val="5C9B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/>
              <a:t>Parser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1508E96-CEB0-3C40-96CA-F6B313A695A7}"/>
              </a:ext>
            </a:extLst>
          </p:cNvPr>
          <p:cNvCxnSpPr>
            <a:stCxn id="4" idx="0"/>
            <a:endCxn id="8" idx="1"/>
          </p:cNvCxnSpPr>
          <p:nvPr/>
        </p:nvCxnSpPr>
        <p:spPr>
          <a:xfrm rot="5400000" flipH="1" flipV="1">
            <a:off x="5341535" y="986437"/>
            <a:ext cx="527426" cy="20877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DD03918-1CAB-974C-4A36-D30910C601FF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rot="5400000" flipH="1" flipV="1">
            <a:off x="5341535" y="986437"/>
            <a:ext cx="527426" cy="2087714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481F56F-0ED6-A2C1-0E20-7FFAEF7D83B4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 flipV="1">
            <a:off x="5081781" y="2183016"/>
            <a:ext cx="2372591" cy="418580"/>
          </a:xfrm>
          <a:prstGeom prst="bentConnector3">
            <a:avLst>
              <a:gd name="adj1" fmla="val 30433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6A51833-CB29-E8B1-952A-F67CE2F317DC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5103001" y="2720378"/>
            <a:ext cx="2890307" cy="986393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9FC4EBB-73C9-C314-B4A5-8DBDAB0CBCB0}"/>
              </a:ext>
            </a:extLst>
          </p:cNvPr>
          <p:cNvCxnSpPr>
            <a:stCxn id="4" idx="2"/>
            <a:endCxn id="5" idx="3"/>
          </p:cNvCxnSpPr>
          <p:nvPr/>
        </p:nvCxnSpPr>
        <p:spPr>
          <a:xfrm rot="16200000" flipH="1">
            <a:off x="4632250" y="2838324"/>
            <a:ext cx="1186697" cy="1328415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C458E5-D767-C0C2-C8C4-26D3ED77B4F7}"/>
              </a:ext>
            </a:extLst>
          </p:cNvPr>
          <p:cNvCxnSpPr>
            <a:stCxn id="3" idx="6"/>
            <a:endCxn id="4" idx="1"/>
          </p:cNvCxnSpPr>
          <p:nvPr/>
        </p:nvCxnSpPr>
        <p:spPr>
          <a:xfrm flipV="1">
            <a:off x="2250959" y="2601596"/>
            <a:ext cx="1790041" cy="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8450FFE-FB4A-7E9B-CC0F-7F70AA8E0673}"/>
              </a:ext>
            </a:extLst>
          </p:cNvPr>
          <p:cNvSpPr txBox="1"/>
          <p:nvPr/>
        </p:nvSpPr>
        <p:spPr>
          <a:xfrm>
            <a:off x="2394191" y="2613905"/>
            <a:ext cx="2337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Uploads a medical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C81426-9B3D-F92E-B55E-3E2046347212}"/>
              </a:ext>
            </a:extLst>
          </p:cNvPr>
          <p:cNvSpPr txBox="1"/>
          <p:nvPr/>
        </p:nvSpPr>
        <p:spPr>
          <a:xfrm>
            <a:off x="4722345" y="1821876"/>
            <a:ext cx="2337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Parses the document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BFC603-95B5-16B8-DED6-C1A291D1FDD1}"/>
              </a:ext>
            </a:extLst>
          </p:cNvPr>
          <p:cNvSpPr txBox="1"/>
          <p:nvPr/>
        </p:nvSpPr>
        <p:spPr>
          <a:xfrm>
            <a:off x="5889806" y="2168025"/>
            <a:ext cx="2337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Plots the abnormalities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D6ACC7-F7DD-340A-2B32-D5C384705213}"/>
              </a:ext>
            </a:extLst>
          </p:cNvPr>
          <p:cNvSpPr txBox="1"/>
          <p:nvPr/>
        </p:nvSpPr>
        <p:spPr>
          <a:xfrm>
            <a:off x="5623391" y="2717827"/>
            <a:ext cx="2337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Generates insights and recommendations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0A508C-AF4C-2D96-B239-8CABD603EE9C}"/>
              </a:ext>
            </a:extLst>
          </p:cNvPr>
          <p:cNvSpPr txBox="1"/>
          <p:nvPr/>
        </p:nvSpPr>
        <p:spPr>
          <a:xfrm>
            <a:off x="4582611" y="3269131"/>
            <a:ext cx="2337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Interacts with chatbot</a:t>
            </a:r>
          </a:p>
        </p:txBody>
      </p:sp>
    </p:spTree>
    <p:extLst>
      <p:ext uri="{BB962C8B-B14F-4D97-AF65-F5344CB8AC3E}">
        <p14:creationId xmlns:p14="http://schemas.microsoft.com/office/powerpoint/2010/main" val="181081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5">
          <a:extLst>
            <a:ext uri="{FF2B5EF4-FFF2-40B4-BE49-F238E27FC236}">
              <a16:creationId xmlns:a16="http://schemas.microsoft.com/office/drawing/2014/main" id="{F73EC3D0-357B-3700-CA1E-E4498FD22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g2b6b509cee3_9_359">
            <a:extLst>
              <a:ext uri="{FF2B5EF4-FFF2-40B4-BE49-F238E27FC236}">
                <a16:creationId xmlns:a16="http://schemas.microsoft.com/office/drawing/2014/main" id="{7DF5D43B-9F19-C98F-83A3-249BE326388A}"/>
              </a:ext>
            </a:extLst>
          </p:cNvPr>
          <p:cNvGrpSpPr/>
          <p:nvPr/>
        </p:nvGrpSpPr>
        <p:grpSpPr>
          <a:xfrm>
            <a:off x="0" y="1339"/>
            <a:ext cx="9172472" cy="5142161"/>
            <a:chOff x="-15736" y="0"/>
            <a:chExt cx="12229962" cy="6856215"/>
          </a:xfrm>
        </p:grpSpPr>
        <p:pic>
          <p:nvPicPr>
            <p:cNvPr id="287" name="Google Shape;287;g2b6b509cee3_9_359">
              <a:extLst>
                <a:ext uri="{FF2B5EF4-FFF2-40B4-BE49-F238E27FC236}">
                  <a16:creationId xmlns:a16="http://schemas.microsoft.com/office/drawing/2014/main" id="{61727066-52D6-3D2C-8669-164EEFA2C99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g2b6b509cee3_9_359">
              <a:extLst>
                <a:ext uri="{FF2B5EF4-FFF2-40B4-BE49-F238E27FC236}">
                  <a16:creationId xmlns:a16="http://schemas.microsoft.com/office/drawing/2014/main" id="{A526899C-F375-00F6-69D2-DBF126BB0CCA}"/>
                </a:ext>
              </a:extLst>
            </p:cNvPr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9" name="Google Shape;289;g2b6b509cee3_9_359">
              <a:extLst>
                <a:ext uri="{FF2B5EF4-FFF2-40B4-BE49-F238E27FC236}">
                  <a16:creationId xmlns:a16="http://schemas.microsoft.com/office/drawing/2014/main" id="{D3F07264-C18A-7BAF-E8DC-C7D8D5B8482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g2b6b509cee3_9_359">
              <a:extLst>
                <a:ext uri="{FF2B5EF4-FFF2-40B4-BE49-F238E27FC236}">
                  <a16:creationId xmlns:a16="http://schemas.microsoft.com/office/drawing/2014/main" id="{E9C4AEE1-9C69-BE16-B3EB-76059FEC562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1" name="Google Shape;291;g2b6b509cee3_9_359">
            <a:extLst>
              <a:ext uri="{FF2B5EF4-FFF2-40B4-BE49-F238E27FC236}">
                <a16:creationId xmlns:a16="http://schemas.microsoft.com/office/drawing/2014/main" id="{0BEE0CBB-39A9-A0DA-B859-5A8F291C5639}"/>
              </a:ext>
            </a:extLst>
          </p:cNvPr>
          <p:cNvCxnSpPr/>
          <p:nvPr/>
        </p:nvCxnSpPr>
        <p:spPr>
          <a:xfrm>
            <a:off x="1059745" y="1199065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2" name="Google Shape;292;g2b6b509cee3_9_359">
            <a:extLst>
              <a:ext uri="{FF2B5EF4-FFF2-40B4-BE49-F238E27FC236}">
                <a16:creationId xmlns:a16="http://schemas.microsoft.com/office/drawing/2014/main" id="{888988E1-6156-CD07-25DA-49862885D4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245" y="312853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aramond"/>
              <a:buNone/>
            </a:pPr>
            <a:r>
              <a:rPr lang="en" sz="4100" dirty="0">
                <a:solidFill>
                  <a:srgbClr val="262626"/>
                </a:solidFill>
              </a:rPr>
              <a:t>Methodology</a:t>
            </a:r>
            <a:endParaRPr sz="4100" dirty="0">
              <a:solidFill>
                <a:srgbClr val="26262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7B36F-A643-E807-C72B-3D2771DAB89E}"/>
              </a:ext>
            </a:extLst>
          </p:cNvPr>
          <p:cNvSpPr txBox="1"/>
          <p:nvPr/>
        </p:nvSpPr>
        <p:spPr>
          <a:xfrm>
            <a:off x="1088333" y="1572790"/>
            <a:ext cx="7026812" cy="199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 &amp; Preprocessing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Extract blood report data using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OCR + NLP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Parsing &amp; Feature Extraction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Identify key medical parameters from reports.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Abnormality Detection &amp; Visualization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Highlight deviations using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graphs &amp; charts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Self-Analytical Chatbot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Provides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adaptive insights for doctors &amp; patients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EHR Generation &amp; Secure Storage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Converts reports into structured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 records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 Recommendations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AI-driven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diet, lifestyle, and medication advice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623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5">
          <a:extLst>
            <a:ext uri="{FF2B5EF4-FFF2-40B4-BE49-F238E27FC236}">
              <a16:creationId xmlns:a16="http://schemas.microsoft.com/office/drawing/2014/main" id="{6C330AA1-3152-F3F6-7E67-49D9D7691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g2b6b509cee3_9_359">
            <a:extLst>
              <a:ext uri="{FF2B5EF4-FFF2-40B4-BE49-F238E27FC236}">
                <a16:creationId xmlns:a16="http://schemas.microsoft.com/office/drawing/2014/main" id="{F91C2BB1-8916-4875-F652-3195DF8D11AA}"/>
              </a:ext>
            </a:extLst>
          </p:cNvPr>
          <p:cNvGrpSpPr/>
          <p:nvPr/>
        </p:nvGrpSpPr>
        <p:grpSpPr>
          <a:xfrm>
            <a:off x="0" y="1339"/>
            <a:ext cx="9172472" cy="5142161"/>
            <a:chOff x="-15736" y="0"/>
            <a:chExt cx="12229962" cy="6856215"/>
          </a:xfrm>
        </p:grpSpPr>
        <p:pic>
          <p:nvPicPr>
            <p:cNvPr id="287" name="Google Shape;287;g2b6b509cee3_9_359">
              <a:extLst>
                <a:ext uri="{FF2B5EF4-FFF2-40B4-BE49-F238E27FC236}">
                  <a16:creationId xmlns:a16="http://schemas.microsoft.com/office/drawing/2014/main" id="{53D2D31E-AFAA-5B16-8B66-7574479E71C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g2b6b509cee3_9_359">
              <a:extLst>
                <a:ext uri="{FF2B5EF4-FFF2-40B4-BE49-F238E27FC236}">
                  <a16:creationId xmlns:a16="http://schemas.microsoft.com/office/drawing/2014/main" id="{4D731DBA-61E1-31E0-D2FB-15B2E1B33A07}"/>
                </a:ext>
              </a:extLst>
            </p:cNvPr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9" name="Google Shape;289;g2b6b509cee3_9_359">
              <a:extLst>
                <a:ext uri="{FF2B5EF4-FFF2-40B4-BE49-F238E27FC236}">
                  <a16:creationId xmlns:a16="http://schemas.microsoft.com/office/drawing/2014/main" id="{2381B3BD-CD57-29AE-13DB-1BFCAA01985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g2b6b509cee3_9_359">
              <a:extLst>
                <a:ext uri="{FF2B5EF4-FFF2-40B4-BE49-F238E27FC236}">
                  <a16:creationId xmlns:a16="http://schemas.microsoft.com/office/drawing/2014/main" id="{68FF3F06-6F41-8B8F-1BE2-06FBBFD43BDC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1" name="Google Shape;291;g2b6b509cee3_9_359">
            <a:extLst>
              <a:ext uri="{FF2B5EF4-FFF2-40B4-BE49-F238E27FC236}">
                <a16:creationId xmlns:a16="http://schemas.microsoft.com/office/drawing/2014/main" id="{BCC75215-9EC9-E5A5-E907-642BD8DB0873}"/>
              </a:ext>
            </a:extLst>
          </p:cNvPr>
          <p:cNvCxnSpPr/>
          <p:nvPr/>
        </p:nvCxnSpPr>
        <p:spPr>
          <a:xfrm>
            <a:off x="1059745" y="1199065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2" name="Google Shape;292;g2b6b509cee3_9_359">
            <a:extLst>
              <a:ext uri="{FF2B5EF4-FFF2-40B4-BE49-F238E27FC236}">
                <a16:creationId xmlns:a16="http://schemas.microsoft.com/office/drawing/2014/main" id="{7429D1C4-76C4-4912-0796-801602CB55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245" y="312853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aramond"/>
              <a:buNone/>
            </a:pPr>
            <a:r>
              <a:rPr lang="en" sz="4100" dirty="0">
                <a:solidFill>
                  <a:srgbClr val="262626"/>
                </a:solidFill>
              </a:rPr>
              <a:t>Technology Stack</a:t>
            </a:r>
            <a:endParaRPr sz="4100" dirty="0">
              <a:solidFill>
                <a:srgbClr val="26262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C17E40-0707-9D4D-4CDB-331D58BEB0D1}"/>
              </a:ext>
            </a:extLst>
          </p:cNvPr>
          <p:cNvSpPr txBox="1"/>
          <p:nvPr/>
        </p:nvSpPr>
        <p:spPr>
          <a:xfrm>
            <a:off x="5316517" y="1436539"/>
            <a:ext cx="1629471" cy="2111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3C969-77FA-E3D7-3351-114C5644253F}"/>
              </a:ext>
            </a:extLst>
          </p:cNvPr>
          <p:cNvSpPr txBox="1"/>
          <p:nvPr/>
        </p:nvSpPr>
        <p:spPr>
          <a:xfrm>
            <a:off x="1493275" y="1378672"/>
            <a:ext cx="2179689" cy="263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Tesseract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7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LangChain</a:t>
            </a:r>
            <a:endParaRPr lang="en-IN" sz="17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Gen AI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 GROQ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45231C-5454-C252-AB5F-4511441B233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6895" t="16599" r="1468" b="104"/>
          <a:stretch/>
        </p:blipFill>
        <p:spPr>
          <a:xfrm>
            <a:off x="2791645" y="1602367"/>
            <a:ext cx="363588" cy="330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BB7CBC-6831-0BC1-ED36-680D1253FB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7744" y="1579158"/>
            <a:ext cx="606436" cy="4583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0C8443-D8A6-B686-25CD-BDAC31B8FC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1252" y="2040578"/>
            <a:ext cx="472985" cy="4729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2F3EFA-6786-34D5-A3EB-B11565728F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8827" y="2686514"/>
            <a:ext cx="270036" cy="2700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2CEE21-1979-FE6C-04E5-F7963E82FA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8068" y="3195097"/>
            <a:ext cx="335384" cy="3353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D0F4DC-BF30-7A1A-2D95-86A194A1FB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11389" y="3576663"/>
            <a:ext cx="655368" cy="4918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6A00A7-FB8D-3A55-C26E-EA2BAF54E4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43267" y="3141683"/>
            <a:ext cx="529696" cy="2771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4CD4AF6-3CDC-B24E-4C51-ED9A2F35BD8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49049" y="2454220"/>
            <a:ext cx="1238650" cy="6595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21B827F-8652-C56B-E853-DEAF568081A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73439" y="2073631"/>
            <a:ext cx="412362" cy="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6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5">
          <a:extLst>
            <a:ext uri="{FF2B5EF4-FFF2-40B4-BE49-F238E27FC236}">
              <a16:creationId xmlns:a16="http://schemas.microsoft.com/office/drawing/2014/main" id="{3A017B93-02B6-29D6-F80A-B70F5EED3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g2b6b509cee3_9_359">
            <a:extLst>
              <a:ext uri="{FF2B5EF4-FFF2-40B4-BE49-F238E27FC236}">
                <a16:creationId xmlns:a16="http://schemas.microsoft.com/office/drawing/2014/main" id="{3D77E5E8-2F6C-2A54-E178-6F04F9A8C4BD}"/>
              </a:ext>
            </a:extLst>
          </p:cNvPr>
          <p:cNvGrpSpPr/>
          <p:nvPr/>
        </p:nvGrpSpPr>
        <p:grpSpPr>
          <a:xfrm>
            <a:off x="0" y="1339"/>
            <a:ext cx="9172472" cy="5142161"/>
            <a:chOff x="-15736" y="0"/>
            <a:chExt cx="12229962" cy="6856215"/>
          </a:xfrm>
        </p:grpSpPr>
        <p:pic>
          <p:nvPicPr>
            <p:cNvPr id="287" name="Google Shape;287;g2b6b509cee3_9_359">
              <a:extLst>
                <a:ext uri="{FF2B5EF4-FFF2-40B4-BE49-F238E27FC236}">
                  <a16:creationId xmlns:a16="http://schemas.microsoft.com/office/drawing/2014/main" id="{3E2F211E-D3B4-64DA-A0EB-AFDBF09DDE6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g2b6b509cee3_9_359">
              <a:extLst>
                <a:ext uri="{FF2B5EF4-FFF2-40B4-BE49-F238E27FC236}">
                  <a16:creationId xmlns:a16="http://schemas.microsoft.com/office/drawing/2014/main" id="{CED9AFAC-1FFC-D10B-1CFA-9B138B967C0C}"/>
                </a:ext>
              </a:extLst>
            </p:cNvPr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9" name="Google Shape;289;g2b6b509cee3_9_359">
              <a:extLst>
                <a:ext uri="{FF2B5EF4-FFF2-40B4-BE49-F238E27FC236}">
                  <a16:creationId xmlns:a16="http://schemas.microsoft.com/office/drawing/2014/main" id="{F5CAA93E-1094-3C42-9F65-E0D60CA635C2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g2b6b509cee3_9_359">
              <a:extLst>
                <a:ext uri="{FF2B5EF4-FFF2-40B4-BE49-F238E27FC236}">
                  <a16:creationId xmlns:a16="http://schemas.microsoft.com/office/drawing/2014/main" id="{90B713F2-4FA9-830E-B23F-919FC2C37C82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1" name="Google Shape;291;g2b6b509cee3_9_359">
            <a:extLst>
              <a:ext uri="{FF2B5EF4-FFF2-40B4-BE49-F238E27FC236}">
                <a16:creationId xmlns:a16="http://schemas.microsoft.com/office/drawing/2014/main" id="{75689CA1-DBC7-FC53-6C55-3BA320991D9C}"/>
              </a:ext>
            </a:extLst>
          </p:cNvPr>
          <p:cNvCxnSpPr/>
          <p:nvPr/>
        </p:nvCxnSpPr>
        <p:spPr>
          <a:xfrm>
            <a:off x="1059745" y="1199065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2" name="Google Shape;292;g2b6b509cee3_9_359">
            <a:extLst>
              <a:ext uri="{FF2B5EF4-FFF2-40B4-BE49-F238E27FC236}">
                <a16:creationId xmlns:a16="http://schemas.microsoft.com/office/drawing/2014/main" id="{666313E3-8ACE-4150-F809-39145F2DA1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245" y="312853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aramond"/>
              <a:buNone/>
            </a:pPr>
            <a:r>
              <a:rPr lang="en-IN" sz="4100" dirty="0">
                <a:solidFill>
                  <a:srgbClr val="262626"/>
                </a:solidFill>
              </a:rPr>
              <a:t>Uniqueness</a:t>
            </a:r>
            <a:endParaRPr sz="4100" dirty="0">
              <a:solidFill>
                <a:srgbClr val="262626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B356917-58F2-E2DB-43A4-294D4793C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745" y="1190478"/>
            <a:ext cx="6787662" cy="296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Instant AI Parsing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Adapts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Indian blood report formats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quick data extraction.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Abnormality Visualization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Highlights deviations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graphs &amp; charts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Self-Analytical Chatbot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Interprets reports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provides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insights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Dual-Mode Interaction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Doctors get technical details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patients get simplified advice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EHR Generation &amp; Storage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Creates structured health records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tracking.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 Health Recommendations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Suggests diets, lifestyle changes, &amp; next steps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Privacy-Focused 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 &amp; encrypted patient data 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53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5">
          <a:extLst>
            <a:ext uri="{FF2B5EF4-FFF2-40B4-BE49-F238E27FC236}">
              <a16:creationId xmlns:a16="http://schemas.microsoft.com/office/drawing/2014/main" id="{9CF83A44-CB2E-501B-D0DB-409AB4A59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g2b6b509cee3_9_359">
            <a:extLst>
              <a:ext uri="{FF2B5EF4-FFF2-40B4-BE49-F238E27FC236}">
                <a16:creationId xmlns:a16="http://schemas.microsoft.com/office/drawing/2014/main" id="{5608B13B-8007-D4C6-E4A1-6816D81F4421}"/>
              </a:ext>
            </a:extLst>
          </p:cNvPr>
          <p:cNvGrpSpPr/>
          <p:nvPr/>
        </p:nvGrpSpPr>
        <p:grpSpPr>
          <a:xfrm>
            <a:off x="0" y="1339"/>
            <a:ext cx="9172472" cy="5142161"/>
            <a:chOff x="-15736" y="0"/>
            <a:chExt cx="12229962" cy="6856215"/>
          </a:xfrm>
        </p:grpSpPr>
        <p:pic>
          <p:nvPicPr>
            <p:cNvPr id="287" name="Google Shape;287;g2b6b509cee3_9_359">
              <a:extLst>
                <a:ext uri="{FF2B5EF4-FFF2-40B4-BE49-F238E27FC236}">
                  <a16:creationId xmlns:a16="http://schemas.microsoft.com/office/drawing/2014/main" id="{186DB0C3-7242-1706-F729-632CE22A281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g2b6b509cee3_9_359">
              <a:extLst>
                <a:ext uri="{FF2B5EF4-FFF2-40B4-BE49-F238E27FC236}">
                  <a16:creationId xmlns:a16="http://schemas.microsoft.com/office/drawing/2014/main" id="{9DF66B1C-91E4-27B4-DA6E-A52BFB4858C8}"/>
                </a:ext>
              </a:extLst>
            </p:cNvPr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9" name="Google Shape;289;g2b6b509cee3_9_359">
              <a:extLst>
                <a:ext uri="{FF2B5EF4-FFF2-40B4-BE49-F238E27FC236}">
                  <a16:creationId xmlns:a16="http://schemas.microsoft.com/office/drawing/2014/main" id="{BA112051-AB8C-1B27-324A-978E636DEBA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g2b6b509cee3_9_359">
              <a:extLst>
                <a:ext uri="{FF2B5EF4-FFF2-40B4-BE49-F238E27FC236}">
                  <a16:creationId xmlns:a16="http://schemas.microsoft.com/office/drawing/2014/main" id="{66E748CB-3FE9-4D89-9EE4-0DB54CB4F9E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1" name="Google Shape;291;g2b6b509cee3_9_359">
            <a:extLst>
              <a:ext uri="{FF2B5EF4-FFF2-40B4-BE49-F238E27FC236}">
                <a16:creationId xmlns:a16="http://schemas.microsoft.com/office/drawing/2014/main" id="{BD295F38-A0A0-63CE-12E0-2C8007A34A77}"/>
              </a:ext>
            </a:extLst>
          </p:cNvPr>
          <p:cNvCxnSpPr/>
          <p:nvPr/>
        </p:nvCxnSpPr>
        <p:spPr>
          <a:xfrm>
            <a:off x="1059745" y="1199065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2" name="Google Shape;292;g2b6b509cee3_9_359">
            <a:extLst>
              <a:ext uri="{FF2B5EF4-FFF2-40B4-BE49-F238E27FC236}">
                <a16:creationId xmlns:a16="http://schemas.microsoft.com/office/drawing/2014/main" id="{A9C2327E-006E-D47A-545A-EEC294C973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245" y="312853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aramond"/>
              <a:buNone/>
            </a:pPr>
            <a:r>
              <a:rPr lang="en" sz="4100" dirty="0">
                <a:solidFill>
                  <a:srgbClr val="262626"/>
                </a:solidFill>
              </a:rPr>
              <a:t>Use Cases</a:t>
            </a:r>
            <a:endParaRPr sz="4100" dirty="0">
              <a:solidFill>
                <a:srgbClr val="262626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C53A056-DABF-F48F-9721-66C3A770A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53" y="2187180"/>
            <a:ext cx="7747790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Patients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Instant health insights, trend tracking, and personalized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Doctors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Faster diagnosis, structured EHRs, and telemedicine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Labs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Standardizing diverse report formats across Indian diagnostic centers.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Public Health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Disease trend analysis and policy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Insurance &amp; Corporates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Faster claim processing and employee wellness programs. </a:t>
            </a:r>
          </a:p>
        </p:txBody>
      </p:sp>
    </p:spTree>
    <p:extLst>
      <p:ext uri="{BB962C8B-B14F-4D97-AF65-F5344CB8AC3E}">
        <p14:creationId xmlns:p14="http://schemas.microsoft.com/office/powerpoint/2010/main" val="108875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5">
          <a:extLst>
            <a:ext uri="{FF2B5EF4-FFF2-40B4-BE49-F238E27FC236}">
              <a16:creationId xmlns:a16="http://schemas.microsoft.com/office/drawing/2014/main" id="{05867488-48D7-0B7C-5FAF-D603B5779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g2b6b509cee3_9_359">
            <a:extLst>
              <a:ext uri="{FF2B5EF4-FFF2-40B4-BE49-F238E27FC236}">
                <a16:creationId xmlns:a16="http://schemas.microsoft.com/office/drawing/2014/main" id="{EE7522CC-B8E9-5E6C-DD57-0901ED73AEE5}"/>
              </a:ext>
            </a:extLst>
          </p:cNvPr>
          <p:cNvGrpSpPr/>
          <p:nvPr/>
        </p:nvGrpSpPr>
        <p:grpSpPr>
          <a:xfrm>
            <a:off x="0" y="1339"/>
            <a:ext cx="9172472" cy="5142161"/>
            <a:chOff x="-15736" y="0"/>
            <a:chExt cx="12229962" cy="6856215"/>
          </a:xfrm>
        </p:grpSpPr>
        <p:pic>
          <p:nvPicPr>
            <p:cNvPr id="287" name="Google Shape;287;g2b6b509cee3_9_359">
              <a:extLst>
                <a:ext uri="{FF2B5EF4-FFF2-40B4-BE49-F238E27FC236}">
                  <a16:creationId xmlns:a16="http://schemas.microsoft.com/office/drawing/2014/main" id="{B6112FEA-31C2-56F0-A8D8-65F2BA55D32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g2b6b509cee3_9_359">
              <a:extLst>
                <a:ext uri="{FF2B5EF4-FFF2-40B4-BE49-F238E27FC236}">
                  <a16:creationId xmlns:a16="http://schemas.microsoft.com/office/drawing/2014/main" id="{C7FF839F-0EDC-ED37-8EE6-A281A88BE3F1}"/>
                </a:ext>
              </a:extLst>
            </p:cNvPr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9" name="Google Shape;289;g2b6b509cee3_9_359">
              <a:extLst>
                <a:ext uri="{FF2B5EF4-FFF2-40B4-BE49-F238E27FC236}">
                  <a16:creationId xmlns:a16="http://schemas.microsoft.com/office/drawing/2014/main" id="{690FA8B8-DC64-59FE-AA83-5E6284314AF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g2b6b509cee3_9_359">
              <a:extLst>
                <a:ext uri="{FF2B5EF4-FFF2-40B4-BE49-F238E27FC236}">
                  <a16:creationId xmlns:a16="http://schemas.microsoft.com/office/drawing/2014/main" id="{629430AD-9211-A268-DD76-EFE90AA7EE5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1" name="Google Shape;291;g2b6b509cee3_9_359">
            <a:extLst>
              <a:ext uri="{FF2B5EF4-FFF2-40B4-BE49-F238E27FC236}">
                <a16:creationId xmlns:a16="http://schemas.microsoft.com/office/drawing/2014/main" id="{C156A5A6-4816-2C43-874C-4E7662DC08EC}"/>
              </a:ext>
            </a:extLst>
          </p:cNvPr>
          <p:cNvCxnSpPr/>
          <p:nvPr/>
        </p:nvCxnSpPr>
        <p:spPr>
          <a:xfrm>
            <a:off x="1059745" y="1199065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2" name="Google Shape;292;g2b6b509cee3_9_359">
            <a:extLst>
              <a:ext uri="{FF2B5EF4-FFF2-40B4-BE49-F238E27FC236}">
                <a16:creationId xmlns:a16="http://schemas.microsoft.com/office/drawing/2014/main" id="{03595F95-228D-6B0A-8F89-2F49178A00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245" y="312853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aramond"/>
              <a:buNone/>
            </a:pPr>
            <a:r>
              <a:rPr lang="en" sz="4100" dirty="0">
                <a:solidFill>
                  <a:srgbClr val="262626"/>
                </a:solidFill>
              </a:rPr>
              <a:t>Future Work</a:t>
            </a:r>
            <a:endParaRPr sz="4100" dirty="0">
              <a:solidFill>
                <a:srgbClr val="26262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7C8884-F01B-CAC7-5DDF-852C1BEF8C7F}"/>
              </a:ext>
            </a:extLst>
          </p:cNvPr>
          <p:cNvSpPr txBox="1"/>
          <p:nvPr/>
        </p:nvSpPr>
        <p:spPr>
          <a:xfrm>
            <a:off x="1336768" y="1742221"/>
            <a:ext cx="4276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Making it available in Mobile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Increasing efficiency and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Making it versatile</a:t>
            </a:r>
          </a:p>
        </p:txBody>
      </p:sp>
    </p:spTree>
    <p:extLst>
      <p:ext uri="{BB962C8B-B14F-4D97-AF65-F5344CB8AC3E}">
        <p14:creationId xmlns:p14="http://schemas.microsoft.com/office/powerpoint/2010/main" val="308241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g2b6b509cee3_9_715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5"/>
          </a:xfrm>
        </p:grpSpPr>
        <p:pic>
          <p:nvPicPr>
            <p:cNvPr id="347" name="Google Shape;347;g2b6b509cee3_9_7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8" name="Google Shape;348;g2b6b509cee3_9_715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9" name="Google Shape;349;g2b6b509cee3_9_7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g2b6b509cee3_9_7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1" name="Google Shape;351;g2b6b509cee3_9_715"/>
          <p:cNvCxnSpPr/>
          <p:nvPr/>
        </p:nvCxnSpPr>
        <p:spPr>
          <a:xfrm>
            <a:off x="1047126" y="1816099"/>
            <a:ext cx="70554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2" name="Google Shape;352;g2b6b509cee3_9_7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2b6b509cee3_9_715"/>
          <p:cNvSpPr/>
          <p:nvPr/>
        </p:nvSpPr>
        <p:spPr>
          <a:xfrm>
            <a:off x="364603" y="366102"/>
            <a:ext cx="8420700" cy="4412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14300" dist="127000" dir="4800000" sx="99000" sy="99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54" name="Google Shape;354;g2b6b509cee3_9_715"/>
          <p:cNvSpPr/>
          <p:nvPr/>
        </p:nvSpPr>
        <p:spPr>
          <a:xfrm>
            <a:off x="456009" y="457200"/>
            <a:ext cx="8229600" cy="4229100"/>
          </a:xfrm>
          <a:prstGeom prst="rect">
            <a:avLst/>
          </a:prstGeom>
          <a:noFill/>
          <a:ln w="158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Important Pointers</a:t>
            </a:r>
            <a:endParaRPr sz="1800" b="1" i="0" u="none" strike="noStrike" cap="none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i="0" u="none" strike="noStrike" cap="none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Times New Roman"/>
              <a:buChar char="❏"/>
            </a:pPr>
            <a:r>
              <a:rPr lang="en" sz="1200" b="0" i="0" u="none" strike="noStrike" cap="none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Kindly keep the maximum slides limit to </a:t>
            </a:r>
            <a:r>
              <a:rPr lang="en" sz="1600" b="1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" sz="1200" b="0" i="0" u="none" strike="noStrike" cap="none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pages.</a:t>
            </a:r>
            <a:endParaRPr sz="1200" b="0" i="0" u="none" strike="noStrike" cap="none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Times New Roman"/>
              <a:buChar char="❏"/>
            </a:pPr>
            <a:r>
              <a:rPr lang="en" sz="1200" b="0" i="0" u="none" strike="noStrike" cap="none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topics should be utilized for the description of your idea.</a:t>
            </a:r>
            <a:endParaRPr sz="1200" b="0" i="0" u="none" strike="noStrike" cap="none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Times New Roman"/>
              <a:buChar char="❏"/>
            </a:pPr>
            <a:r>
              <a:rPr lang="en" sz="1200" b="0" i="0" u="none" strike="noStrike" cap="none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to avoid paragraph and post your idea in points and keep your explanation precisely and easy to understand.</a:t>
            </a:r>
            <a:endParaRPr sz="1200" b="0" i="0" u="none" strike="noStrike" cap="none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Times New Roman"/>
              <a:buChar char="❏"/>
            </a:pPr>
            <a:r>
              <a:rPr lang="en" sz="1200" b="0" i="0" u="none" strike="noStrike" cap="none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need to save the file in PDF and upload the same on portal. No PPT, Word Doc or any other format will be supported.</a:t>
            </a:r>
            <a:endParaRPr sz="1200" b="0" i="0" u="none" strike="noStrike" cap="none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Times New Roman"/>
              <a:buChar char="❏"/>
            </a:pPr>
            <a:r>
              <a:rPr lang="en" sz="1200" b="0" i="0" u="none" strike="noStrike" cap="none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delete this slide (Important Pointers) when you upload the details of your idea on Hackathon platform.</a:t>
            </a:r>
            <a:endParaRPr sz="1200" b="0" i="0" u="none" strike="noStrike" cap="none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❏"/>
            </a:pPr>
            <a:r>
              <a:rPr lang="en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Mention the Link of Video (publically accessible)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5" name="Google Shape;355;g2b6b509cee3_9_715"/>
          <p:cNvGrpSpPr/>
          <p:nvPr/>
        </p:nvGrpSpPr>
        <p:grpSpPr>
          <a:xfrm>
            <a:off x="-13716" y="2346717"/>
            <a:ext cx="9176004" cy="493875"/>
            <a:chOff x="-18288" y="3128956"/>
            <a:chExt cx="12234672" cy="658500"/>
          </a:xfrm>
        </p:grpSpPr>
        <p:sp>
          <p:nvSpPr>
            <p:cNvPr id="356" name="Google Shape;356;g2b6b509cee3_9_715"/>
            <p:cNvSpPr/>
            <p:nvPr/>
          </p:nvSpPr>
          <p:spPr>
            <a:xfrm>
              <a:off x="732303" y="3128956"/>
              <a:ext cx="45600" cy="658500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pic>
          <p:nvPicPr>
            <p:cNvPr id="357" name="Google Shape;357;g2b6b509cee3_9_7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8" name="Google Shape;358;g2b6b509cee3_9_715"/>
            <p:cNvSpPr/>
            <p:nvPr/>
          </p:nvSpPr>
          <p:spPr>
            <a:xfrm>
              <a:off x="11414377" y="3128956"/>
              <a:ext cx="45600" cy="658500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pic>
          <p:nvPicPr>
            <p:cNvPr id="359" name="Google Shape;359;g2b6b509cee3_9_7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534</Words>
  <Application>Microsoft Office PowerPoint</Application>
  <PresentationFormat>On-screen Show (16:9)</PresentationFormat>
  <Paragraphs>86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Noto Sans Symbols</vt:lpstr>
      <vt:lpstr>Nunito</vt:lpstr>
      <vt:lpstr>Arial</vt:lpstr>
      <vt:lpstr>Times New Roman</vt:lpstr>
      <vt:lpstr>Garamond</vt:lpstr>
      <vt:lpstr>Shift</vt:lpstr>
      <vt:lpstr>Organic</vt:lpstr>
      <vt:lpstr>TEAM DETAILS AND PROBLEM STATEMENT </vt:lpstr>
      <vt:lpstr>Problem Statement &amp; Goal</vt:lpstr>
      <vt:lpstr>Process Flow</vt:lpstr>
      <vt:lpstr>Methodology</vt:lpstr>
      <vt:lpstr>Technology Stack</vt:lpstr>
      <vt:lpstr>Uniqueness</vt:lpstr>
      <vt:lpstr>Use Cases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Uday Cherri</dc:creator>
  <cp:lastModifiedBy>Uday Cherri</cp:lastModifiedBy>
  <cp:revision>3</cp:revision>
  <dcterms:modified xsi:type="dcterms:W3CDTF">2025-02-18T08:28:28Z</dcterms:modified>
</cp:coreProperties>
</file>