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8/31/2024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8/31/2024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8/31/2024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8/31/2024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8/31/2024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8/31/2024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8/31/2024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8/31/2024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4" name="Subtitle 3"/>
          <p:cNvSpPr>
            <a:spLocks noGrp="1"/>
          </p:cNvSpPr>
          <p:nvPr>
            <p:ph type="subTitle" idx="1"/>
          </p:nvPr>
        </p:nvSpPr>
        <p:spPr>
          <a:xfrm>
            <a:off x="1245686" y="648614"/>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488423" y="1302926"/>
            <a:ext cx="9144000" cy="5425331"/>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ID – Student Innovation SIH1540</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Title- Smart Emergency Alert system Using </a:t>
            </a:r>
            <a:r>
              <a:rPr lang="en-US" sz="2400" b="1" dirty="0" err="1">
                <a:latin typeface="Arial" panose="020B0604020202020204" pitchFamily="34" charset="0"/>
                <a:cs typeface="Arial" panose="020B0604020202020204" pitchFamily="34" charset="0"/>
              </a:rPr>
              <a:t>AirTags</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Theme- Technology for Safety and Security</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Software/Hardware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ID- SIHIP04V</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 (Registered on portal)</a:t>
            </a:r>
            <a:endParaRPr lang="en-IN" sz="2400" b="1" dirty="0">
              <a:latin typeface="Arial" panose="020B0604020202020204" pitchFamily="34" charset="0"/>
              <a:cs typeface="Arial" panose="020B0604020202020204" pitchFamily="34" charset="0"/>
            </a:endParaRPr>
          </a:p>
        </p:txBody>
      </p:sp>
      <p:pic>
        <p:nvPicPr>
          <p:cNvPr id="13" name="Google Shape;93;p2"/>
          <p:cNvPicPr preferRelativeResize="0"/>
          <p:nvPr/>
        </p:nvPicPr>
        <p:blipFill rotWithShape="1">
          <a:blip r:embed="rId3">
            <a:alphaModFix/>
          </a:blip>
          <a:srcRect/>
          <a:stretch/>
        </p:blipFill>
        <p:spPr>
          <a:xfrm>
            <a:off x="9874006" y="0"/>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0"/>
            <a:ext cx="10972800" cy="114300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IDEA TITLE</a:t>
            </a:r>
          </a:p>
        </p:txBody>
      </p:sp>
      <p:sp>
        <p:nvSpPr>
          <p:cNvPr id="15362" name="TextBox 8"/>
          <p:cNvSpPr txBox="1">
            <a:spLocks noChangeArrowheads="1"/>
          </p:cNvSpPr>
          <p:nvPr/>
        </p:nvSpPr>
        <p:spPr bwMode="auto">
          <a:xfrm>
            <a:off x="301936" y="1372423"/>
            <a:ext cx="12191999" cy="4524315"/>
          </a:xfrm>
          <a:prstGeom prst="rect">
            <a:avLst/>
          </a:prstGeom>
          <a:noFill/>
          <a:ln w="9525">
            <a:noFill/>
            <a:miter lim="800000"/>
            <a:headEnd/>
            <a:tailEnd/>
          </a:ln>
        </p:spPr>
        <p:txBody>
          <a:bodyPr wrap="square">
            <a:spAutoFit/>
          </a:bodyPr>
          <a:lstStyle/>
          <a:p>
            <a:r>
              <a:rPr lang="en-US" sz="2400" b="1" dirty="0"/>
              <a:t>User Activation</a:t>
            </a:r>
          </a:p>
          <a:p>
            <a:r>
              <a:rPr lang="en-US" sz="2400" dirty="0"/>
              <a:t>The user activates the emergency alert system through a designated button or gesture on the smartphone app. The app will trigger a silent alarm signal to the </a:t>
            </a:r>
            <a:r>
              <a:rPr lang="en-US" sz="2400" dirty="0" err="1"/>
              <a:t>AirTag</a:t>
            </a:r>
            <a:r>
              <a:rPr lang="en-US" sz="2400" dirty="0"/>
              <a:t>, indicating an emergency situation.</a:t>
            </a:r>
          </a:p>
          <a:p>
            <a:r>
              <a:rPr lang="en-US" sz="2400" b="1" dirty="0"/>
              <a:t>Alert Triggering</a:t>
            </a:r>
          </a:p>
          <a:p>
            <a:r>
              <a:rPr lang="en-US" sz="2400" dirty="0"/>
              <a:t>Upon receiving the alarm signal, the </a:t>
            </a:r>
            <a:r>
              <a:rPr lang="en-US" sz="2400" dirty="0" err="1"/>
              <a:t>AirTag</a:t>
            </a:r>
            <a:r>
              <a:rPr lang="en-US" sz="2400" dirty="0"/>
              <a:t> will emit a silent signal that can be detected by nearby smartphones. These smartphones will then relay the alert to the cloud platform, indicating the user's location and emergency status.</a:t>
            </a:r>
          </a:p>
          <a:p>
            <a:r>
              <a:rPr lang="en-US" sz="2400" b="1" dirty="0"/>
              <a:t>Emergency Response</a:t>
            </a:r>
          </a:p>
          <a:p>
            <a:r>
              <a:rPr lang="en-US" sz="2400" dirty="0"/>
              <a:t>The cloud platform will automatically process the emergency alert and notify designated emergency services, such as police, ambulance, or fire department, with the user's location data and details of the situation.</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2" name="Oval 1" descr="Your startup LOGO">
            <a:extLst>
              <a:ext uri="{FF2B5EF4-FFF2-40B4-BE49-F238E27FC236}">
                <a16:creationId xmlns:a16="http://schemas.microsoft.com/office/drawing/2014/main" id="{FD737E7C-6E0E-4B08-9E9D-6130C95211A6}"/>
              </a:ext>
              <a:ext uri="{C183D7F6-B498-43B3-948B-1728B52AA6E4}">
                <adec:decorative xmlns:adec="http://schemas.microsoft.com/office/drawing/2017/decorative" val="0"/>
              </a:ext>
            </a:extLst>
          </p:cNvPr>
          <p:cNvSpPr/>
          <p:nvPr/>
        </p:nvSpPr>
        <p:spPr>
          <a:xfrm>
            <a:off x="141514" y="10706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SIHIP04V</a:t>
            </a:r>
            <a:endParaRPr lang="en-IN" sz="1400" dirty="0"/>
          </a:p>
          <a:p>
            <a:pPr algn="ctr"/>
            <a:endParaRPr lang="en-IN" sz="1400" dirty="0"/>
          </a:p>
        </p:txBody>
      </p:sp>
      <p:pic>
        <p:nvPicPr>
          <p:cNvPr id="8" name="Google Shape;93;p2"/>
          <p:cNvPicPr preferRelativeResize="0"/>
          <p:nvPr/>
        </p:nvPicPr>
        <p:blipFill rotWithShape="1">
          <a:blip r:embed="rId3">
            <a:alphaModFix/>
          </a:blip>
          <a:srcRect/>
          <a:stretch/>
        </p:blipFill>
        <p:spPr>
          <a:xfrm>
            <a:off x="9945424" y="26590"/>
            <a:ext cx="2246575" cy="114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774700" y="1530322"/>
            <a:ext cx="9385300" cy="4832092"/>
          </a:xfrm>
          <a:prstGeom prst="rect">
            <a:avLst/>
          </a:prstGeom>
          <a:noFill/>
          <a:ln w="9525">
            <a:noFill/>
            <a:miter lim="800000"/>
            <a:headEnd/>
            <a:tailEnd/>
          </a:ln>
        </p:spPr>
        <p:txBody>
          <a:bodyPr wrap="square">
            <a:spAutoFit/>
          </a:bodyPr>
          <a:lstStyle/>
          <a:p>
            <a:r>
              <a:rPr lang="en-US" sz="2800" b="1" dirty="0"/>
              <a:t>Technologies to be Used</a:t>
            </a:r>
          </a:p>
          <a:p>
            <a:r>
              <a:rPr lang="en-US" sz="2800" b="1" dirty="0" err="1"/>
              <a:t>AirTags</a:t>
            </a:r>
            <a:endParaRPr lang="en-US" sz="2800" b="1" dirty="0"/>
          </a:p>
          <a:p>
            <a:r>
              <a:rPr lang="en-US" sz="2800" dirty="0"/>
              <a:t>Apple </a:t>
            </a:r>
            <a:r>
              <a:rPr lang="en-US" sz="2800" dirty="0" err="1"/>
              <a:t>AirTags</a:t>
            </a:r>
            <a:r>
              <a:rPr lang="en-US" sz="2800" dirty="0"/>
              <a:t> are small, Bluetooth-enabled tracking devices that can be attached to personal items.</a:t>
            </a:r>
          </a:p>
          <a:p>
            <a:r>
              <a:rPr lang="en-US" sz="2800" b="1" dirty="0"/>
              <a:t>Mobile App</a:t>
            </a:r>
          </a:p>
          <a:p>
            <a:r>
              <a:rPr lang="en-US" sz="2800" dirty="0"/>
              <a:t>A mobile app will be developed for both iOS and Android platforms to enable users to interact with the system.</a:t>
            </a:r>
          </a:p>
          <a:p>
            <a:r>
              <a:rPr lang="en-US" sz="2800" b="1" dirty="0"/>
              <a:t>Cloud Platform</a:t>
            </a:r>
          </a:p>
          <a:p>
            <a:r>
              <a:rPr lang="en-US" sz="2800" dirty="0"/>
              <a:t>A cloud-based platform will be used to store and manage user data, location information, and emergency alerts.</a:t>
            </a:r>
          </a:p>
          <a:p>
            <a:pPr marL="342900" indent="-342900" algn="just">
              <a:buFont typeface="Arial" panose="020B0604020202020204" pitchFamily="34" charset="0"/>
              <a:buChar char="•"/>
            </a:pPr>
            <a:endParaRPr lang="en-US" sz="2800"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SIHIP04V</a:t>
            </a:r>
            <a:endParaRPr lang="en-IN" sz="1500" dirty="0"/>
          </a:p>
          <a:p>
            <a:pPr algn="ct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609600" y="1197144"/>
            <a:ext cx="9385300" cy="4832092"/>
          </a:xfrm>
          <a:prstGeom prst="rect">
            <a:avLst/>
          </a:prstGeom>
          <a:noFill/>
          <a:ln w="9525">
            <a:noFill/>
            <a:miter lim="800000"/>
            <a:headEnd/>
            <a:tailEnd/>
          </a:ln>
        </p:spPr>
        <p:txBody>
          <a:bodyPr wrap="square">
            <a:spAutoFit/>
          </a:bodyPr>
          <a:lstStyle/>
          <a:p>
            <a:r>
              <a:rPr lang="en-US" sz="2800" b="1" dirty="0"/>
              <a:t>Methodology and Implementation Process</a:t>
            </a:r>
          </a:p>
          <a:p>
            <a:r>
              <a:rPr lang="en-US" sz="2800" b="1" dirty="0"/>
              <a:t>User Registration</a:t>
            </a:r>
          </a:p>
          <a:p>
            <a:r>
              <a:rPr lang="en-US" sz="2800" dirty="0"/>
              <a:t>Users will register their information and link their </a:t>
            </a:r>
            <a:r>
              <a:rPr lang="en-US" sz="2800" dirty="0" err="1"/>
              <a:t>AirTags</a:t>
            </a:r>
            <a:r>
              <a:rPr lang="en-US" sz="2800" dirty="0"/>
              <a:t> to their accounts.</a:t>
            </a:r>
          </a:p>
          <a:p>
            <a:r>
              <a:rPr lang="en-US" sz="2800" b="1" dirty="0"/>
              <a:t>Emergency Trigger</a:t>
            </a:r>
          </a:p>
          <a:p>
            <a:r>
              <a:rPr lang="en-US" sz="2800" dirty="0"/>
              <a:t>Users can trigger an emergency alert by pressing a designated button on the mobile app or by using a predefined gesture.</a:t>
            </a:r>
          </a:p>
          <a:p>
            <a:r>
              <a:rPr lang="en-US" sz="2800" b="1" dirty="0"/>
              <a:t>Alert Dispatch</a:t>
            </a:r>
          </a:p>
          <a:p>
            <a:r>
              <a:rPr lang="en-US" sz="2800" dirty="0"/>
              <a:t>The system will utilize the </a:t>
            </a:r>
            <a:r>
              <a:rPr lang="en-US" sz="2800" dirty="0" err="1"/>
              <a:t>AirTag's</a:t>
            </a:r>
            <a:r>
              <a:rPr lang="en-US" sz="2800" dirty="0"/>
              <a:t> location data to send an emergency alert to pre-designated contacts and authorities.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1" name="Oval 10" descr="Your startup LOGO">
            <a:extLst>
              <a:ext uri="{FF2B5EF4-FFF2-40B4-BE49-F238E27FC236}">
                <a16:creationId xmlns:a16="http://schemas.microsoft.com/office/drawing/2014/main" id="{881A248B-B7B3-4BA2-A166-FAE5E20BF81B}"/>
              </a:ext>
              <a:ext uri="{C183D7F6-B498-43B3-948B-1728B52AA6E4}">
                <adec:decorative xmlns:adec="http://schemas.microsoft.com/office/drawing/2017/decorative" val="0"/>
              </a:ext>
            </a:extLst>
          </p:cNvPr>
          <p:cNvSpPr/>
          <p:nvPr/>
        </p:nvSpPr>
        <p:spPr>
          <a:xfrm>
            <a:off x="222196" y="187748"/>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SIHIP04V</a:t>
            </a:r>
            <a:endParaRPr lang="en-IN" sz="1500" dirty="0"/>
          </a:p>
          <a:p>
            <a:pPr algn="ctr"/>
            <a:endParaRPr lang="en-IN" dirty="0"/>
          </a:p>
        </p:txBody>
      </p:sp>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667754" y="1167485"/>
            <a:ext cx="9385300" cy="5262979"/>
          </a:xfrm>
          <a:prstGeom prst="rect">
            <a:avLst/>
          </a:prstGeom>
          <a:noFill/>
          <a:ln w="9525">
            <a:noFill/>
            <a:miter lim="800000"/>
            <a:headEnd/>
            <a:tailEnd/>
          </a:ln>
        </p:spPr>
        <p:txBody>
          <a:bodyPr wrap="square">
            <a:spAutoFit/>
          </a:bodyPr>
          <a:lstStyle/>
          <a:p>
            <a:r>
              <a:rPr lang="en-US" sz="2800" b="1" dirty="0"/>
              <a:t>Feasibility Analysis</a:t>
            </a:r>
          </a:p>
          <a:p>
            <a:r>
              <a:rPr lang="en-US" sz="2800" b="1" dirty="0"/>
              <a:t>Strengths</a:t>
            </a:r>
          </a:p>
          <a:p>
            <a:r>
              <a:rPr lang="en-US" sz="2800" dirty="0"/>
              <a:t>Leverages existing technology of </a:t>
            </a:r>
            <a:r>
              <a:rPr lang="en-US" sz="2800" dirty="0" err="1"/>
              <a:t>AirTags</a:t>
            </a:r>
            <a:r>
              <a:rPr lang="en-US" sz="2800" dirty="0"/>
              <a:t>.</a:t>
            </a:r>
          </a:p>
          <a:p>
            <a:r>
              <a:rPr lang="en-US" sz="2800" dirty="0"/>
              <a:t>Provides a user-friendly and accessible solution.</a:t>
            </a:r>
          </a:p>
          <a:p>
            <a:r>
              <a:rPr lang="en-US" sz="2800" b="1" dirty="0"/>
              <a:t>Challenges</a:t>
            </a:r>
          </a:p>
          <a:p>
            <a:r>
              <a:rPr lang="en-US" sz="2800" dirty="0"/>
              <a:t>Potential privacy concerns with location tracking.</a:t>
            </a:r>
          </a:p>
          <a:p>
            <a:r>
              <a:rPr lang="en-US" sz="2800" dirty="0"/>
              <a:t>Reliance on mobile data connectivity for alerts.</a:t>
            </a:r>
          </a:p>
          <a:p>
            <a:r>
              <a:rPr lang="en-US" sz="2800" b="1" dirty="0"/>
              <a:t>Strategies</a:t>
            </a:r>
          </a:p>
          <a:p>
            <a:r>
              <a:rPr lang="en-US" sz="2800" dirty="0"/>
              <a:t>Implement robust privacy features and secure data storage.</a:t>
            </a:r>
          </a:p>
          <a:p>
            <a:r>
              <a:rPr lang="en-US" sz="2800" dirty="0"/>
              <a:t>Develop offline functionality for alerts in case of limited connectivity.</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2800" dirty="0">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1" name="Oval 10" descr="Your startup LOGO">
            <a:extLst>
              <a:ext uri="{FF2B5EF4-FFF2-40B4-BE49-F238E27FC236}">
                <a16:creationId xmlns:a16="http://schemas.microsoft.com/office/drawing/2014/main" id="{39FAE393-4007-4055-AB9B-4973C11E1794}"/>
              </a:ext>
              <a:ext uri="{C183D7F6-B498-43B3-948B-1728B52AA6E4}">
                <adec:decorative xmlns:adec="http://schemas.microsoft.com/office/drawing/2017/decorative" val="0"/>
              </a:ext>
            </a:extLst>
          </p:cNvPr>
          <p:cNvSpPr/>
          <p:nvPr/>
        </p:nvSpPr>
        <p:spPr>
          <a:xfrm>
            <a:off x="293914" y="25946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SIHIP04V</a:t>
            </a:r>
            <a:endParaRPr lang="en-IN" sz="1500" dirty="0"/>
          </a:p>
          <a:p>
            <a:pPr algn="ctr"/>
            <a:endParaRPr lang="en-IN" dirty="0"/>
          </a:p>
        </p:txBody>
      </p:sp>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609600" y="1677766"/>
            <a:ext cx="9385300" cy="4401205"/>
          </a:xfrm>
          <a:prstGeom prst="rect">
            <a:avLst/>
          </a:prstGeom>
          <a:noFill/>
          <a:ln w="9525">
            <a:noFill/>
            <a:miter lim="800000"/>
            <a:headEnd/>
            <a:tailEnd/>
          </a:ln>
        </p:spPr>
        <p:txBody>
          <a:bodyPr wrap="square">
            <a:spAutoFit/>
          </a:bodyPr>
          <a:lstStyle/>
          <a:p>
            <a:r>
              <a:rPr lang="en-US" sz="2800" b="1" dirty="0"/>
              <a:t>Potential Impact and Benefits</a:t>
            </a:r>
          </a:p>
          <a:p>
            <a:r>
              <a:rPr lang="en-US" sz="2800" b="1" dirty="0"/>
              <a:t>Enhanced Safety</a:t>
            </a:r>
          </a:p>
          <a:p>
            <a:r>
              <a:rPr lang="en-US" sz="2800" dirty="0"/>
              <a:t>Provides a quick and reliable way to get help in emergencies.</a:t>
            </a:r>
          </a:p>
          <a:p>
            <a:r>
              <a:rPr lang="en-US" sz="2800" b="1" dirty="0"/>
              <a:t>Increased Peace of Mind</a:t>
            </a:r>
          </a:p>
          <a:p>
            <a:r>
              <a:rPr lang="en-US" sz="2800" dirty="0"/>
              <a:t>Gives users and their loved ones a sense of security during outdoor activities.</a:t>
            </a:r>
          </a:p>
          <a:p>
            <a:r>
              <a:rPr lang="en-US" sz="2800" b="1" dirty="0"/>
              <a:t>Community Support</a:t>
            </a:r>
          </a:p>
          <a:p>
            <a:r>
              <a:rPr lang="en-US" sz="2800" dirty="0"/>
              <a:t>Empowers individuals to assist others in need by providing location information.</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1" name="Oval 10" descr="Your startup LOGO">
            <a:extLst>
              <a:ext uri="{FF2B5EF4-FFF2-40B4-BE49-F238E27FC236}">
                <a16:creationId xmlns:a16="http://schemas.microsoft.com/office/drawing/2014/main" id="{7122456D-0AB0-4DA2-9020-387E1666931A}"/>
              </a:ext>
              <a:ext uri="{C183D7F6-B498-43B3-948B-1728B52AA6E4}">
                <adec:decorative xmlns:adec="http://schemas.microsoft.com/office/drawing/2017/decorative" val="0"/>
              </a:ext>
            </a:extLst>
          </p:cNvPr>
          <p:cNvSpPr/>
          <p:nvPr/>
        </p:nvSpPr>
        <p:spPr>
          <a:xfrm>
            <a:off x="293914" y="25946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SIHIP04V</a:t>
            </a:r>
            <a:endParaRPr lang="en-IN" sz="1500" dirty="0"/>
          </a:p>
          <a:p>
            <a:pPr algn="ctr"/>
            <a:endParaRPr lang="en-IN" dirty="0"/>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7500</TotalTime>
  <Words>448</Words>
  <Application>Microsoft Office PowerPoint</Application>
  <PresentationFormat>Widescreen</PresentationFormat>
  <Paragraphs>72</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ＭＳ Ｐゴシック</vt:lpstr>
      <vt:lpstr>Arial</vt:lpstr>
      <vt:lpstr>Calibri</vt:lpstr>
      <vt:lpstr>Garamond</vt:lpstr>
      <vt:lpstr>Times New Roman</vt:lpstr>
      <vt:lpstr>TradeGothic</vt:lpstr>
      <vt:lpstr>Office Theme</vt:lpstr>
      <vt:lpstr>SMART INDIA HACKATHON 2024</vt:lpstr>
      <vt:lpstr> IDEA TITLE</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THANAY BOMMISHETTI</cp:lastModifiedBy>
  <cp:revision>146</cp:revision>
  <dcterms:created xsi:type="dcterms:W3CDTF">2013-12-12T18:46:50Z</dcterms:created>
  <dcterms:modified xsi:type="dcterms:W3CDTF">2024-08-31T06:35:34Z</dcterms:modified>
  <cp:category/>
</cp:coreProperties>
</file>