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6" r:id="rId3"/>
    <p:sldId id="274" r:id="rId4"/>
    <p:sldId id="267" r:id="rId5"/>
    <p:sldId id="261" r:id="rId6"/>
    <p:sldId id="264" r:id="rId7"/>
    <p:sldId id="269" r:id="rId8"/>
    <p:sldId id="270" r:id="rId9"/>
    <p:sldId id="271" r:id="rId10"/>
    <p:sldId id="272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20ED11-F4B3-4AD9-8B09-A33514121B35}">
          <p14:sldIdLst>
            <p14:sldId id="256"/>
            <p14:sldId id="266"/>
            <p14:sldId id="274"/>
            <p14:sldId id="267"/>
            <p14:sldId id="261"/>
            <p14:sldId id="264"/>
            <p14:sldId id="269"/>
            <p14:sldId id="270"/>
            <p14:sldId id="271"/>
            <p14:sldId id="272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9933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D0D37C2-2402-E368-265F-BB0DDFB5A9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3BE3D0-C424-653B-86AD-BF5B1C6394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26602-EB06-4E4D-AE0D-462A67376ADE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698F8-28CE-EF33-FF0C-C4B79F777B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Mulkalla Saikumar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ABF8D-EA42-34CC-0505-27B649E63D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82E25-6ACF-4D78-B769-8CAFF555A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3934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8C7C0-2FFA-44F1-AE4A-DF5D384E214A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Mulkalla Saikumar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B2857-73C6-4F86-A443-E21793F5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2812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86ED0F1-4677-49AB-807E-2108A27D6B95}" type="datetime1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IN"/>
              <a:t>Mulkalla Saikumar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4C3432E-2D1C-47D0-88BD-A5E6A3FD2A8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32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2B6A-D00A-42F4-919D-3C343A881F94}" type="datetime1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Mulkalla Saikumar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432E-2D1C-47D0-88BD-A5E6A3FD2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14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C1BA-CABF-4743-A3C9-D2E632F7FDA3}" type="datetime1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Mulkalla Saikumar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432E-2D1C-47D0-88BD-A5E6A3FD2A8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118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A260-16DD-47B5-A58A-3BA378265D6F}" type="datetime1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Mulkalla Saikumar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432E-2D1C-47D0-88BD-A5E6A3FD2A8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816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DC72-B930-4093-86A2-28E43B44F918}" type="datetime1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Mulkalla Saikumar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432E-2D1C-47D0-88BD-A5E6A3FD2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339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F399-A439-4479-8F3F-D3BCDB46D75D}" type="datetime1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Mulkalla Saikumar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432E-2D1C-47D0-88BD-A5E6A3FD2A8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293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1EE7-1757-42D9-8AC1-01F8A8C6B931}" type="datetime1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Mulkalla Saikumar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432E-2D1C-47D0-88BD-A5E6A3FD2A8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192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8C55-2109-4B45-B4E0-9B0AB2132E4B}" type="datetime1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Mulkalla Saikumar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432E-2D1C-47D0-88BD-A5E6A3FD2A8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083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1E6F-0B42-419E-8074-D81751915270}" type="datetime1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Mulkalla Saikumar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432E-2D1C-47D0-88BD-A5E6A3FD2A8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77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5511-83E8-4BD7-A6DC-772BA087F33F}" type="datetime1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Mulkalla Saikumar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432E-2D1C-47D0-88BD-A5E6A3FD2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61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BEB3-2EE2-4A45-9BE2-4D14E67E6AFB}" type="datetime1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Mulkalla Saikumar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432E-2D1C-47D0-88BD-A5E6A3FD2A8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12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790D-19BE-48B5-AAAE-0BC9F0142DB7}" type="datetime1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Mulkalla Saikumar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432E-2D1C-47D0-88BD-A5E6A3FD2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94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BE5F-2568-46DB-B05F-15A0250D94D1}" type="datetime1">
              <a:rPr lang="en-IN" smtClean="0"/>
              <a:t>29-11-2022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Mulkalla Saikumar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432E-2D1C-47D0-88BD-A5E6A3FD2A82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68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4796-8584-430E-B8AB-7240D08A4A33}" type="datetime1">
              <a:rPr lang="en-IN" smtClean="0"/>
              <a:t>29-11-2022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Mulkalla Saikumar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432E-2D1C-47D0-88BD-A5E6A3FD2A8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80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B1EB-627B-457F-90F3-BD2B53DB7CF6}" type="datetime1">
              <a:rPr lang="en-IN" smtClean="0"/>
              <a:t>29-11-2022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Mulkalla Saikumar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432E-2D1C-47D0-88BD-A5E6A3FD2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08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5BA-4DBD-492C-84A1-C24698F82397}" type="datetime1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Mulkalla Saikumar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432E-2D1C-47D0-88BD-A5E6A3FD2A8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99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D7D44-69EF-49FB-B4E8-C011B0177B2D}" type="datetime1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Mulkalla Saikumar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432E-2D1C-47D0-88BD-A5E6A3FD2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86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43CB12-CCD5-401A-8529-061316A1CBDD}" type="datetime1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IN"/>
              <a:t>Mulkalla Saikumar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C3432E-2D1C-47D0-88BD-A5E6A3FD2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45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radle.org/" TargetMode="External"/><Relationship Id="rId13" Type="http://schemas.openxmlformats.org/officeDocument/2006/relationships/image" Target="../media/image33.png"/><Relationship Id="rId3" Type="http://schemas.openxmlformats.org/officeDocument/2006/relationships/hyperlink" Target="https://www.gsmdome.com/" TargetMode="External"/><Relationship Id="rId7" Type="http://schemas.openxmlformats.org/officeDocument/2006/relationships/hyperlink" Target="https://www.atlassian.com/" TargetMode="External"/><Relationship Id="rId12" Type="http://schemas.openxmlformats.org/officeDocument/2006/relationships/hyperlink" Target="https://geschichtsunterricht.wordpress.com/2016/07/24/nationalismus-6/" TargetMode="External"/><Relationship Id="rId2" Type="http://schemas.openxmlformats.org/officeDocument/2006/relationships/hyperlink" Target="https://en.wikipedia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helm.sh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kubernetes.io/" TargetMode="External"/><Relationship Id="rId10" Type="http://schemas.openxmlformats.org/officeDocument/2006/relationships/hyperlink" Target="https://github.com/" TargetMode="External"/><Relationship Id="rId4" Type="http://schemas.openxmlformats.org/officeDocument/2006/relationships/hyperlink" Target="https://www.jenkins.io/" TargetMode="External"/><Relationship Id="rId9" Type="http://schemas.openxmlformats.org/officeDocument/2006/relationships/hyperlink" Target="https://k8lens.dev/" TargetMode="External"/><Relationship Id="rId14" Type="http://schemas.openxmlformats.org/officeDocument/2006/relationships/hyperlink" Target="https://wayneswebworld.com.au/faqs/news-tips/website-link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iconfinder.com/icons/2699733/agenda_list_checklist_clipboard_documents_list_paper_plan_list_icon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freepngimg.com/png/17157-software-development-picture" TargetMode="External"/><Relationship Id="rId7" Type="http://schemas.openxmlformats.org/officeDocument/2006/relationships/hyperlink" Target="https://www.betterbuys.com/cmms/definitive-guide-cmms/cmms-features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hyperlink" Target="https://empirical-software.engineering/blog/expertise/" TargetMode="External"/><Relationship Id="rId4" Type="http://schemas.openxmlformats.org/officeDocument/2006/relationships/image" Target="../media/image13.png"/><Relationship Id="rId9" Type="http://schemas.openxmlformats.org/officeDocument/2006/relationships/hyperlink" Target="https://towardsdatascience.com/the-power-of-feature-engineering-b6f3bb7de39c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hyperlink" Target="https://www.brentozar.com/archive/2017/02/sql-server-dbas-guide-gitlab-outage/" TargetMode="External"/><Relationship Id="rId18" Type="http://schemas.openxmlformats.org/officeDocument/2006/relationships/image" Target="../media/image24.png"/><Relationship Id="rId3" Type="http://schemas.openxmlformats.org/officeDocument/2006/relationships/hyperlink" Target="https://unterrichten.zum.de/wiki/Java" TargetMode="External"/><Relationship Id="rId7" Type="http://schemas.openxmlformats.org/officeDocument/2006/relationships/hyperlink" Target="https://azmathasan.wordpress.com/2019/06/15/kubernetes-storage-volumes/" TargetMode="External"/><Relationship Id="rId12" Type="http://schemas.openxmlformats.org/officeDocument/2006/relationships/image" Target="../media/image21.png"/><Relationship Id="rId17" Type="http://schemas.openxmlformats.org/officeDocument/2006/relationships/hyperlink" Target="https://www.thesmbguide.com/confluence-reviews" TargetMode="External"/><Relationship Id="rId2" Type="http://schemas.openxmlformats.org/officeDocument/2006/relationships/image" Target="../media/image16.png"/><Relationship Id="rId16" Type="http://schemas.openxmlformats.org/officeDocument/2006/relationships/image" Target="../media/image23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hyperlink" Target="http://www.macupdate.com/app/mac/39146/citrix-receiver" TargetMode="External"/><Relationship Id="rId5" Type="http://schemas.openxmlformats.org/officeDocument/2006/relationships/hyperlink" Target="https://en.wikipedia.org/wiki/Jenkins_(software)" TargetMode="External"/><Relationship Id="rId15" Type="http://schemas.openxmlformats.org/officeDocument/2006/relationships/hyperlink" Target="https://delftswa.gitbooks.io/desosa-2017/content/gradle/chapter.html" TargetMode="External"/><Relationship Id="rId10" Type="http://schemas.openxmlformats.org/officeDocument/2006/relationships/image" Target="../media/image20.png"/><Relationship Id="rId19" Type="http://schemas.openxmlformats.org/officeDocument/2006/relationships/hyperlink" Target="https://medium.com/k8slens" TargetMode="External"/><Relationship Id="rId4" Type="http://schemas.openxmlformats.org/officeDocument/2006/relationships/image" Target="../media/image17.png"/><Relationship Id="rId9" Type="http://schemas.openxmlformats.org/officeDocument/2006/relationships/hyperlink" Target="https://openedx.atlassian.net/secure/AboutPage.jspa" TargetMode="External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work-png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freepngimg.com/png/18454-team-work-download-png" TargetMode="Externa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work-png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freepngimg.com/png/18454-team-work-download-png" TargetMode="Externa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learning-png/download/46917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freepngimg.com/png/64495-educational-reading-e-learning-education-technology-icon" TargetMode="Externa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n4obe.org/learning-outcomes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outputeducation.com/setting-learning-outcomes/" TargetMode="Externa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51AF9-A214-3D3C-C025-2C74E110A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4645"/>
            <a:ext cx="1938745" cy="111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981AD5-22D9-F85D-5BC9-9DFC55673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884" y="-375485"/>
            <a:ext cx="2393864" cy="183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252543-A04F-D918-54B6-D3F1E0DFE292}"/>
              </a:ext>
            </a:extLst>
          </p:cNvPr>
          <p:cNvSpPr txBox="1"/>
          <p:nvPr/>
        </p:nvSpPr>
        <p:spPr>
          <a:xfrm>
            <a:off x="3836795" y="3915599"/>
            <a:ext cx="4346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Year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Semester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994288-97EC-0FDE-7557-6525CBE2DD62}"/>
              </a:ext>
            </a:extLst>
          </p:cNvPr>
          <p:cNvSpPr txBox="1"/>
          <p:nvPr/>
        </p:nvSpPr>
        <p:spPr>
          <a:xfrm>
            <a:off x="3840450" y="4296184"/>
            <a:ext cx="4339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Presentation - 2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87098B-CB66-E819-C368-0227B38A1983}"/>
              </a:ext>
            </a:extLst>
          </p:cNvPr>
          <p:cNvSpPr txBox="1"/>
          <p:nvPr/>
        </p:nvSpPr>
        <p:spPr>
          <a:xfrm>
            <a:off x="142209" y="5442804"/>
            <a:ext cx="2294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endParaRPr lang="en-IN" sz="32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D9C3EF-53AF-A702-609B-B3610707256D}"/>
              </a:ext>
            </a:extLst>
          </p:cNvPr>
          <p:cNvSpPr txBox="1"/>
          <p:nvPr/>
        </p:nvSpPr>
        <p:spPr>
          <a:xfrm>
            <a:off x="83968" y="5990255"/>
            <a:ext cx="2943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Mulkalla Saikumar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9AE16-4752-9609-4D88-4CE6F4BB08C3}"/>
              </a:ext>
            </a:extLst>
          </p:cNvPr>
          <p:cNvSpPr txBox="1"/>
          <p:nvPr/>
        </p:nvSpPr>
        <p:spPr>
          <a:xfrm>
            <a:off x="3237130" y="5990255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BT19ECE073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6FE12-F5CD-080B-0B0C-12BACE7C1EE8}"/>
              </a:ext>
            </a:extLst>
          </p:cNvPr>
          <p:cNvSpPr txBox="1"/>
          <p:nvPr/>
        </p:nvSpPr>
        <p:spPr>
          <a:xfrm>
            <a:off x="2976474" y="6575030"/>
            <a:ext cx="5785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 like footprints in the sand, Each step signifies the journey</a:t>
            </a:r>
            <a:endParaRPr lang="en-IN" sz="1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3F1A3A-AD3B-BB0F-4201-8DDD5E46005A}"/>
              </a:ext>
            </a:extLst>
          </p:cNvPr>
          <p:cNvSpPr txBox="1"/>
          <p:nvPr/>
        </p:nvSpPr>
        <p:spPr>
          <a:xfrm>
            <a:off x="8720144" y="5445908"/>
            <a:ext cx="3161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 Mentor</a:t>
            </a:r>
            <a:endParaRPr lang="en-IN" sz="32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DAEF83-C3A8-E6C2-2823-46F6061F2D9B}"/>
              </a:ext>
            </a:extLst>
          </p:cNvPr>
          <p:cNvSpPr txBox="1"/>
          <p:nvPr/>
        </p:nvSpPr>
        <p:spPr>
          <a:xfrm>
            <a:off x="8727201" y="5984034"/>
            <a:ext cx="3087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Paritosh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Peshwe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3DE30F-2652-9756-7896-562595367A52}"/>
              </a:ext>
            </a:extLst>
          </p:cNvPr>
          <p:cNvSpPr txBox="1"/>
          <p:nvPr/>
        </p:nvSpPr>
        <p:spPr>
          <a:xfrm>
            <a:off x="2040377" y="344525"/>
            <a:ext cx="73155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Institute of Information Technology 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Nagpur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3293C5-CE13-5248-B430-A00BDE13C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529" y="36723"/>
            <a:ext cx="4816257" cy="3886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89B0832-CD70-27A1-88C7-8B459A87F9DC}"/>
              </a:ext>
            </a:extLst>
          </p:cNvPr>
          <p:cNvSpPr txBox="1"/>
          <p:nvPr/>
        </p:nvSpPr>
        <p:spPr>
          <a:xfrm>
            <a:off x="2504037" y="1957516"/>
            <a:ext cx="72266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</a:p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Electronics and Communication Engineering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078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2BB4EA-30E4-0634-A1E6-8520C3E37CD1}"/>
              </a:ext>
            </a:extLst>
          </p:cNvPr>
          <p:cNvSpPr txBox="1"/>
          <p:nvPr/>
        </p:nvSpPr>
        <p:spPr>
          <a:xfrm>
            <a:off x="681135" y="662474"/>
            <a:ext cx="1850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8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3DBF71-AA0B-4135-C8F1-D70BC5EBB66C}"/>
              </a:ext>
            </a:extLst>
          </p:cNvPr>
          <p:cNvSpPr txBox="1"/>
          <p:nvPr/>
        </p:nvSpPr>
        <p:spPr>
          <a:xfrm>
            <a:off x="933450" y="1390650"/>
            <a:ext cx="4235455" cy="8345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Ericsson Internal Documentation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https://en.wikipedia.org/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https://www.gsmdome.com/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https://www.jenkins.io/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https://kubernetes.io/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https://helm.sh/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https://www.atlassian.com/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https://gradle.org/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https://k8lens.dev/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https://github.com/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D7C15-EDC4-9776-2743-B2EA3EE98F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548590" y="967575"/>
            <a:ext cx="2962275" cy="21480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FEE60F-70C4-4DCE-9B23-48BE1BD21E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8201025" y="4162425"/>
            <a:ext cx="4818459" cy="172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F2997-4E93-F97C-82C2-25EDEEDA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9303" y="6578600"/>
            <a:ext cx="542697" cy="279400"/>
          </a:xfrm>
        </p:spPr>
        <p:txBody>
          <a:bodyPr/>
          <a:lstStyle/>
          <a:p>
            <a:fld id="{D4C3432E-2D1C-47D0-88BD-A5E6A3FD2A82}" type="slidenum">
              <a:rPr lang="en-I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545012EE-3763-9CB4-AD31-AAC13728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75" y="6578600"/>
            <a:ext cx="7305900" cy="279400"/>
          </a:xfrm>
        </p:spPr>
        <p:txBody>
          <a:bodyPr/>
          <a:lstStyle/>
          <a:p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©Mulkalla Saikumar </a:t>
            </a:r>
          </a:p>
        </p:txBody>
      </p:sp>
    </p:spTree>
    <p:extLst>
      <p:ext uri="{BB962C8B-B14F-4D97-AF65-F5344CB8AC3E}">
        <p14:creationId xmlns:p14="http://schemas.microsoft.com/office/powerpoint/2010/main" val="1191091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9C46CC70-25AE-B1DE-C07A-D21ACA0F9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8165" y="2138507"/>
            <a:ext cx="6815669" cy="1320802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8000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69279-A526-9E1E-F30D-C11A2823F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1" y="84132"/>
            <a:ext cx="2219136" cy="12802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9A150D4-06A8-E08C-D042-02C3A34E5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161" y="-536934"/>
            <a:ext cx="3164098" cy="242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8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2318C3-2DE1-9FEC-1C08-877422DF7648}"/>
              </a:ext>
            </a:extLst>
          </p:cNvPr>
          <p:cNvSpPr txBox="1"/>
          <p:nvPr/>
        </p:nvSpPr>
        <p:spPr>
          <a:xfrm>
            <a:off x="671998" y="713119"/>
            <a:ext cx="4086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Dive Into Presentation - 1</a:t>
            </a:r>
            <a:endParaRPr lang="en-US" sz="2800" b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8E2FB-A33F-7FF7-D8C1-670AD12E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828" y="6578600"/>
            <a:ext cx="542697" cy="279400"/>
          </a:xfrm>
        </p:spPr>
        <p:txBody>
          <a:bodyPr/>
          <a:lstStyle/>
          <a:p>
            <a:fld id="{D4C3432E-2D1C-47D0-88BD-A5E6A3FD2A82}" type="slidenum">
              <a:rPr lang="en-I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13D8296D-672D-22A0-81B9-EB784672B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75" y="6578600"/>
            <a:ext cx="7305900" cy="279400"/>
          </a:xfrm>
        </p:spPr>
        <p:txBody>
          <a:bodyPr/>
          <a:lstStyle/>
          <a:p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©Mulkalla Saikumar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7CA58-6934-CC06-F68A-09E8D28EC528}"/>
              </a:ext>
            </a:extLst>
          </p:cNvPr>
          <p:cNvSpPr/>
          <p:nvPr/>
        </p:nvSpPr>
        <p:spPr>
          <a:xfrm>
            <a:off x="1586591" y="2276475"/>
            <a:ext cx="2257425" cy="23050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ross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ERICSSON</a:t>
            </a: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17F58A-9B3E-0AB7-5E47-36652C4057BB}"/>
              </a:ext>
            </a:extLst>
          </p:cNvPr>
          <p:cNvSpPr/>
          <p:nvPr/>
        </p:nvSpPr>
        <p:spPr>
          <a:xfrm>
            <a:off x="4914820" y="2276475"/>
            <a:ext cx="2257425" cy="23050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ross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My Role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SOFTWARE DEVELOPER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(intern)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R &amp; D UNIT </a:t>
            </a: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6C9AB6-51F2-CD8E-E3A9-F63FC3286BC3}"/>
              </a:ext>
            </a:extLst>
          </p:cNvPr>
          <p:cNvSpPr/>
          <p:nvPr/>
        </p:nvSpPr>
        <p:spPr>
          <a:xfrm>
            <a:off x="8347984" y="2276475"/>
            <a:ext cx="2257425" cy="23050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ross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Project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ERICSSON WALLET PLATFORM </a:t>
            </a: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95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831195-C74D-BC2C-5E44-2955014FFEE1}"/>
              </a:ext>
            </a:extLst>
          </p:cNvPr>
          <p:cNvSpPr txBox="1"/>
          <p:nvPr/>
        </p:nvSpPr>
        <p:spPr>
          <a:xfrm>
            <a:off x="689481" y="685800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sz="28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C317427-D33C-88A3-315A-B7C76C8DB07F}"/>
              </a:ext>
            </a:extLst>
          </p:cNvPr>
          <p:cNvGraphicFramePr>
            <a:graphicFrameLocks noGrp="1"/>
          </p:cNvGraphicFramePr>
          <p:nvPr/>
        </p:nvGraphicFramePr>
        <p:xfrm>
          <a:off x="1717076" y="1838325"/>
          <a:ext cx="6048376" cy="29718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048376">
                  <a:extLst>
                    <a:ext uri="{9D8B030D-6E8A-4147-A177-3AD203B41FA5}">
                      <a16:colId xmlns:a16="http://schemas.microsoft.com/office/drawing/2014/main" val="1080028224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Theoretical Background of Concepts Used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8662178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Technologies Used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015663086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 Done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60864344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912682878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Outcomes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91074978"/>
                  </a:ext>
                </a:extLst>
              </a:tr>
            </a:tbl>
          </a:graphicData>
        </a:graphic>
      </p:graphicFrame>
      <p:pic>
        <p:nvPicPr>
          <p:cNvPr id="25" name="Picture 24">
            <a:extLst>
              <a:ext uri="{FF2B5EF4-FFF2-40B4-BE49-F238E27FC236}">
                <a16:creationId xmlns:a16="http://schemas.microsoft.com/office/drawing/2014/main" id="{CA9BA69E-3E39-1706-5714-39C936AC8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89108" y="1068863"/>
            <a:ext cx="4517487" cy="3636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37221B-4756-1C79-6AB5-BDD26C482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75" y="6578600"/>
            <a:ext cx="7305900" cy="279400"/>
          </a:xfrm>
        </p:spPr>
        <p:txBody>
          <a:bodyPr/>
          <a:lstStyle/>
          <a:p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©Mulkalla Saikumar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0622E-649D-6164-60C4-5B6ABBA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828" y="6578600"/>
            <a:ext cx="542697" cy="279400"/>
          </a:xfrm>
        </p:spPr>
        <p:txBody>
          <a:bodyPr/>
          <a:lstStyle/>
          <a:p>
            <a:fld id="{D4C3432E-2D1C-47D0-88BD-A5E6A3FD2A82}" type="slidenum">
              <a:rPr lang="en-I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34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00A2A7-7648-8E36-2A13-628E284FBA66}"/>
              </a:ext>
            </a:extLst>
          </p:cNvPr>
          <p:cNvSpPr txBox="1"/>
          <p:nvPr/>
        </p:nvSpPr>
        <p:spPr>
          <a:xfrm>
            <a:off x="666750" y="704850"/>
            <a:ext cx="741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Theoretical Background of Concepts Used</a:t>
            </a:r>
            <a:endParaRPr lang="en-IN" sz="28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2CF4BC-6FD0-1FC0-EBC4-2308D66CE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53450" y="638175"/>
            <a:ext cx="2971800" cy="1743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367A7D-03F3-A56F-C94A-8A0002A0DCA1}"/>
              </a:ext>
            </a:extLst>
          </p:cNvPr>
          <p:cNvSpPr txBox="1"/>
          <p:nvPr/>
        </p:nvSpPr>
        <p:spPr>
          <a:xfrm>
            <a:off x="2414588" y="1736996"/>
            <a:ext cx="4814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" sz="2000" dirty="0">
              <a:solidFill>
                <a:schemeClr val="dk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" sz="2000" dirty="0">
                <a:solidFill>
                  <a:schemeClr val="dk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BUCs </a:t>
            </a:r>
            <a:r>
              <a:rPr lang="en" sz="2000" dirty="0">
                <a:solidFill>
                  <a:schemeClr val="dk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Business Use Cases.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" sz="2000" dirty="0">
              <a:solidFill>
                <a:schemeClr val="dk2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" sz="2000" dirty="0">
                <a:solidFill>
                  <a:schemeClr val="dk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TRs  Trobule Reports.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199D60A-255E-3AE5-79D5-413F1D6B2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66750" y="4101981"/>
            <a:ext cx="2684745" cy="19440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E3C2F-5600-16B0-E099-AEF5F435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9303" y="6578600"/>
            <a:ext cx="542697" cy="279400"/>
          </a:xfrm>
        </p:spPr>
        <p:txBody>
          <a:bodyPr/>
          <a:lstStyle/>
          <a:p>
            <a:fld id="{D4C3432E-2D1C-47D0-88BD-A5E6A3FD2A82}" type="slidenum">
              <a:rPr lang="en-I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2802BCD7-DD94-AE24-9438-36ED2518A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75" y="6578600"/>
            <a:ext cx="7305900" cy="279400"/>
          </a:xfrm>
        </p:spPr>
        <p:txBody>
          <a:bodyPr/>
          <a:lstStyle/>
          <a:p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©Mulkalla Saikumar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85BDFF-5465-0B80-23A4-7B40667C6F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553450" y="2693776"/>
            <a:ext cx="2628000" cy="262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A4DA27-7616-B5EA-2D3B-0825E0208A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 rot="21107410">
            <a:off x="3187676" y="3927224"/>
            <a:ext cx="5130955" cy="16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6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39E8BA-29AF-8ED2-9F24-5852B5BFE497}"/>
              </a:ext>
            </a:extLst>
          </p:cNvPr>
          <p:cNvSpPr txBox="1"/>
          <p:nvPr/>
        </p:nvSpPr>
        <p:spPr>
          <a:xfrm>
            <a:off x="674025" y="714375"/>
            <a:ext cx="2992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IN" sz="28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ABFE7E-7D1A-CD21-937C-CCEB13C61010}"/>
              </a:ext>
            </a:extLst>
          </p:cNvPr>
          <p:cNvSpPr txBox="1"/>
          <p:nvPr/>
        </p:nvSpPr>
        <p:spPr>
          <a:xfrm>
            <a:off x="8434454" y="1237595"/>
            <a:ext cx="2666809" cy="465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Jira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Citrix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Gitlab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Confluence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MHWeb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3627BA-28EC-3971-0FD2-DF651428C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3901" y="1618471"/>
            <a:ext cx="779580" cy="147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6F77D7-3DB0-E407-F8F6-6B10B316F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800359" y="1618471"/>
            <a:ext cx="2683234" cy="864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5889A8-ACF3-327F-F056-1C4BEDF073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rot="21026021">
            <a:off x="856047" y="3879271"/>
            <a:ext cx="3000259" cy="64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9559EF-DB75-52D5-31EF-F95CE662B9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490525" y="2810052"/>
            <a:ext cx="1700000" cy="576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8CC81F-5255-D5D2-9EEB-FB627DA2CF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604846" y="3386052"/>
            <a:ext cx="1080000" cy="108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09B1B39-6D78-553B-D8B1-A2F2679AD86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993533" y="4879530"/>
            <a:ext cx="1017808" cy="1116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CCE65DF-702A-9298-63F3-A5FE46EB553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3994213" y="5313803"/>
            <a:ext cx="1879400" cy="57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61305A-3423-0240-39E0-5A70327444D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 rot="3026663">
            <a:off x="5313033" y="4068245"/>
            <a:ext cx="2023327" cy="10116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950230-0C1C-2950-6082-E6948E45E8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 rot="20567517">
            <a:off x="2136659" y="2713875"/>
            <a:ext cx="1324650" cy="10718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23AF31-85C3-2867-3FD6-C0E8901448E3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6783">
            <a:off x="1460116" y="4942948"/>
            <a:ext cx="1565507" cy="63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81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D82810-392C-E249-A356-E5E7E74908BC}"/>
              </a:ext>
            </a:extLst>
          </p:cNvPr>
          <p:cNvSpPr txBox="1"/>
          <p:nvPr/>
        </p:nvSpPr>
        <p:spPr>
          <a:xfrm>
            <a:off x="662476" y="699796"/>
            <a:ext cx="1950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Work Done</a:t>
            </a:r>
            <a:endParaRPr lang="en-IN" sz="28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E7744-5763-8E01-5AE3-B0EF634F592B}"/>
              </a:ext>
            </a:extLst>
          </p:cNvPr>
          <p:cNvSpPr txBox="1"/>
          <p:nvPr/>
        </p:nvSpPr>
        <p:spPr>
          <a:xfrm>
            <a:off x="998375" y="1371600"/>
            <a:ext cx="10059164" cy="5575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Gone Through Onboarding Material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 and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Lwac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Kata Exercises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Updating 3PP’s Used in EWP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Unit Test(UT) for the BUC 18066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Basic Test(BT) for the BUC 18066 backporting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Checking the pipelines for Project Repository branches and retriggering them to get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them green in Jenkins.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Testing the Code Changes for the Backporting of BUC 18066.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Involved in Answering TR HZ95086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Involved in Answering TR HZ95663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670C04-0682-BFF4-6A94-8BB14F8CE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09000" y="1009650"/>
            <a:ext cx="4039549" cy="24093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5410B9-D2F5-C0D1-67E8-4231853493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937524" y="4435788"/>
            <a:ext cx="2592000" cy="17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53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D82810-392C-E249-A356-E5E7E74908BC}"/>
              </a:ext>
            </a:extLst>
          </p:cNvPr>
          <p:cNvSpPr txBox="1"/>
          <p:nvPr/>
        </p:nvSpPr>
        <p:spPr>
          <a:xfrm>
            <a:off x="662476" y="699796"/>
            <a:ext cx="1950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Work Done</a:t>
            </a:r>
            <a:endParaRPr lang="en-IN" sz="28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E7744-5763-8E01-5AE3-B0EF634F592B}"/>
              </a:ext>
            </a:extLst>
          </p:cNvPr>
          <p:cNvSpPr txBox="1"/>
          <p:nvPr/>
        </p:nvSpPr>
        <p:spPr>
          <a:xfrm>
            <a:off x="998375" y="1371600"/>
            <a:ext cx="5324343" cy="5921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Involved in Answer TR HZ95663</a:t>
            </a:r>
          </a:p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Worked on the BUC – 21535 Auto CPI for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External Logging</a:t>
            </a:r>
          </a:p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Involved in Answering TR IA13214</a:t>
            </a:r>
          </a:p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300000"/>
              </a:lnSpc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670C04-0682-BFF4-6A94-8BB14F8CE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09000" y="1009650"/>
            <a:ext cx="4039549" cy="24093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5410B9-D2F5-C0D1-67E8-4231853493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937524" y="4435788"/>
            <a:ext cx="2592000" cy="172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FD78D-CA46-9F75-C13D-9A90662C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9303" y="6578600"/>
            <a:ext cx="542697" cy="279400"/>
          </a:xfrm>
        </p:spPr>
        <p:txBody>
          <a:bodyPr/>
          <a:lstStyle/>
          <a:p>
            <a:fld id="{D4C3432E-2D1C-47D0-88BD-A5E6A3FD2A82}" type="slidenum">
              <a:rPr lang="en-I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CD789196-6293-36E9-85F1-3E4B753A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75" y="6578600"/>
            <a:ext cx="7305900" cy="279400"/>
          </a:xfrm>
        </p:spPr>
        <p:txBody>
          <a:bodyPr/>
          <a:lstStyle/>
          <a:p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©Mulkalla Saikumar </a:t>
            </a:r>
          </a:p>
        </p:txBody>
      </p:sp>
    </p:spTree>
    <p:extLst>
      <p:ext uri="{BB962C8B-B14F-4D97-AF65-F5344CB8AC3E}">
        <p14:creationId xmlns:p14="http://schemas.microsoft.com/office/powerpoint/2010/main" val="1475881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CCAA6D-1879-650E-75C7-E2ADFB577F3D}"/>
              </a:ext>
            </a:extLst>
          </p:cNvPr>
          <p:cNvSpPr txBox="1"/>
          <p:nvPr/>
        </p:nvSpPr>
        <p:spPr>
          <a:xfrm>
            <a:off x="653145" y="690465"/>
            <a:ext cx="4857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Learnings from the Internship</a:t>
            </a:r>
            <a:endParaRPr lang="en-IN" sz="28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F24807-FE50-D896-8379-629A8A624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63195" y="569849"/>
            <a:ext cx="2754488" cy="19214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F85255-AE3D-EF40-36FF-AD164D816B37}"/>
              </a:ext>
            </a:extLst>
          </p:cNvPr>
          <p:cNvSpPr txBox="1"/>
          <p:nvPr/>
        </p:nvSpPr>
        <p:spPr>
          <a:xfrm>
            <a:off x="1017045" y="1334278"/>
            <a:ext cx="7053534" cy="6154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Got a habit of coding in multiple languages like Python, Java.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in Team.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Communication Skills.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Test Cases.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of processing engines to create and deploy Project.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a Good Listener.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as a product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Management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502375-C216-DBE9-36F7-82C212DFC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183548" y="3393955"/>
            <a:ext cx="3960000" cy="280295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9D45C-7B99-561D-C9E3-603DD811D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9303" y="6578600"/>
            <a:ext cx="542697" cy="279400"/>
          </a:xfrm>
        </p:spPr>
        <p:txBody>
          <a:bodyPr/>
          <a:lstStyle/>
          <a:p>
            <a:fld id="{D4C3432E-2D1C-47D0-88BD-A5E6A3FD2A82}" type="slidenum">
              <a:rPr lang="en-I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2D0070AE-A51E-6583-FBD9-D7850071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75" y="6578600"/>
            <a:ext cx="7305900" cy="279400"/>
          </a:xfrm>
        </p:spPr>
        <p:txBody>
          <a:bodyPr/>
          <a:lstStyle/>
          <a:p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©Mulkalla Saikumar </a:t>
            </a:r>
          </a:p>
        </p:txBody>
      </p:sp>
    </p:spTree>
    <p:extLst>
      <p:ext uri="{BB962C8B-B14F-4D97-AF65-F5344CB8AC3E}">
        <p14:creationId xmlns:p14="http://schemas.microsoft.com/office/powerpoint/2010/main" val="2338494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6C348560-6C71-0CF2-71A8-36A52D59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75" y="6578600"/>
            <a:ext cx="7305900" cy="279400"/>
          </a:xfrm>
        </p:spPr>
        <p:txBody>
          <a:bodyPr/>
          <a:lstStyle/>
          <a:p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©Mulkalla Saikumar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BE7362F-CB87-D078-4C27-98639589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9303" y="6578600"/>
            <a:ext cx="542697" cy="279400"/>
          </a:xfrm>
        </p:spPr>
        <p:txBody>
          <a:bodyPr/>
          <a:lstStyle/>
          <a:p>
            <a:fld id="{D4C3432E-2D1C-47D0-88BD-A5E6A3FD2A82}" type="slidenum">
              <a:rPr lang="en-I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3FE08-E586-7C59-2F85-28BB4BE55472}"/>
              </a:ext>
            </a:extLst>
          </p:cNvPr>
          <p:cNvSpPr txBox="1"/>
          <p:nvPr/>
        </p:nvSpPr>
        <p:spPr>
          <a:xfrm>
            <a:off x="653145" y="690465"/>
            <a:ext cx="4246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Outcome of the Internship</a:t>
            </a:r>
            <a:endParaRPr lang="en-IN" sz="28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0A4818-61A7-76DE-21DD-6DC8EDF552ED}"/>
              </a:ext>
            </a:extLst>
          </p:cNvPr>
          <p:cNvSpPr txBox="1"/>
          <p:nvPr/>
        </p:nvSpPr>
        <p:spPr>
          <a:xfrm>
            <a:off x="1017045" y="1334278"/>
            <a:ext cx="7841314" cy="7123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and acquired new skills not only in the </a:t>
            </a:r>
          </a:p>
          <a:p>
            <a:pPr algn="l">
              <a:lnSpc>
                <a:spcPct val="3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field but also in the 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field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OldStandardTT-Regular"/>
              </a:rPr>
              <a:t>E</a:t>
            </a:r>
            <a:r>
              <a:rPr lang="en-US" sz="1800" b="0" i="0" u="none" strike="noStrike" baseline="0" dirty="0">
                <a:latin typeface="OldStandardTT-Regular"/>
              </a:rPr>
              <a:t>stimation of Resource and Requirements for a software development project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l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en-US" sz="1800" b="0" i="0" u="none" strike="noStrike" baseline="0" dirty="0">
                <a:latin typeface="OldStandardTT-Regular"/>
              </a:rPr>
              <a:t>Gained Knowledge of different tech stacks, programming languages,</a:t>
            </a:r>
          </a:p>
          <a:p>
            <a:pPr algn="l">
              <a:lnSpc>
                <a:spcPct val="300000"/>
              </a:lnSpc>
            </a:pPr>
            <a:r>
              <a:rPr lang="en-IN" sz="1800" b="0" i="0" u="none" strike="noStrike" baseline="0" dirty="0">
                <a:latin typeface="OldStandardTT-Regular"/>
              </a:rPr>
              <a:t>     and engineering practices.</a:t>
            </a:r>
          </a:p>
          <a:p>
            <a:pPr algn="l">
              <a:lnSpc>
                <a:spcPct val="3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ü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2DAEB5-3389-CD9C-596F-4D6A39E9F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47380" y="538065"/>
            <a:ext cx="4284000" cy="30330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3DCB2D-4771-BF64-B68E-0F084249E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485232" y="3421317"/>
            <a:ext cx="2988000" cy="29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67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1203</TotalTime>
  <Words>406</Words>
  <Application>Microsoft Office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Garamond</vt:lpstr>
      <vt:lpstr>OldStandardTT-Regular</vt:lpstr>
      <vt:lpstr>Times New Roman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Mulkalla Saikumar</dc:creator>
  <cp:lastModifiedBy>Mulkalla Saikumar</cp:lastModifiedBy>
  <cp:revision>67</cp:revision>
  <dcterms:created xsi:type="dcterms:W3CDTF">2022-08-23T04:55:28Z</dcterms:created>
  <dcterms:modified xsi:type="dcterms:W3CDTF">2022-11-29T07:06:26Z</dcterms:modified>
</cp:coreProperties>
</file>