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2"/>
  </p:notesMasterIdLst>
  <p:handoutMasterIdLst>
    <p:handoutMasterId r:id="rId13"/>
  </p:handoutMasterIdLst>
  <p:sldIdLst>
    <p:sldId id="256" r:id="rId2"/>
    <p:sldId id="263" r:id="rId3"/>
    <p:sldId id="257" r:id="rId4"/>
    <p:sldId id="258" r:id="rId5"/>
    <p:sldId id="259" r:id="rId6"/>
    <p:sldId id="261" r:id="rId7"/>
    <p:sldId id="264" r:id="rId8"/>
    <p:sldId id="265" r:id="rId9"/>
    <p:sldId id="260"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20ED11-F4B3-4AD9-8B09-A33514121B35}">
          <p14:sldIdLst>
            <p14:sldId id="256"/>
            <p14:sldId id="263"/>
            <p14:sldId id="257"/>
            <p14:sldId id="258"/>
            <p14:sldId id="259"/>
            <p14:sldId id="261"/>
            <p14:sldId id="264"/>
            <p14:sldId id="265"/>
            <p14:sldId id="260"/>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339933"/>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D0D37C2-2402-E368-265F-BB0DDFB5A9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93BE3D0-C424-653B-86AD-BF5B1C6394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326602-EB06-4E4D-AE0D-462A67376ADE}" type="datetimeFigureOut">
              <a:rPr lang="en-IN" smtClean="0"/>
              <a:t>26-09-2022</a:t>
            </a:fld>
            <a:endParaRPr lang="en-IN"/>
          </a:p>
        </p:txBody>
      </p:sp>
      <p:sp>
        <p:nvSpPr>
          <p:cNvPr id="4" name="Footer Placeholder 3">
            <a:extLst>
              <a:ext uri="{FF2B5EF4-FFF2-40B4-BE49-F238E27FC236}">
                <a16:creationId xmlns:a16="http://schemas.microsoft.com/office/drawing/2014/main" id="{7C7698F8-28CE-EF33-FF0C-C4B79F777B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Mulkalla Saikumar</a:t>
            </a:r>
          </a:p>
        </p:txBody>
      </p:sp>
      <p:sp>
        <p:nvSpPr>
          <p:cNvPr id="5" name="Slide Number Placeholder 4">
            <a:extLst>
              <a:ext uri="{FF2B5EF4-FFF2-40B4-BE49-F238E27FC236}">
                <a16:creationId xmlns:a16="http://schemas.microsoft.com/office/drawing/2014/main" id="{B87ABF8D-EA42-34CC-0505-27B649E63D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F82E25-6ACF-4D78-B769-8CAFF555A745}" type="slidenum">
              <a:rPr lang="en-IN" smtClean="0"/>
              <a:t>‹#›</a:t>
            </a:fld>
            <a:endParaRPr lang="en-IN"/>
          </a:p>
        </p:txBody>
      </p:sp>
    </p:spTree>
    <p:extLst>
      <p:ext uri="{BB962C8B-B14F-4D97-AF65-F5344CB8AC3E}">
        <p14:creationId xmlns:p14="http://schemas.microsoft.com/office/powerpoint/2010/main" val="296039347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B8C7C0-2FFA-44F1-AE4A-DF5D384E214A}" type="datetimeFigureOut">
              <a:rPr lang="en-IN" smtClean="0"/>
              <a:t>26-09-2022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Mulkalla Saikumar</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DB2857-73C6-4F86-A443-E21793F5FBAE}" type="slidenum">
              <a:rPr lang="en-IN" smtClean="0"/>
              <a:t>‹#›</a:t>
            </a:fld>
            <a:endParaRPr lang="en-IN"/>
          </a:p>
        </p:txBody>
      </p:sp>
    </p:spTree>
    <p:extLst>
      <p:ext uri="{BB962C8B-B14F-4D97-AF65-F5344CB8AC3E}">
        <p14:creationId xmlns:p14="http://schemas.microsoft.com/office/powerpoint/2010/main" val="140828123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86ED0F1-4677-49AB-807E-2108A27D6B95}" type="datetime1">
              <a:rPr lang="en-IN" smtClean="0"/>
              <a:t>26-09-2022</a:t>
            </a:fld>
            <a:endParaRPr lang="en-IN"/>
          </a:p>
        </p:txBody>
      </p:sp>
      <p:sp>
        <p:nvSpPr>
          <p:cNvPr id="5" name="Footer Placeholder 4"/>
          <p:cNvSpPr>
            <a:spLocks noGrp="1"/>
          </p:cNvSpPr>
          <p:nvPr>
            <p:ph type="ftr" sz="quarter" idx="11"/>
          </p:nvPr>
        </p:nvSpPr>
        <p:spPr>
          <a:xfrm>
            <a:off x="2692397" y="5037663"/>
            <a:ext cx="5214635" cy="279400"/>
          </a:xfrm>
        </p:spPr>
        <p:txBody>
          <a:bodyPr/>
          <a:lstStyle/>
          <a:p>
            <a:r>
              <a:rPr lang="en-IN"/>
              <a:t>Mulkalla Saikumar</a:t>
            </a:r>
          </a:p>
        </p:txBody>
      </p:sp>
      <p:sp>
        <p:nvSpPr>
          <p:cNvPr id="6" name="Slide Number Placeholder 5"/>
          <p:cNvSpPr>
            <a:spLocks noGrp="1"/>
          </p:cNvSpPr>
          <p:nvPr>
            <p:ph type="sldNum" sz="quarter" idx="12"/>
          </p:nvPr>
        </p:nvSpPr>
        <p:spPr>
          <a:xfrm>
            <a:off x="8956900" y="5037663"/>
            <a:ext cx="551167" cy="279400"/>
          </a:xfrm>
        </p:spPr>
        <p:txBody>
          <a:bodyPr/>
          <a:lstStyle/>
          <a:p>
            <a:fld id="{D4C3432E-2D1C-47D0-88BD-A5E6A3FD2A8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1323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942B6A-D00A-42F4-919D-3C343A881F94}" type="datetime1">
              <a:rPr lang="en-IN" smtClean="0"/>
              <a:t>26-09-2022</a:t>
            </a:fld>
            <a:endParaRPr lang="en-IN"/>
          </a:p>
        </p:txBody>
      </p:sp>
      <p:sp>
        <p:nvSpPr>
          <p:cNvPr id="6" name="Footer Placeholder 5"/>
          <p:cNvSpPr>
            <a:spLocks noGrp="1"/>
          </p:cNvSpPr>
          <p:nvPr>
            <p:ph type="ftr" sz="quarter" idx="11"/>
          </p:nvPr>
        </p:nvSpPr>
        <p:spPr/>
        <p:txBody>
          <a:bodyPr/>
          <a:lstStyle/>
          <a:p>
            <a:r>
              <a:rPr lang="en-IN"/>
              <a:t>Mulkalla Saikumar</a:t>
            </a:r>
          </a:p>
        </p:txBody>
      </p:sp>
      <p:sp>
        <p:nvSpPr>
          <p:cNvPr id="7" name="Slide Number Placeholder 6"/>
          <p:cNvSpPr>
            <a:spLocks noGrp="1"/>
          </p:cNvSpPr>
          <p:nvPr>
            <p:ph type="sldNum" sz="quarter" idx="12"/>
          </p:nvPr>
        </p:nvSpPr>
        <p:spPr/>
        <p:txBody>
          <a:bodyPr/>
          <a:lstStyle/>
          <a:p>
            <a:fld id="{D4C3432E-2D1C-47D0-88BD-A5E6A3FD2A82}" type="slidenum">
              <a:rPr lang="en-IN" smtClean="0"/>
              <a:t>‹#›</a:t>
            </a:fld>
            <a:endParaRPr lang="en-IN"/>
          </a:p>
        </p:txBody>
      </p:sp>
    </p:spTree>
    <p:extLst>
      <p:ext uri="{BB962C8B-B14F-4D97-AF65-F5344CB8AC3E}">
        <p14:creationId xmlns:p14="http://schemas.microsoft.com/office/powerpoint/2010/main" val="2980140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8BC1BA-CABF-4743-A3C9-D2E632F7FDA3}" type="datetime1">
              <a:rPr lang="en-IN" smtClean="0"/>
              <a:t>26-09-2022</a:t>
            </a:fld>
            <a:endParaRPr lang="en-IN"/>
          </a:p>
        </p:txBody>
      </p:sp>
      <p:sp>
        <p:nvSpPr>
          <p:cNvPr id="5" name="Footer Placeholder 4"/>
          <p:cNvSpPr>
            <a:spLocks noGrp="1"/>
          </p:cNvSpPr>
          <p:nvPr>
            <p:ph type="ftr" sz="quarter" idx="11"/>
          </p:nvPr>
        </p:nvSpPr>
        <p:spPr/>
        <p:txBody>
          <a:bodyPr/>
          <a:lstStyle/>
          <a:p>
            <a:r>
              <a:rPr lang="en-IN"/>
              <a:t>Mulkalla Saikumar</a:t>
            </a:r>
          </a:p>
        </p:txBody>
      </p:sp>
      <p:sp>
        <p:nvSpPr>
          <p:cNvPr id="6" name="Slide Number Placeholder 5"/>
          <p:cNvSpPr>
            <a:spLocks noGrp="1"/>
          </p:cNvSpPr>
          <p:nvPr>
            <p:ph type="sldNum" sz="quarter" idx="12"/>
          </p:nvPr>
        </p:nvSpPr>
        <p:spPr/>
        <p:txBody>
          <a:bodyPr/>
          <a:lstStyle/>
          <a:p>
            <a:fld id="{D4C3432E-2D1C-47D0-88BD-A5E6A3FD2A8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7118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44A260-16DD-47B5-A58A-3BA378265D6F}" type="datetime1">
              <a:rPr lang="en-IN" smtClean="0"/>
              <a:t>26-09-2022</a:t>
            </a:fld>
            <a:endParaRPr lang="en-IN"/>
          </a:p>
        </p:txBody>
      </p:sp>
      <p:sp>
        <p:nvSpPr>
          <p:cNvPr id="5" name="Footer Placeholder 4"/>
          <p:cNvSpPr>
            <a:spLocks noGrp="1"/>
          </p:cNvSpPr>
          <p:nvPr>
            <p:ph type="ftr" sz="quarter" idx="11"/>
          </p:nvPr>
        </p:nvSpPr>
        <p:spPr/>
        <p:txBody>
          <a:bodyPr/>
          <a:lstStyle/>
          <a:p>
            <a:r>
              <a:rPr lang="en-IN"/>
              <a:t>Mulkalla Saikumar</a:t>
            </a:r>
          </a:p>
        </p:txBody>
      </p:sp>
      <p:sp>
        <p:nvSpPr>
          <p:cNvPr id="6" name="Slide Number Placeholder 5"/>
          <p:cNvSpPr>
            <a:spLocks noGrp="1"/>
          </p:cNvSpPr>
          <p:nvPr>
            <p:ph type="sldNum" sz="quarter" idx="12"/>
          </p:nvPr>
        </p:nvSpPr>
        <p:spPr/>
        <p:txBody>
          <a:bodyPr/>
          <a:lstStyle/>
          <a:p>
            <a:fld id="{D4C3432E-2D1C-47D0-88BD-A5E6A3FD2A8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5816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E6DC72-B930-4093-86A2-28E43B44F918}" type="datetime1">
              <a:rPr lang="en-IN" smtClean="0"/>
              <a:t>26-09-2022</a:t>
            </a:fld>
            <a:endParaRPr lang="en-IN"/>
          </a:p>
        </p:txBody>
      </p:sp>
      <p:sp>
        <p:nvSpPr>
          <p:cNvPr id="5" name="Footer Placeholder 4"/>
          <p:cNvSpPr>
            <a:spLocks noGrp="1"/>
          </p:cNvSpPr>
          <p:nvPr>
            <p:ph type="ftr" sz="quarter" idx="11"/>
          </p:nvPr>
        </p:nvSpPr>
        <p:spPr/>
        <p:txBody>
          <a:bodyPr/>
          <a:lstStyle/>
          <a:p>
            <a:r>
              <a:rPr lang="en-IN"/>
              <a:t>Mulkalla Saikumar</a:t>
            </a:r>
          </a:p>
        </p:txBody>
      </p:sp>
      <p:sp>
        <p:nvSpPr>
          <p:cNvPr id="6" name="Slide Number Placeholder 5"/>
          <p:cNvSpPr>
            <a:spLocks noGrp="1"/>
          </p:cNvSpPr>
          <p:nvPr>
            <p:ph type="sldNum" sz="quarter" idx="12"/>
          </p:nvPr>
        </p:nvSpPr>
        <p:spPr/>
        <p:txBody>
          <a:bodyPr/>
          <a:lstStyle/>
          <a:p>
            <a:fld id="{D4C3432E-2D1C-47D0-88BD-A5E6A3FD2A82}" type="slidenum">
              <a:rPr lang="en-IN" smtClean="0"/>
              <a:t>‹#›</a:t>
            </a:fld>
            <a:endParaRPr lang="en-IN"/>
          </a:p>
        </p:txBody>
      </p:sp>
    </p:spTree>
    <p:extLst>
      <p:ext uri="{BB962C8B-B14F-4D97-AF65-F5344CB8AC3E}">
        <p14:creationId xmlns:p14="http://schemas.microsoft.com/office/powerpoint/2010/main" val="4143339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6BF399-A439-4479-8F3F-D3BCDB46D75D}" type="datetime1">
              <a:rPr lang="en-IN" smtClean="0"/>
              <a:t>26-09-2022</a:t>
            </a:fld>
            <a:endParaRPr lang="en-IN"/>
          </a:p>
        </p:txBody>
      </p:sp>
      <p:sp>
        <p:nvSpPr>
          <p:cNvPr id="5" name="Footer Placeholder 4"/>
          <p:cNvSpPr>
            <a:spLocks noGrp="1"/>
          </p:cNvSpPr>
          <p:nvPr>
            <p:ph type="ftr" sz="quarter" idx="11"/>
          </p:nvPr>
        </p:nvSpPr>
        <p:spPr/>
        <p:txBody>
          <a:bodyPr/>
          <a:lstStyle/>
          <a:p>
            <a:r>
              <a:rPr lang="en-IN"/>
              <a:t>Mulkalla Saikumar</a:t>
            </a:r>
          </a:p>
        </p:txBody>
      </p:sp>
      <p:sp>
        <p:nvSpPr>
          <p:cNvPr id="6" name="Slide Number Placeholder 5"/>
          <p:cNvSpPr>
            <a:spLocks noGrp="1"/>
          </p:cNvSpPr>
          <p:nvPr>
            <p:ph type="sldNum" sz="quarter" idx="12"/>
          </p:nvPr>
        </p:nvSpPr>
        <p:spPr/>
        <p:txBody>
          <a:bodyPr/>
          <a:lstStyle/>
          <a:p>
            <a:fld id="{D4C3432E-2D1C-47D0-88BD-A5E6A3FD2A8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7293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A61EE7-1757-42D9-8AC1-01F8A8C6B931}" type="datetime1">
              <a:rPr lang="en-IN" smtClean="0"/>
              <a:t>26-09-2022</a:t>
            </a:fld>
            <a:endParaRPr lang="en-IN"/>
          </a:p>
        </p:txBody>
      </p:sp>
      <p:sp>
        <p:nvSpPr>
          <p:cNvPr id="5" name="Footer Placeholder 4"/>
          <p:cNvSpPr>
            <a:spLocks noGrp="1"/>
          </p:cNvSpPr>
          <p:nvPr>
            <p:ph type="ftr" sz="quarter" idx="11"/>
          </p:nvPr>
        </p:nvSpPr>
        <p:spPr/>
        <p:txBody>
          <a:bodyPr/>
          <a:lstStyle/>
          <a:p>
            <a:r>
              <a:rPr lang="en-IN"/>
              <a:t>Mulkalla Saikumar</a:t>
            </a:r>
          </a:p>
        </p:txBody>
      </p:sp>
      <p:sp>
        <p:nvSpPr>
          <p:cNvPr id="6" name="Slide Number Placeholder 5"/>
          <p:cNvSpPr>
            <a:spLocks noGrp="1"/>
          </p:cNvSpPr>
          <p:nvPr>
            <p:ph type="sldNum" sz="quarter" idx="12"/>
          </p:nvPr>
        </p:nvSpPr>
        <p:spPr/>
        <p:txBody>
          <a:bodyPr/>
          <a:lstStyle/>
          <a:p>
            <a:fld id="{D4C3432E-2D1C-47D0-88BD-A5E6A3FD2A8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2192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48C55-2109-4B45-B4E0-9B0AB2132E4B}" type="datetime1">
              <a:rPr lang="en-IN" smtClean="0"/>
              <a:t>26-09-2022</a:t>
            </a:fld>
            <a:endParaRPr lang="en-IN"/>
          </a:p>
        </p:txBody>
      </p:sp>
      <p:sp>
        <p:nvSpPr>
          <p:cNvPr id="5" name="Footer Placeholder 4"/>
          <p:cNvSpPr>
            <a:spLocks noGrp="1"/>
          </p:cNvSpPr>
          <p:nvPr>
            <p:ph type="ftr" sz="quarter" idx="11"/>
          </p:nvPr>
        </p:nvSpPr>
        <p:spPr/>
        <p:txBody>
          <a:bodyPr/>
          <a:lstStyle/>
          <a:p>
            <a:r>
              <a:rPr lang="en-IN"/>
              <a:t>Mulkalla Saikumar</a:t>
            </a:r>
          </a:p>
        </p:txBody>
      </p:sp>
      <p:sp>
        <p:nvSpPr>
          <p:cNvPr id="6" name="Slide Number Placeholder 5"/>
          <p:cNvSpPr>
            <a:spLocks noGrp="1"/>
          </p:cNvSpPr>
          <p:nvPr>
            <p:ph type="sldNum" sz="quarter" idx="12"/>
          </p:nvPr>
        </p:nvSpPr>
        <p:spPr/>
        <p:txBody>
          <a:bodyPr/>
          <a:lstStyle/>
          <a:p>
            <a:fld id="{D4C3432E-2D1C-47D0-88BD-A5E6A3FD2A8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1083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A71E6F-0B42-419E-8074-D81751915270}" type="datetime1">
              <a:rPr lang="en-IN" smtClean="0"/>
              <a:t>26-09-2022</a:t>
            </a:fld>
            <a:endParaRPr lang="en-IN"/>
          </a:p>
        </p:txBody>
      </p:sp>
      <p:sp>
        <p:nvSpPr>
          <p:cNvPr id="5" name="Footer Placeholder 4"/>
          <p:cNvSpPr>
            <a:spLocks noGrp="1"/>
          </p:cNvSpPr>
          <p:nvPr>
            <p:ph type="ftr" sz="quarter" idx="11"/>
          </p:nvPr>
        </p:nvSpPr>
        <p:spPr/>
        <p:txBody>
          <a:bodyPr/>
          <a:lstStyle/>
          <a:p>
            <a:r>
              <a:rPr lang="en-IN"/>
              <a:t>Mulkalla Saikumar</a:t>
            </a:r>
          </a:p>
        </p:txBody>
      </p:sp>
      <p:sp>
        <p:nvSpPr>
          <p:cNvPr id="6" name="Slide Number Placeholder 5"/>
          <p:cNvSpPr>
            <a:spLocks noGrp="1"/>
          </p:cNvSpPr>
          <p:nvPr>
            <p:ph type="sldNum" sz="quarter" idx="12"/>
          </p:nvPr>
        </p:nvSpPr>
        <p:spPr/>
        <p:txBody>
          <a:bodyPr/>
          <a:lstStyle/>
          <a:p>
            <a:fld id="{D4C3432E-2D1C-47D0-88BD-A5E6A3FD2A8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6771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235511-83E8-4BD7-A6DC-772BA087F33F}" type="datetime1">
              <a:rPr lang="en-IN" smtClean="0"/>
              <a:t>26-09-2022</a:t>
            </a:fld>
            <a:endParaRPr lang="en-IN"/>
          </a:p>
        </p:txBody>
      </p:sp>
      <p:sp>
        <p:nvSpPr>
          <p:cNvPr id="5" name="Footer Placeholder 4"/>
          <p:cNvSpPr>
            <a:spLocks noGrp="1"/>
          </p:cNvSpPr>
          <p:nvPr>
            <p:ph type="ftr" sz="quarter" idx="11"/>
          </p:nvPr>
        </p:nvSpPr>
        <p:spPr/>
        <p:txBody>
          <a:bodyPr/>
          <a:lstStyle/>
          <a:p>
            <a:r>
              <a:rPr lang="en-IN"/>
              <a:t>Mulkalla Saikumar</a:t>
            </a:r>
          </a:p>
        </p:txBody>
      </p:sp>
      <p:sp>
        <p:nvSpPr>
          <p:cNvPr id="6" name="Slide Number Placeholder 5"/>
          <p:cNvSpPr>
            <a:spLocks noGrp="1"/>
          </p:cNvSpPr>
          <p:nvPr>
            <p:ph type="sldNum" sz="quarter" idx="12"/>
          </p:nvPr>
        </p:nvSpPr>
        <p:spPr/>
        <p:txBody>
          <a:bodyPr/>
          <a:lstStyle/>
          <a:p>
            <a:fld id="{D4C3432E-2D1C-47D0-88BD-A5E6A3FD2A82}" type="slidenum">
              <a:rPr lang="en-IN" smtClean="0"/>
              <a:t>‹#›</a:t>
            </a:fld>
            <a:endParaRPr lang="en-IN"/>
          </a:p>
        </p:txBody>
      </p:sp>
    </p:spTree>
    <p:extLst>
      <p:ext uri="{BB962C8B-B14F-4D97-AF65-F5344CB8AC3E}">
        <p14:creationId xmlns:p14="http://schemas.microsoft.com/office/powerpoint/2010/main" val="353761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B2BEB3-2EE2-4A45-9BE2-4D14E67E6AFB}" type="datetime1">
              <a:rPr lang="en-IN" smtClean="0"/>
              <a:t>26-09-2022</a:t>
            </a:fld>
            <a:endParaRPr lang="en-IN"/>
          </a:p>
        </p:txBody>
      </p:sp>
      <p:sp>
        <p:nvSpPr>
          <p:cNvPr id="5" name="Footer Placeholder 4"/>
          <p:cNvSpPr>
            <a:spLocks noGrp="1"/>
          </p:cNvSpPr>
          <p:nvPr>
            <p:ph type="ftr" sz="quarter" idx="11"/>
          </p:nvPr>
        </p:nvSpPr>
        <p:spPr/>
        <p:txBody>
          <a:bodyPr/>
          <a:lstStyle/>
          <a:p>
            <a:r>
              <a:rPr lang="en-IN"/>
              <a:t>Mulkalla Saikumar</a:t>
            </a:r>
          </a:p>
        </p:txBody>
      </p:sp>
      <p:sp>
        <p:nvSpPr>
          <p:cNvPr id="6" name="Slide Number Placeholder 5"/>
          <p:cNvSpPr>
            <a:spLocks noGrp="1"/>
          </p:cNvSpPr>
          <p:nvPr>
            <p:ph type="sldNum" sz="quarter" idx="12"/>
          </p:nvPr>
        </p:nvSpPr>
        <p:spPr/>
        <p:txBody>
          <a:bodyPr/>
          <a:lstStyle/>
          <a:p>
            <a:fld id="{D4C3432E-2D1C-47D0-88BD-A5E6A3FD2A8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0127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7B790D-19BE-48B5-AAAE-0BC9F0142DB7}" type="datetime1">
              <a:rPr lang="en-IN" smtClean="0"/>
              <a:t>26-09-2022</a:t>
            </a:fld>
            <a:endParaRPr lang="en-IN"/>
          </a:p>
        </p:txBody>
      </p:sp>
      <p:sp>
        <p:nvSpPr>
          <p:cNvPr id="6" name="Footer Placeholder 5"/>
          <p:cNvSpPr>
            <a:spLocks noGrp="1"/>
          </p:cNvSpPr>
          <p:nvPr>
            <p:ph type="ftr" sz="quarter" idx="11"/>
          </p:nvPr>
        </p:nvSpPr>
        <p:spPr/>
        <p:txBody>
          <a:bodyPr/>
          <a:lstStyle/>
          <a:p>
            <a:r>
              <a:rPr lang="en-IN"/>
              <a:t>Mulkalla Saikumar</a:t>
            </a:r>
          </a:p>
        </p:txBody>
      </p:sp>
      <p:sp>
        <p:nvSpPr>
          <p:cNvPr id="7" name="Slide Number Placeholder 6"/>
          <p:cNvSpPr>
            <a:spLocks noGrp="1"/>
          </p:cNvSpPr>
          <p:nvPr>
            <p:ph type="sldNum" sz="quarter" idx="12"/>
          </p:nvPr>
        </p:nvSpPr>
        <p:spPr/>
        <p:txBody>
          <a:bodyPr/>
          <a:lstStyle/>
          <a:p>
            <a:fld id="{D4C3432E-2D1C-47D0-88BD-A5E6A3FD2A82}" type="slidenum">
              <a:rPr lang="en-IN" smtClean="0"/>
              <a:t>‹#›</a:t>
            </a:fld>
            <a:endParaRPr lang="en-IN"/>
          </a:p>
        </p:txBody>
      </p:sp>
    </p:spTree>
    <p:extLst>
      <p:ext uri="{BB962C8B-B14F-4D97-AF65-F5344CB8AC3E}">
        <p14:creationId xmlns:p14="http://schemas.microsoft.com/office/powerpoint/2010/main" val="582949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1FBE5F-2568-46DB-B05F-15A0250D94D1}" type="datetime1">
              <a:rPr lang="en-IN" smtClean="0"/>
              <a:t>26-09-2022</a:t>
            </a:fld>
            <a:endParaRPr lang="en-IN"/>
          </a:p>
        </p:txBody>
      </p:sp>
      <p:sp>
        <p:nvSpPr>
          <p:cNvPr id="8" name="Footer Placeholder 7"/>
          <p:cNvSpPr>
            <a:spLocks noGrp="1"/>
          </p:cNvSpPr>
          <p:nvPr>
            <p:ph type="ftr" sz="quarter" idx="11"/>
          </p:nvPr>
        </p:nvSpPr>
        <p:spPr/>
        <p:txBody>
          <a:bodyPr/>
          <a:lstStyle/>
          <a:p>
            <a:r>
              <a:rPr lang="en-IN"/>
              <a:t>Mulkalla Saikumar</a:t>
            </a:r>
          </a:p>
        </p:txBody>
      </p:sp>
      <p:sp>
        <p:nvSpPr>
          <p:cNvPr id="9" name="Slide Number Placeholder 8"/>
          <p:cNvSpPr>
            <a:spLocks noGrp="1"/>
          </p:cNvSpPr>
          <p:nvPr>
            <p:ph type="sldNum" sz="quarter" idx="12"/>
          </p:nvPr>
        </p:nvSpPr>
        <p:spPr/>
        <p:txBody>
          <a:bodyPr/>
          <a:lstStyle/>
          <a:p>
            <a:fld id="{D4C3432E-2D1C-47D0-88BD-A5E6A3FD2A8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685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A24796-8584-430E-B8AB-7240D08A4A33}" type="datetime1">
              <a:rPr lang="en-IN" smtClean="0"/>
              <a:t>26-09-2022</a:t>
            </a:fld>
            <a:endParaRPr lang="en-IN"/>
          </a:p>
        </p:txBody>
      </p:sp>
      <p:sp>
        <p:nvSpPr>
          <p:cNvPr id="4" name="Footer Placeholder 3"/>
          <p:cNvSpPr>
            <a:spLocks noGrp="1"/>
          </p:cNvSpPr>
          <p:nvPr>
            <p:ph type="ftr" sz="quarter" idx="11"/>
          </p:nvPr>
        </p:nvSpPr>
        <p:spPr/>
        <p:txBody>
          <a:bodyPr/>
          <a:lstStyle/>
          <a:p>
            <a:r>
              <a:rPr lang="en-IN"/>
              <a:t>Mulkalla Saikumar</a:t>
            </a:r>
          </a:p>
        </p:txBody>
      </p:sp>
      <p:sp>
        <p:nvSpPr>
          <p:cNvPr id="5" name="Slide Number Placeholder 4"/>
          <p:cNvSpPr>
            <a:spLocks noGrp="1"/>
          </p:cNvSpPr>
          <p:nvPr>
            <p:ph type="sldNum" sz="quarter" idx="12"/>
          </p:nvPr>
        </p:nvSpPr>
        <p:spPr/>
        <p:txBody>
          <a:bodyPr/>
          <a:lstStyle/>
          <a:p>
            <a:fld id="{D4C3432E-2D1C-47D0-88BD-A5E6A3FD2A8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680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20B1EB-627B-457F-90F3-BD2B53DB7CF6}" type="datetime1">
              <a:rPr lang="en-IN" smtClean="0"/>
              <a:t>26-09-2022</a:t>
            </a:fld>
            <a:endParaRPr lang="en-IN"/>
          </a:p>
        </p:txBody>
      </p:sp>
      <p:sp>
        <p:nvSpPr>
          <p:cNvPr id="3" name="Footer Placeholder 2"/>
          <p:cNvSpPr>
            <a:spLocks noGrp="1"/>
          </p:cNvSpPr>
          <p:nvPr>
            <p:ph type="ftr" sz="quarter" idx="11"/>
          </p:nvPr>
        </p:nvSpPr>
        <p:spPr/>
        <p:txBody>
          <a:bodyPr/>
          <a:lstStyle/>
          <a:p>
            <a:r>
              <a:rPr lang="en-IN"/>
              <a:t>Mulkalla Saikumar</a:t>
            </a:r>
          </a:p>
        </p:txBody>
      </p:sp>
      <p:sp>
        <p:nvSpPr>
          <p:cNvPr id="4" name="Slide Number Placeholder 3"/>
          <p:cNvSpPr>
            <a:spLocks noGrp="1"/>
          </p:cNvSpPr>
          <p:nvPr>
            <p:ph type="sldNum" sz="quarter" idx="12"/>
          </p:nvPr>
        </p:nvSpPr>
        <p:spPr/>
        <p:txBody>
          <a:bodyPr/>
          <a:lstStyle/>
          <a:p>
            <a:fld id="{D4C3432E-2D1C-47D0-88BD-A5E6A3FD2A82}" type="slidenum">
              <a:rPr lang="en-IN" smtClean="0"/>
              <a:t>‹#›</a:t>
            </a:fld>
            <a:endParaRPr lang="en-IN"/>
          </a:p>
        </p:txBody>
      </p:sp>
    </p:spTree>
    <p:extLst>
      <p:ext uri="{BB962C8B-B14F-4D97-AF65-F5344CB8AC3E}">
        <p14:creationId xmlns:p14="http://schemas.microsoft.com/office/powerpoint/2010/main" val="3465080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9845BA-4DBD-492C-84A1-C24698F82397}" type="datetime1">
              <a:rPr lang="en-IN" smtClean="0"/>
              <a:t>26-09-2022</a:t>
            </a:fld>
            <a:endParaRPr lang="en-IN"/>
          </a:p>
        </p:txBody>
      </p:sp>
      <p:sp>
        <p:nvSpPr>
          <p:cNvPr id="6" name="Footer Placeholder 5"/>
          <p:cNvSpPr>
            <a:spLocks noGrp="1"/>
          </p:cNvSpPr>
          <p:nvPr>
            <p:ph type="ftr" sz="quarter" idx="11"/>
          </p:nvPr>
        </p:nvSpPr>
        <p:spPr/>
        <p:txBody>
          <a:bodyPr/>
          <a:lstStyle/>
          <a:p>
            <a:r>
              <a:rPr lang="en-IN"/>
              <a:t>Mulkalla Saikumar</a:t>
            </a:r>
          </a:p>
        </p:txBody>
      </p:sp>
      <p:sp>
        <p:nvSpPr>
          <p:cNvPr id="7" name="Slide Number Placeholder 6"/>
          <p:cNvSpPr>
            <a:spLocks noGrp="1"/>
          </p:cNvSpPr>
          <p:nvPr>
            <p:ph type="sldNum" sz="quarter" idx="12"/>
          </p:nvPr>
        </p:nvSpPr>
        <p:spPr/>
        <p:txBody>
          <a:bodyPr/>
          <a:lstStyle/>
          <a:p>
            <a:fld id="{D4C3432E-2D1C-47D0-88BD-A5E6A3FD2A8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1998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4D7D44-69EF-49FB-B4E8-C011B0177B2D}" type="datetime1">
              <a:rPr lang="en-IN" smtClean="0"/>
              <a:t>26-09-2022</a:t>
            </a:fld>
            <a:endParaRPr lang="en-IN"/>
          </a:p>
        </p:txBody>
      </p:sp>
      <p:sp>
        <p:nvSpPr>
          <p:cNvPr id="6" name="Footer Placeholder 5"/>
          <p:cNvSpPr>
            <a:spLocks noGrp="1"/>
          </p:cNvSpPr>
          <p:nvPr>
            <p:ph type="ftr" sz="quarter" idx="11"/>
          </p:nvPr>
        </p:nvSpPr>
        <p:spPr/>
        <p:txBody>
          <a:bodyPr/>
          <a:lstStyle/>
          <a:p>
            <a:r>
              <a:rPr lang="en-IN"/>
              <a:t>Mulkalla Saikumar</a:t>
            </a:r>
          </a:p>
        </p:txBody>
      </p:sp>
      <p:sp>
        <p:nvSpPr>
          <p:cNvPr id="7" name="Slide Number Placeholder 6"/>
          <p:cNvSpPr>
            <a:spLocks noGrp="1"/>
          </p:cNvSpPr>
          <p:nvPr>
            <p:ph type="sldNum" sz="quarter" idx="12"/>
          </p:nvPr>
        </p:nvSpPr>
        <p:spPr/>
        <p:txBody>
          <a:bodyPr/>
          <a:lstStyle/>
          <a:p>
            <a:fld id="{D4C3432E-2D1C-47D0-88BD-A5E6A3FD2A82}" type="slidenum">
              <a:rPr lang="en-IN" smtClean="0"/>
              <a:t>‹#›</a:t>
            </a:fld>
            <a:endParaRPr lang="en-IN"/>
          </a:p>
        </p:txBody>
      </p:sp>
    </p:spTree>
    <p:extLst>
      <p:ext uri="{BB962C8B-B14F-4D97-AF65-F5344CB8AC3E}">
        <p14:creationId xmlns:p14="http://schemas.microsoft.com/office/powerpoint/2010/main" val="398786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43CB12-CCD5-401A-8529-061316A1CBDD}" type="datetime1">
              <a:rPr lang="en-IN" smtClean="0"/>
              <a:t>26-09-2022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IN"/>
              <a:t>Mulkalla Saikumar</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4C3432E-2D1C-47D0-88BD-A5E6A3FD2A82}" type="slidenum">
              <a:rPr lang="en-IN" smtClean="0"/>
              <a:t>‹#›</a:t>
            </a:fld>
            <a:endParaRPr lang="en-IN"/>
          </a:p>
        </p:txBody>
      </p:sp>
    </p:spTree>
    <p:extLst>
      <p:ext uri="{BB962C8B-B14F-4D97-AF65-F5344CB8AC3E}">
        <p14:creationId xmlns:p14="http://schemas.microsoft.com/office/powerpoint/2010/main" val="4202454619"/>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hyperlink" Target="https://freepngimg.com/png/85354-text-question-blog-questions-logo-any"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0.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19.svg"/><Relationship Id="rId2" Type="http://schemas.openxmlformats.org/officeDocument/2006/relationships/image" Target="../media/image10.jpeg"/><Relationship Id="rId16" Type="http://schemas.openxmlformats.org/officeDocument/2006/relationships/image" Target="../media/image23.svg"/><Relationship Id="rId1" Type="http://schemas.openxmlformats.org/officeDocument/2006/relationships/slideLayout" Target="../slideLayouts/slideLayout7.xml"/><Relationship Id="rId6" Type="http://schemas.openxmlformats.org/officeDocument/2006/relationships/image" Target="../media/image14.svg"/><Relationship Id="rId11" Type="http://schemas.openxmlformats.org/officeDocument/2006/relationships/image" Target="../media/image18.png"/><Relationship Id="rId5" Type="http://schemas.openxmlformats.org/officeDocument/2006/relationships/image" Target="../media/image13.png"/><Relationship Id="rId15" Type="http://schemas.openxmlformats.org/officeDocument/2006/relationships/image" Target="../media/image22.png"/><Relationship Id="rId10" Type="http://schemas.openxmlformats.org/officeDocument/2006/relationships/hyperlink" Target="https://www.iconfinder.com/icons/2699733/agenda_list_checklist_clipboard_documents_list_paper_plan_list_icon" TargetMode="External"/><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1.sv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freepngimg.com/png/17157-software-development-picture" TargetMode="External"/><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hyperlink" Target="https://empirical-software.engineering/blog/expertise/" TargetMode="Externa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hyperlink" Target="https://openedx.atlassian.net/secure/AboutPage.jspa" TargetMode="External"/><Relationship Id="rId18" Type="http://schemas.openxmlformats.org/officeDocument/2006/relationships/image" Target="../media/image36.png"/><Relationship Id="rId3" Type="http://schemas.openxmlformats.org/officeDocument/2006/relationships/hyperlink" Target="https://unterrichten.zum.de/wiki/Java" TargetMode="External"/><Relationship Id="rId21" Type="http://schemas.openxmlformats.org/officeDocument/2006/relationships/hyperlink" Target="https://www.brentozar.com/archive/2017/02/sql-server-dbas-guide-gitlab-outage/" TargetMode="External"/><Relationship Id="rId7" Type="http://schemas.openxmlformats.org/officeDocument/2006/relationships/hyperlink" Target="https://azmathasan.wordpress.com/2019/06/15/kubernetes-storage-volumes/" TargetMode="External"/><Relationship Id="rId12" Type="http://schemas.openxmlformats.org/officeDocument/2006/relationships/image" Target="../media/image33.png"/><Relationship Id="rId17" Type="http://schemas.openxmlformats.org/officeDocument/2006/relationships/hyperlink" Target="https://www.behance.net/gallery/73973735/Microsoft-Office-2019-Fluent-Design-icon-pack" TargetMode="External"/><Relationship Id="rId25" Type="http://schemas.openxmlformats.org/officeDocument/2006/relationships/hyperlink" Target="https://www.thesmbguide.com/confluence-reviews" TargetMode="External"/><Relationship Id="rId2" Type="http://schemas.openxmlformats.org/officeDocument/2006/relationships/image" Target="../media/image28.png"/><Relationship Id="rId16" Type="http://schemas.openxmlformats.org/officeDocument/2006/relationships/image" Target="../media/image35.png"/><Relationship Id="rId20"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hyperlink" Target="http://www.how-hard-can-it.be/helm-chart-repository-in-s3-with-auto-generated-user-docs/" TargetMode="External"/><Relationship Id="rId24" Type="http://schemas.openxmlformats.org/officeDocument/2006/relationships/image" Target="../media/image39.png"/><Relationship Id="rId5" Type="http://schemas.openxmlformats.org/officeDocument/2006/relationships/hyperlink" Target="https://en.wikipedia.org/wiki/Jenkins_(software)" TargetMode="External"/><Relationship Id="rId15" Type="http://schemas.openxmlformats.org/officeDocument/2006/relationships/hyperlink" Target="http://www.macupdate.com/app/mac/39146/citrix-receiver" TargetMode="External"/><Relationship Id="rId23" Type="http://schemas.openxmlformats.org/officeDocument/2006/relationships/hyperlink" Target="https://delftswa.gitbooks.io/desosa-2017/content/gradle/chapter.html" TargetMode="External"/><Relationship Id="rId10" Type="http://schemas.openxmlformats.org/officeDocument/2006/relationships/image" Target="../media/image32.png"/><Relationship Id="rId19" Type="http://schemas.openxmlformats.org/officeDocument/2006/relationships/hyperlink" Target="https://pt.wikipedia.org/wiki/Ficheiro:Gerrit_icon.svg" TargetMode="External"/><Relationship Id="rId4" Type="http://schemas.openxmlformats.org/officeDocument/2006/relationships/image" Target="../media/image29.png"/><Relationship Id="rId9" Type="http://schemas.openxmlformats.org/officeDocument/2006/relationships/hyperlink" Target="https://coderhalt.com/oracle-database-introduction/" TargetMode="External"/><Relationship Id="rId14" Type="http://schemas.openxmlformats.org/officeDocument/2006/relationships/image" Target="../media/image34.png"/><Relationship Id="rId22"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hyperlink" Target="https://www.pngall.com/work-png" TargetMode="External"/><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hyperlink" Target="https://freepngimg.com/png/18454-team-work-download-png" TargetMode="External"/><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hyperlink" Target="https://www.pngall.com/learning-png/download/46917" TargetMode="External"/><Relationship Id="rId2" Type="http://schemas.openxmlformats.org/officeDocument/2006/relationships/image" Target="../media/image42.png"/><Relationship Id="rId1" Type="http://schemas.openxmlformats.org/officeDocument/2006/relationships/slideLayout" Target="../slideLayouts/slideLayout7.xml"/><Relationship Id="rId5" Type="http://schemas.openxmlformats.org/officeDocument/2006/relationships/hyperlink" Target="https://freepngimg.com/png/64495-educational-reading-e-learning-education-technology-icon" TargetMode="External"/><Relationship Id="rId4" Type="http://schemas.openxmlformats.org/officeDocument/2006/relationships/image" Target="../media/image43.png"/></Relationships>
</file>

<file path=ppt/slides/_rels/slide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hyperlink" Target="https://www.gsmdome.com/" TargetMode="External"/><Relationship Id="rId7" Type="http://schemas.openxmlformats.org/officeDocument/2006/relationships/hyperlink" Target="https://www.atlassian.com/" TargetMode="External"/><Relationship Id="rId2" Type="http://schemas.openxmlformats.org/officeDocument/2006/relationships/hyperlink" Target="https://en.wikipedia.org/" TargetMode="External"/><Relationship Id="rId1" Type="http://schemas.openxmlformats.org/officeDocument/2006/relationships/slideLayout" Target="../slideLayouts/slideLayout7.xml"/><Relationship Id="rId6" Type="http://schemas.openxmlformats.org/officeDocument/2006/relationships/hyperlink" Target="https://helm.sh/" TargetMode="External"/><Relationship Id="rId11" Type="http://schemas.openxmlformats.org/officeDocument/2006/relationships/hyperlink" Target="https://wayneswebworld.com.au/faqs/news-tips/website-links/" TargetMode="External"/><Relationship Id="rId5" Type="http://schemas.openxmlformats.org/officeDocument/2006/relationships/hyperlink" Target="https://kubernetes.io/" TargetMode="External"/><Relationship Id="rId10" Type="http://schemas.openxmlformats.org/officeDocument/2006/relationships/image" Target="../media/image45.png"/><Relationship Id="rId4" Type="http://schemas.openxmlformats.org/officeDocument/2006/relationships/hyperlink" Target="https://www.jenkins.io/" TargetMode="External"/><Relationship Id="rId9" Type="http://schemas.openxmlformats.org/officeDocument/2006/relationships/hyperlink" Target="https://geschichtsunterricht.wordpress.com/2016/07/24/nationalismus-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051AF9-A214-3D3C-C025-2C74E110A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4645"/>
            <a:ext cx="1938745" cy="1116000"/>
          </a:xfrm>
          <a:prstGeom prst="rect">
            <a:avLst/>
          </a:prstGeom>
        </p:spPr>
      </p:pic>
      <p:pic>
        <p:nvPicPr>
          <p:cNvPr id="7" name="Picture 6">
            <a:extLst>
              <a:ext uri="{FF2B5EF4-FFF2-40B4-BE49-F238E27FC236}">
                <a16:creationId xmlns:a16="http://schemas.microsoft.com/office/drawing/2014/main" id="{BB981AD5-22D9-F85D-5BC9-9DFC55673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1884" y="-375485"/>
            <a:ext cx="2393864" cy="1836000"/>
          </a:xfrm>
          <a:prstGeom prst="rect">
            <a:avLst/>
          </a:prstGeom>
        </p:spPr>
      </p:pic>
      <p:sp>
        <p:nvSpPr>
          <p:cNvPr id="8" name="TextBox 7">
            <a:extLst>
              <a:ext uri="{FF2B5EF4-FFF2-40B4-BE49-F238E27FC236}">
                <a16:creationId xmlns:a16="http://schemas.microsoft.com/office/drawing/2014/main" id="{C7252543-A04F-D918-54B6-D3F1E0DFE292}"/>
              </a:ext>
            </a:extLst>
          </p:cNvPr>
          <p:cNvSpPr txBox="1"/>
          <p:nvPr/>
        </p:nvSpPr>
        <p:spPr>
          <a:xfrm>
            <a:off x="3770559" y="3915599"/>
            <a:ext cx="4479432"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Final Year </a:t>
            </a:r>
            <a:r>
              <a:rPr lang="en-US" sz="2800" b="1" dirty="0" err="1">
                <a:latin typeface="Times New Roman" panose="02020603050405020304" pitchFamily="18" charset="0"/>
                <a:cs typeface="Times New Roman" panose="02020603050405020304" pitchFamily="18" charset="0"/>
              </a:rPr>
              <a:t>B.Tech</a:t>
            </a:r>
            <a:r>
              <a:rPr lang="en-US" sz="2800" b="1" dirty="0">
                <a:latin typeface="Times New Roman" panose="02020603050405020304" pitchFamily="18" charset="0"/>
                <a:cs typeface="Times New Roman" panose="02020603050405020304" pitchFamily="18" charset="0"/>
              </a:rPr>
              <a:t> Semester </a:t>
            </a:r>
            <a:endParaRPr lang="en-IN" sz="28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9994288-97EC-0FDE-7557-6525CBE2DD62}"/>
              </a:ext>
            </a:extLst>
          </p:cNvPr>
          <p:cNvSpPr txBox="1"/>
          <p:nvPr/>
        </p:nvSpPr>
        <p:spPr>
          <a:xfrm>
            <a:off x="3840450" y="4296184"/>
            <a:ext cx="4339650" cy="707886"/>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Internship Presentation - 1</a:t>
            </a:r>
            <a:r>
              <a:rPr lang="en-US" sz="4000" b="1" dirty="0">
                <a:latin typeface="Times New Roman" panose="02020603050405020304" pitchFamily="18" charset="0"/>
                <a:cs typeface="Times New Roman" panose="02020603050405020304" pitchFamily="18" charset="0"/>
              </a:rPr>
              <a:t>	</a:t>
            </a:r>
            <a:endParaRPr lang="en-IN" sz="4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087098B-CB66-E819-C368-0227B38A1983}"/>
              </a:ext>
            </a:extLst>
          </p:cNvPr>
          <p:cNvSpPr txBox="1"/>
          <p:nvPr/>
        </p:nvSpPr>
        <p:spPr>
          <a:xfrm>
            <a:off x="142209" y="5442804"/>
            <a:ext cx="2294218" cy="584775"/>
          </a:xfrm>
          <a:prstGeom prst="rect">
            <a:avLst/>
          </a:prstGeom>
          <a:noFill/>
        </p:spPr>
        <p:txBody>
          <a:bodyPr wrap="none" rtlCol="0">
            <a:spAutoFit/>
          </a:bodyPr>
          <a:lstStyle/>
          <a:p>
            <a:r>
              <a:rPr lang="en-US" sz="3200" dirty="0">
                <a:solidFill>
                  <a:srgbClr val="3333FF"/>
                </a:solidFill>
                <a:latin typeface="Times New Roman" panose="02020603050405020304" pitchFamily="18" charset="0"/>
                <a:cs typeface="Times New Roman" panose="02020603050405020304" pitchFamily="18" charset="0"/>
              </a:rPr>
              <a:t>Presented by</a:t>
            </a:r>
            <a:endParaRPr lang="en-IN" sz="3200" dirty="0">
              <a:solidFill>
                <a:srgbClr val="3333FF"/>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9D9C3EF-53AF-A702-609B-B3610707256D}"/>
              </a:ext>
            </a:extLst>
          </p:cNvPr>
          <p:cNvSpPr txBox="1"/>
          <p:nvPr/>
        </p:nvSpPr>
        <p:spPr>
          <a:xfrm>
            <a:off x="83968" y="5990255"/>
            <a:ext cx="2943434" cy="523220"/>
          </a:xfrm>
          <a:prstGeom prst="rect">
            <a:avLst/>
          </a:prstGeom>
          <a:noFill/>
        </p:spPr>
        <p:txBody>
          <a:bodyPr wrap="none" rtlCol="0">
            <a:spAutoFit/>
          </a:bodyPr>
          <a:lstStyle/>
          <a:p>
            <a:r>
              <a:rPr lang="en-US" sz="2800" dirty="0">
                <a:solidFill>
                  <a:srgbClr val="C00000"/>
                </a:solidFill>
                <a:latin typeface="Times New Roman" panose="02020603050405020304" pitchFamily="18" charset="0"/>
                <a:cs typeface="Times New Roman" panose="02020603050405020304" pitchFamily="18" charset="0"/>
              </a:rPr>
              <a:t>Mulkalla Saikumar</a:t>
            </a: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AD9AE16-4752-9609-4D88-4CE6F4BB08C3}"/>
              </a:ext>
            </a:extLst>
          </p:cNvPr>
          <p:cNvSpPr txBox="1"/>
          <p:nvPr/>
        </p:nvSpPr>
        <p:spPr>
          <a:xfrm>
            <a:off x="3237130" y="5990255"/>
            <a:ext cx="2218877" cy="523220"/>
          </a:xfrm>
          <a:prstGeom prst="rect">
            <a:avLst/>
          </a:prstGeom>
          <a:noFill/>
        </p:spPr>
        <p:txBody>
          <a:bodyPr wrap="none" rtlCol="0">
            <a:spAutoFit/>
          </a:bodyPr>
          <a:lstStyle/>
          <a:p>
            <a:r>
              <a:rPr lang="en-US" sz="2800" dirty="0">
                <a:solidFill>
                  <a:srgbClr val="C00000"/>
                </a:solidFill>
                <a:latin typeface="Times New Roman" panose="02020603050405020304" pitchFamily="18" charset="0"/>
                <a:cs typeface="Times New Roman" panose="02020603050405020304" pitchFamily="18" charset="0"/>
              </a:rPr>
              <a:t>BT19ECE073</a:t>
            </a: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B06FE12-F5CD-080B-0B0C-12BACE7C1EE8}"/>
              </a:ext>
            </a:extLst>
          </p:cNvPr>
          <p:cNvSpPr txBox="1"/>
          <p:nvPr/>
        </p:nvSpPr>
        <p:spPr>
          <a:xfrm>
            <a:off x="2976474" y="6575030"/>
            <a:ext cx="5785558" cy="338554"/>
          </a:xfrm>
          <a:prstGeom prst="rect">
            <a:avLst/>
          </a:prstGeom>
          <a:noFill/>
        </p:spPr>
        <p:txBody>
          <a:bodyPr wrap="none" rtlCol="0">
            <a:spAutoFit/>
          </a:bodyPr>
          <a:lstStyle/>
          <a:p>
            <a:r>
              <a:rPr lang="en-US" sz="1600" dirty="0">
                <a:solidFill>
                  <a:srgbClr val="7030A0"/>
                </a:solidFill>
                <a:latin typeface="Arial" panose="020B0604020202020204" pitchFamily="34" charset="0"/>
                <a:cs typeface="Arial" panose="020B0604020202020204" pitchFamily="34" charset="0"/>
              </a:rPr>
              <a:t>Just like footprints in the sand, Each step signifies the journey</a:t>
            </a:r>
            <a:endParaRPr lang="en-IN" sz="1600" dirty="0">
              <a:solidFill>
                <a:srgbClr val="7030A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373F1A3A-AD3B-BB0F-4201-8DDD5E46005A}"/>
              </a:ext>
            </a:extLst>
          </p:cNvPr>
          <p:cNvSpPr txBox="1"/>
          <p:nvPr/>
        </p:nvSpPr>
        <p:spPr>
          <a:xfrm>
            <a:off x="8720144" y="5445908"/>
            <a:ext cx="3161443" cy="584775"/>
          </a:xfrm>
          <a:prstGeom prst="rect">
            <a:avLst/>
          </a:prstGeom>
          <a:noFill/>
        </p:spPr>
        <p:txBody>
          <a:bodyPr wrap="none" rtlCol="0">
            <a:spAutoFit/>
          </a:bodyPr>
          <a:lstStyle/>
          <a:p>
            <a:r>
              <a:rPr lang="en-US" sz="3200" dirty="0">
                <a:solidFill>
                  <a:srgbClr val="3333FF"/>
                </a:solidFill>
                <a:latin typeface="Times New Roman" panose="02020603050405020304" pitchFamily="18" charset="0"/>
                <a:cs typeface="Times New Roman" panose="02020603050405020304" pitchFamily="18" charset="0"/>
              </a:rPr>
              <a:t>Academic Mentor</a:t>
            </a:r>
            <a:endParaRPr lang="en-IN" sz="3200" dirty="0">
              <a:solidFill>
                <a:srgbClr val="3333FF"/>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A2DAEF83-C3A8-E6C2-2823-46F6061F2D9B}"/>
              </a:ext>
            </a:extLst>
          </p:cNvPr>
          <p:cNvSpPr txBox="1"/>
          <p:nvPr/>
        </p:nvSpPr>
        <p:spPr>
          <a:xfrm>
            <a:off x="8727201" y="5984034"/>
            <a:ext cx="3087127" cy="523220"/>
          </a:xfrm>
          <a:prstGeom prst="rect">
            <a:avLst/>
          </a:prstGeom>
          <a:noFill/>
        </p:spPr>
        <p:txBody>
          <a:bodyPr wrap="none" rtlCol="0">
            <a:spAutoFit/>
          </a:bodyPr>
          <a:lstStyle/>
          <a:p>
            <a:r>
              <a:rPr lang="en-US" sz="2800" dirty="0">
                <a:solidFill>
                  <a:srgbClr val="C00000"/>
                </a:solidFill>
                <a:latin typeface="Times New Roman" panose="02020603050405020304" pitchFamily="18" charset="0"/>
                <a:cs typeface="Times New Roman" panose="02020603050405020304" pitchFamily="18" charset="0"/>
              </a:rPr>
              <a:t>Dr. </a:t>
            </a:r>
            <a:r>
              <a:rPr lang="en-US" sz="2800" dirty="0" err="1">
                <a:solidFill>
                  <a:srgbClr val="C00000"/>
                </a:solidFill>
                <a:latin typeface="Times New Roman" panose="02020603050405020304" pitchFamily="18" charset="0"/>
                <a:cs typeface="Times New Roman" panose="02020603050405020304" pitchFamily="18" charset="0"/>
              </a:rPr>
              <a:t>Paritosh</a:t>
            </a:r>
            <a:r>
              <a:rPr lang="en-US" sz="2800" dirty="0">
                <a:solidFill>
                  <a:srgbClr val="C00000"/>
                </a:solidFill>
                <a:latin typeface="Times New Roman" panose="02020603050405020304" pitchFamily="18" charset="0"/>
                <a:cs typeface="Times New Roman" panose="02020603050405020304" pitchFamily="18" charset="0"/>
              </a:rPr>
              <a:t> </a:t>
            </a:r>
            <a:r>
              <a:rPr lang="en-US" sz="2800" dirty="0" err="1">
                <a:solidFill>
                  <a:srgbClr val="C00000"/>
                </a:solidFill>
                <a:latin typeface="Times New Roman" panose="02020603050405020304" pitchFamily="18" charset="0"/>
                <a:cs typeface="Times New Roman" panose="02020603050405020304" pitchFamily="18" charset="0"/>
              </a:rPr>
              <a:t>Peshwe</a:t>
            </a: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43DE30F-2652-9756-7896-562595367A52}"/>
              </a:ext>
            </a:extLst>
          </p:cNvPr>
          <p:cNvSpPr txBox="1"/>
          <p:nvPr/>
        </p:nvSpPr>
        <p:spPr>
          <a:xfrm>
            <a:off x="1794028" y="344525"/>
            <a:ext cx="7808291" cy="1077218"/>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Indian Institute of Information Technology </a:t>
            </a:r>
          </a:p>
          <a:p>
            <a:pPr algn="ctr"/>
            <a:r>
              <a:rPr lang="en-US" sz="3200" b="1" dirty="0">
                <a:latin typeface="Times New Roman" panose="02020603050405020304" pitchFamily="18" charset="0"/>
                <a:cs typeface="Times New Roman" panose="02020603050405020304" pitchFamily="18" charset="0"/>
              </a:rPr>
              <a:t>Nagpur</a:t>
            </a:r>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43293C5-CE13-5248-B430-A00BDE13CE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1529" y="36723"/>
            <a:ext cx="4816257" cy="388654"/>
          </a:xfrm>
          <a:prstGeom prst="rect">
            <a:avLst/>
          </a:prstGeom>
        </p:spPr>
      </p:pic>
      <p:sp>
        <p:nvSpPr>
          <p:cNvPr id="15" name="TextBox 14">
            <a:extLst>
              <a:ext uri="{FF2B5EF4-FFF2-40B4-BE49-F238E27FC236}">
                <a16:creationId xmlns:a16="http://schemas.microsoft.com/office/drawing/2014/main" id="{F89B0832-CD70-27A1-88C7-8B459A87F9DC}"/>
              </a:ext>
            </a:extLst>
          </p:cNvPr>
          <p:cNvSpPr txBox="1"/>
          <p:nvPr/>
        </p:nvSpPr>
        <p:spPr>
          <a:xfrm>
            <a:off x="2276667" y="1957516"/>
            <a:ext cx="7681398" cy="1015663"/>
          </a:xfrm>
          <a:prstGeom prst="rect">
            <a:avLst/>
          </a:prstGeom>
          <a:noFill/>
        </p:spPr>
        <p:txBody>
          <a:bodyPr wrap="none" rtlCol="0">
            <a:spAutoFit/>
          </a:bodyPr>
          <a:lstStyle/>
          <a:p>
            <a:pPr algn="ctr"/>
            <a:r>
              <a:rPr lang="en-US" sz="3000" b="1" dirty="0">
                <a:latin typeface="Times New Roman" panose="02020603050405020304" pitchFamily="18" charset="0"/>
                <a:cs typeface="Times New Roman" panose="02020603050405020304" pitchFamily="18" charset="0"/>
              </a:rPr>
              <a:t>Department of</a:t>
            </a:r>
          </a:p>
          <a:p>
            <a:pPr algn="ctr"/>
            <a:r>
              <a:rPr lang="en-US" sz="3000" b="1" dirty="0">
                <a:latin typeface="Times New Roman" panose="02020603050405020304" pitchFamily="18" charset="0"/>
                <a:cs typeface="Times New Roman" panose="02020603050405020304" pitchFamily="18" charset="0"/>
              </a:rPr>
              <a:t> Electronics and Communication Engineering</a:t>
            </a:r>
            <a:endParaRPr lang="en-I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4078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9C46CC70-25AE-B1DE-C07A-D21ACA0F9AA6}"/>
              </a:ext>
            </a:extLst>
          </p:cNvPr>
          <p:cNvSpPr>
            <a:spLocks noGrp="1"/>
          </p:cNvSpPr>
          <p:nvPr>
            <p:ph type="subTitle" idx="1"/>
          </p:nvPr>
        </p:nvSpPr>
        <p:spPr/>
        <p:txBody>
          <a:bodyPr>
            <a:normAutofit/>
          </a:bodyPr>
          <a:lstStyle/>
          <a:p>
            <a:r>
              <a:rPr lang="en-US" sz="8000" dirty="0">
                <a:solidFill>
                  <a:srgbClr val="3333FF"/>
                </a:solidFill>
                <a:latin typeface="Arial" panose="020B0604020202020204" pitchFamily="34" charset="0"/>
                <a:cs typeface="Arial" panose="020B0604020202020204" pitchFamily="34" charset="0"/>
              </a:rPr>
              <a:t>Thank You</a:t>
            </a:r>
            <a:endParaRPr lang="en-IN" sz="8000" dirty="0">
              <a:solidFill>
                <a:srgbClr val="3333FF"/>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A169279-A526-9E1E-F30D-C11A2823F2F5}"/>
              </a:ext>
            </a:extLst>
          </p:cNvPr>
          <p:cNvPicPr>
            <a:picLocks noChangeAspect="1"/>
          </p:cNvPicPr>
          <p:nvPr/>
        </p:nvPicPr>
        <p:blipFill>
          <a:blip r:embed="rId2"/>
          <a:stretch>
            <a:fillRect/>
          </a:stretch>
        </p:blipFill>
        <p:spPr>
          <a:xfrm>
            <a:off x="116791" y="84132"/>
            <a:ext cx="2219136" cy="1280271"/>
          </a:xfrm>
          <a:prstGeom prst="rect">
            <a:avLst/>
          </a:prstGeom>
        </p:spPr>
      </p:pic>
      <p:pic>
        <p:nvPicPr>
          <p:cNvPr id="13" name="Picture 12">
            <a:extLst>
              <a:ext uri="{FF2B5EF4-FFF2-40B4-BE49-F238E27FC236}">
                <a16:creationId xmlns:a16="http://schemas.microsoft.com/office/drawing/2014/main" id="{9236309F-B8C6-A995-F1C7-05885CF46B5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571225" y="1593000"/>
            <a:ext cx="2549519" cy="1836000"/>
          </a:xfrm>
          <a:prstGeom prst="rect">
            <a:avLst/>
          </a:prstGeom>
        </p:spPr>
      </p:pic>
      <p:pic>
        <p:nvPicPr>
          <p:cNvPr id="18" name="Picture 17">
            <a:extLst>
              <a:ext uri="{FF2B5EF4-FFF2-40B4-BE49-F238E27FC236}">
                <a16:creationId xmlns:a16="http://schemas.microsoft.com/office/drawing/2014/main" id="{49A150D4-06A8-E08C-D042-02C3A34E5C99}"/>
              </a:ext>
            </a:extLst>
          </p:cNvPr>
          <p:cNvPicPr>
            <a:picLocks noChangeAspect="1"/>
          </p:cNvPicPr>
          <p:nvPr/>
        </p:nvPicPr>
        <p:blipFill>
          <a:blip r:embed="rId5"/>
          <a:stretch>
            <a:fillRect/>
          </a:stretch>
        </p:blipFill>
        <p:spPr>
          <a:xfrm>
            <a:off x="8930161" y="-536934"/>
            <a:ext cx="3164098" cy="2426418"/>
          </a:xfrm>
          <a:prstGeom prst="rect">
            <a:avLst/>
          </a:prstGeom>
        </p:spPr>
      </p:pic>
    </p:spTree>
    <p:extLst>
      <p:ext uri="{BB962C8B-B14F-4D97-AF65-F5344CB8AC3E}">
        <p14:creationId xmlns:p14="http://schemas.microsoft.com/office/powerpoint/2010/main" val="36718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831195-C74D-BC2C-5E44-2955014FFEE1}"/>
              </a:ext>
            </a:extLst>
          </p:cNvPr>
          <p:cNvSpPr txBox="1"/>
          <p:nvPr/>
        </p:nvSpPr>
        <p:spPr>
          <a:xfrm>
            <a:off x="689481" y="685800"/>
            <a:ext cx="1503938" cy="523220"/>
          </a:xfrm>
          <a:prstGeom prst="rect">
            <a:avLst/>
          </a:prstGeom>
          <a:noFill/>
        </p:spPr>
        <p:txBody>
          <a:bodyPr wrap="none" rtlCol="0">
            <a:spAutoFit/>
          </a:bodyPr>
          <a:lstStyle/>
          <a:p>
            <a:r>
              <a:rPr lang="en-US" sz="2800" b="1" dirty="0">
                <a:highlight>
                  <a:srgbClr val="FFFF00"/>
                </a:highlight>
                <a:latin typeface="Arial" panose="020B0604020202020204" pitchFamily="34" charset="0"/>
                <a:cs typeface="Arial" panose="020B0604020202020204" pitchFamily="34" charset="0"/>
              </a:rPr>
              <a:t>Agenda</a:t>
            </a:r>
            <a:endParaRPr lang="en-IN" sz="2800" b="1" dirty="0">
              <a:highlight>
                <a:srgbClr val="FFFF00"/>
              </a:highlight>
              <a:latin typeface="Arial" panose="020B0604020202020204" pitchFamily="34" charset="0"/>
              <a:cs typeface="Arial" panose="020B0604020202020204" pitchFamily="34" charset="0"/>
            </a:endParaRPr>
          </a:p>
        </p:txBody>
      </p:sp>
      <p:graphicFrame>
        <p:nvGraphicFramePr>
          <p:cNvPr id="8" name="Table 8">
            <a:extLst>
              <a:ext uri="{FF2B5EF4-FFF2-40B4-BE49-F238E27FC236}">
                <a16:creationId xmlns:a16="http://schemas.microsoft.com/office/drawing/2014/main" id="{9C317427-D33C-88A3-315A-B7C76C8DB07F}"/>
              </a:ext>
            </a:extLst>
          </p:cNvPr>
          <p:cNvGraphicFramePr>
            <a:graphicFrameLocks noGrp="1"/>
          </p:cNvGraphicFramePr>
          <p:nvPr>
            <p:extLst>
              <p:ext uri="{D42A27DB-BD31-4B8C-83A1-F6EECF244321}">
                <p14:modId xmlns:p14="http://schemas.microsoft.com/office/powerpoint/2010/main" val="1680674070"/>
              </p:ext>
            </p:extLst>
          </p:nvPr>
        </p:nvGraphicFramePr>
        <p:xfrm>
          <a:off x="1962151" y="1802130"/>
          <a:ext cx="5791200" cy="2743200"/>
        </p:xfrm>
        <a:graphic>
          <a:graphicData uri="http://schemas.openxmlformats.org/drawingml/2006/table">
            <a:tbl>
              <a:tblPr bandRow="1">
                <a:tableStyleId>{5940675A-B579-460E-94D1-54222C63F5DA}</a:tableStyleId>
              </a:tblPr>
              <a:tblGrid>
                <a:gridCol w="5791200">
                  <a:extLst>
                    <a:ext uri="{9D8B030D-6E8A-4147-A177-3AD203B41FA5}">
                      <a16:colId xmlns:a16="http://schemas.microsoft.com/office/drawing/2014/main" val="1080028224"/>
                    </a:ext>
                  </a:extLst>
                </a:gridCol>
              </a:tblGrid>
              <a:tr h="407773">
                <a:tc>
                  <a:txBody>
                    <a:bodyPr/>
                    <a:lstStyle/>
                    <a:p>
                      <a:r>
                        <a:rPr lang="en-US" sz="2400" dirty="0">
                          <a:latin typeface="Arial" panose="020B0604020202020204" pitchFamily="34" charset="0"/>
                          <a:cs typeface="Arial" panose="020B0604020202020204" pitchFamily="34" charset="0"/>
                        </a:rPr>
                        <a:t>About Company</a:t>
                      </a:r>
                      <a:endParaRPr lang="en-IN" sz="2400" dirty="0">
                        <a:latin typeface="Arial" panose="020B0604020202020204" pitchFamily="34" charset="0"/>
                        <a:cs typeface="Arial" panose="020B0604020202020204" pitchFamily="34" charset="0"/>
                      </a:endParaRPr>
                    </a:p>
                  </a:txBody>
                  <a:tcPr>
                    <a:blipFill>
                      <a:blip r:embed="rId2"/>
                      <a:tile tx="0" ty="0" sx="100000" sy="100000" flip="none" algn="tl"/>
                    </a:blipFill>
                  </a:tcPr>
                </a:tc>
                <a:extLst>
                  <a:ext uri="{0D108BD9-81ED-4DB2-BD59-A6C34878D82A}">
                    <a16:rowId xmlns:a16="http://schemas.microsoft.com/office/drawing/2014/main" val="286621783"/>
                  </a:ext>
                </a:extLst>
              </a:tr>
              <a:tr h="407773">
                <a:tc>
                  <a:txBody>
                    <a:bodyPr/>
                    <a:lstStyle/>
                    <a:p>
                      <a:r>
                        <a:rPr lang="en-US" sz="2400" dirty="0">
                          <a:latin typeface="Arial" panose="020B0604020202020204" pitchFamily="34" charset="0"/>
                          <a:cs typeface="Arial" panose="020B0604020202020204" pitchFamily="34" charset="0"/>
                        </a:rPr>
                        <a:t>Internship Role</a:t>
                      </a:r>
                      <a:endParaRPr lang="en-IN" sz="2400" dirty="0">
                        <a:latin typeface="Arial" panose="020B0604020202020204" pitchFamily="34" charset="0"/>
                        <a:cs typeface="Arial" panose="020B0604020202020204" pitchFamily="34" charset="0"/>
                      </a:endParaRPr>
                    </a:p>
                  </a:txBody>
                  <a:tcPr>
                    <a:blipFill>
                      <a:blip r:embed="rId2"/>
                      <a:tile tx="0" ty="0" sx="100000" sy="100000" flip="none" algn="tl"/>
                    </a:blipFill>
                  </a:tcPr>
                </a:tc>
                <a:extLst>
                  <a:ext uri="{0D108BD9-81ED-4DB2-BD59-A6C34878D82A}">
                    <a16:rowId xmlns:a16="http://schemas.microsoft.com/office/drawing/2014/main" val="10857223"/>
                  </a:ext>
                </a:extLst>
              </a:tr>
              <a:tr h="407773">
                <a:tc>
                  <a:txBody>
                    <a:bodyPr/>
                    <a:lstStyle/>
                    <a:p>
                      <a:r>
                        <a:rPr lang="en-US" sz="2400" dirty="0">
                          <a:latin typeface="Arial" panose="020B0604020202020204" pitchFamily="34" charset="0"/>
                          <a:cs typeface="Arial" panose="020B0604020202020204" pitchFamily="34" charset="0"/>
                        </a:rPr>
                        <a:t>Project Description</a:t>
                      </a:r>
                      <a:endParaRPr lang="en-IN" sz="2400" dirty="0">
                        <a:latin typeface="Arial" panose="020B0604020202020204" pitchFamily="34" charset="0"/>
                        <a:cs typeface="Arial" panose="020B0604020202020204" pitchFamily="34" charset="0"/>
                      </a:endParaRPr>
                    </a:p>
                  </a:txBody>
                  <a:tcPr>
                    <a:blipFill>
                      <a:blip r:embed="rId2"/>
                      <a:tile tx="0" ty="0" sx="100000" sy="100000" flip="none" algn="tl"/>
                    </a:blipFill>
                  </a:tcPr>
                </a:tc>
                <a:extLst>
                  <a:ext uri="{0D108BD9-81ED-4DB2-BD59-A6C34878D82A}">
                    <a16:rowId xmlns:a16="http://schemas.microsoft.com/office/drawing/2014/main" val="649850086"/>
                  </a:ext>
                </a:extLst>
              </a:tr>
              <a:tr h="407773">
                <a:tc>
                  <a:txBody>
                    <a:bodyPr/>
                    <a:lstStyle/>
                    <a:p>
                      <a:r>
                        <a:rPr lang="en-US" sz="2400" dirty="0">
                          <a:latin typeface="Arial" panose="020B0604020202020204" pitchFamily="34" charset="0"/>
                          <a:cs typeface="Arial" panose="020B0604020202020204" pitchFamily="34" charset="0"/>
                        </a:rPr>
                        <a:t>Technologies Used</a:t>
                      </a:r>
                      <a:endParaRPr lang="en-IN" sz="2400" dirty="0">
                        <a:latin typeface="Arial" panose="020B0604020202020204" pitchFamily="34" charset="0"/>
                        <a:cs typeface="Arial" panose="020B0604020202020204" pitchFamily="34" charset="0"/>
                      </a:endParaRPr>
                    </a:p>
                  </a:txBody>
                  <a:tcPr>
                    <a:blipFill>
                      <a:blip r:embed="rId2"/>
                      <a:tile tx="0" ty="0" sx="100000" sy="100000" flip="none" algn="tl"/>
                    </a:blipFill>
                  </a:tcPr>
                </a:tc>
                <a:extLst>
                  <a:ext uri="{0D108BD9-81ED-4DB2-BD59-A6C34878D82A}">
                    <a16:rowId xmlns:a16="http://schemas.microsoft.com/office/drawing/2014/main" val="2015663086"/>
                  </a:ext>
                </a:extLst>
              </a:tr>
              <a:tr h="407773">
                <a:tc>
                  <a:txBody>
                    <a:bodyPr/>
                    <a:lstStyle/>
                    <a:p>
                      <a:r>
                        <a:rPr lang="en-US" sz="2400" dirty="0">
                          <a:latin typeface="Arial" panose="020B0604020202020204" pitchFamily="34" charset="0"/>
                          <a:cs typeface="Arial" panose="020B0604020202020204" pitchFamily="34" charset="0"/>
                        </a:rPr>
                        <a:t>Work Done</a:t>
                      </a:r>
                      <a:endParaRPr lang="en-IN" sz="2400" dirty="0">
                        <a:latin typeface="Arial" panose="020B0604020202020204" pitchFamily="34" charset="0"/>
                        <a:cs typeface="Arial" panose="020B0604020202020204" pitchFamily="34" charset="0"/>
                      </a:endParaRPr>
                    </a:p>
                  </a:txBody>
                  <a:tcPr>
                    <a:blipFill>
                      <a:blip r:embed="rId2"/>
                      <a:tile tx="0" ty="0" sx="100000" sy="100000" flip="none" algn="tl"/>
                    </a:blipFill>
                  </a:tcPr>
                </a:tc>
                <a:extLst>
                  <a:ext uri="{0D108BD9-81ED-4DB2-BD59-A6C34878D82A}">
                    <a16:rowId xmlns:a16="http://schemas.microsoft.com/office/drawing/2014/main" val="1608643441"/>
                  </a:ext>
                </a:extLst>
              </a:tr>
              <a:tr h="326218">
                <a:tc>
                  <a:txBody>
                    <a:bodyPr/>
                    <a:lstStyle/>
                    <a:p>
                      <a:r>
                        <a:rPr lang="en-US" sz="2400" dirty="0">
                          <a:latin typeface="Arial" panose="020B0604020202020204" pitchFamily="34" charset="0"/>
                          <a:cs typeface="Arial" panose="020B0604020202020204" pitchFamily="34" charset="0"/>
                        </a:rPr>
                        <a:t>Learnings</a:t>
                      </a:r>
                      <a:endParaRPr lang="en-IN" sz="2400" dirty="0">
                        <a:latin typeface="Arial" panose="020B0604020202020204" pitchFamily="34" charset="0"/>
                        <a:cs typeface="Arial" panose="020B0604020202020204" pitchFamily="34" charset="0"/>
                      </a:endParaRPr>
                    </a:p>
                  </a:txBody>
                  <a:tcPr>
                    <a:blipFill>
                      <a:blip r:embed="rId2"/>
                      <a:tile tx="0" ty="0" sx="100000" sy="100000" flip="none" algn="tl"/>
                    </a:blipFill>
                  </a:tcPr>
                </a:tc>
                <a:extLst>
                  <a:ext uri="{0D108BD9-81ED-4DB2-BD59-A6C34878D82A}">
                    <a16:rowId xmlns:a16="http://schemas.microsoft.com/office/drawing/2014/main" val="1912682878"/>
                  </a:ext>
                </a:extLst>
              </a:tr>
            </a:tbl>
          </a:graphicData>
        </a:graphic>
      </p:graphicFrame>
      <p:pic>
        <p:nvPicPr>
          <p:cNvPr id="10" name="Graphic 9" descr="Bank">
            <a:extLst>
              <a:ext uri="{FF2B5EF4-FFF2-40B4-BE49-F238E27FC236}">
                <a16:creationId xmlns:a16="http://schemas.microsoft.com/office/drawing/2014/main" id="{5BA36E69-424A-44B0-975A-EF563CE6BC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62450" y="1783080"/>
            <a:ext cx="566236" cy="432000"/>
          </a:xfrm>
          <a:prstGeom prst="rect">
            <a:avLst/>
          </a:prstGeom>
        </p:spPr>
      </p:pic>
      <p:pic>
        <p:nvPicPr>
          <p:cNvPr id="13" name="Graphic 12" descr="Employee badge">
            <a:extLst>
              <a:ext uri="{FF2B5EF4-FFF2-40B4-BE49-F238E27FC236}">
                <a16:creationId xmlns:a16="http://schemas.microsoft.com/office/drawing/2014/main" id="{A9A09BBE-328D-B358-C9AA-37C31541F1D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35736" y="2167615"/>
            <a:ext cx="540000" cy="540000"/>
          </a:xfrm>
          <a:prstGeom prst="rect">
            <a:avLst/>
          </a:prstGeom>
        </p:spPr>
      </p:pic>
      <p:pic>
        <p:nvPicPr>
          <p:cNvPr id="17" name="Graphic 16" descr="Internet">
            <a:extLst>
              <a:ext uri="{FF2B5EF4-FFF2-40B4-BE49-F238E27FC236}">
                <a16:creationId xmlns:a16="http://schemas.microsoft.com/office/drawing/2014/main" id="{D0150F1B-6285-7CBB-B550-DDCBE5329B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23336" y="3138007"/>
            <a:ext cx="540000" cy="540000"/>
          </a:xfrm>
          <a:prstGeom prst="rect">
            <a:avLst/>
          </a:prstGeom>
        </p:spPr>
      </p:pic>
      <p:pic>
        <p:nvPicPr>
          <p:cNvPr id="25" name="Picture 24">
            <a:extLst>
              <a:ext uri="{FF2B5EF4-FFF2-40B4-BE49-F238E27FC236}">
                <a16:creationId xmlns:a16="http://schemas.microsoft.com/office/drawing/2014/main" id="{CA9BA69E-3E39-1706-5714-39C936AC8007}"/>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289108" y="1068863"/>
            <a:ext cx="4517487" cy="3636000"/>
          </a:xfrm>
          <a:prstGeom prst="rect">
            <a:avLst/>
          </a:prstGeom>
        </p:spPr>
      </p:pic>
      <p:pic>
        <p:nvPicPr>
          <p:cNvPr id="3" name="Graphic 2" descr="Briefcase">
            <a:extLst>
              <a:ext uri="{FF2B5EF4-FFF2-40B4-BE49-F238E27FC236}">
                <a16:creationId xmlns:a16="http://schemas.microsoft.com/office/drawing/2014/main" id="{D62E5461-BD34-2DA8-7D89-3089866C1A2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23117" y="3579495"/>
            <a:ext cx="504000" cy="504000"/>
          </a:xfrm>
          <a:prstGeom prst="rect">
            <a:avLst/>
          </a:prstGeom>
        </p:spPr>
      </p:pic>
      <p:pic>
        <p:nvPicPr>
          <p:cNvPr id="4" name="Graphic 3" descr="Server">
            <a:extLst>
              <a:ext uri="{FF2B5EF4-FFF2-40B4-BE49-F238E27FC236}">
                <a16:creationId xmlns:a16="http://schemas.microsoft.com/office/drawing/2014/main" id="{7BD8E1C7-8F0C-58DE-6BA9-301F1AE87CC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693193" y="2712147"/>
            <a:ext cx="432000" cy="432000"/>
          </a:xfrm>
          <a:prstGeom prst="rect">
            <a:avLst/>
          </a:prstGeom>
        </p:spPr>
      </p:pic>
      <p:pic>
        <p:nvPicPr>
          <p:cNvPr id="7" name="Graphic 6" descr="Head with gears">
            <a:extLst>
              <a:ext uri="{FF2B5EF4-FFF2-40B4-BE49-F238E27FC236}">
                <a16:creationId xmlns:a16="http://schemas.microsoft.com/office/drawing/2014/main" id="{4614F335-7F5F-E8E3-97DD-A7AEC4616D1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655425" y="4132380"/>
            <a:ext cx="432000" cy="432000"/>
          </a:xfrm>
          <a:prstGeom prst="rect">
            <a:avLst/>
          </a:prstGeom>
        </p:spPr>
      </p:pic>
    </p:spTree>
    <p:extLst>
      <p:ext uri="{BB962C8B-B14F-4D97-AF65-F5344CB8AC3E}">
        <p14:creationId xmlns:p14="http://schemas.microsoft.com/office/powerpoint/2010/main" val="3912343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2318C3-2DE1-9FEC-1C08-877422DF7648}"/>
              </a:ext>
            </a:extLst>
          </p:cNvPr>
          <p:cNvSpPr txBox="1"/>
          <p:nvPr/>
        </p:nvSpPr>
        <p:spPr>
          <a:xfrm>
            <a:off x="671998" y="713119"/>
            <a:ext cx="3722915" cy="523220"/>
          </a:xfrm>
          <a:prstGeom prst="rect">
            <a:avLst/>
          </a:prstGeom>
          <a:noFill/>
        </p:spPr>
        <p:txBody>
          <a:bodyPr wrap="square" rtlCol="0">
            <a:spAutoFit/>
          </a:bodyPr>
          <a:lstStyle/>
          <a:p>
            <a:r>
              <a:rPr lang="en-US" sz="2800" b="1" dirty="0">
                <a:highlight>
                  <a:srgbClr val="FFFF00"/>
                </a:highlight>
                <a:latin typeface="Arial" panose="020B0604020202020204" pitchFamily="34" charset="0"/>
                <a:cs typeface="Arial" panose="020B0604020202020204" pitchFamily="34" charset="0"/>
              </a:rPr>
              <a:t>About The Company</a:t>
            </a:r>
          </a:p>
        </p:txBody>
      </p:sp>
      <p:pic>
        <p:nvPicPr>
          <p:cNvPr id="9" name="Picture 8">
            <a:extLst>
              <a:ext uri="{FF2B5EF4-FFF2-40B4-BE49-F238E27FC236}">
                <a16:creationId xmlns:a16="http://schemas.microsoft.com/office/drawing/2014/main" id="{AEC7E628-9774-2364-6687-F9F627685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2925" y="224333"/>
            <a:ext cx="3200000" cy="1800000"/>
          </a:xfrm>
          <a:prstGeom prst="rect">
            <a:avLst/>
          </a:prstGeom>
        </p:spPr>
      </p:pic>
      <p:sp>
        <p:nvSpPr>
          <p:cNvPr id="10" name="TextBox 9">
            <a:extLst>
              <a:ext uri="{FF2B5EF4-FFF2-40B4-BE49-F238E27FC236}">
                <a16:creationId xmlns:a16="http://schemas.microsoft.com/office/drawing/2014/main" id="{6D0C6A97-B8E1-8B7B-E2A5-ACCAB0275AB7}"/>
              </a:ext>
            </a:extLst>
          </p:cNvPr>
          <p:cNvSpPr txBox="1"/>
          <p:nvPr/>
        </p:nvSpPr>
        <p:spPr>
          <a:xfrm>
            <a:off x="829075" y="1663569"/>
            <a:ext cx="10533850" cy="4401205"/>
          </a:xfrm>
          <a:prstGeom prst="rect">
            <a:avLst/>
          </a:prstGeom>
          <a:noFill/>
        </p:spPr>
        <p:txBody>
          <a:bodyPr wrap="square" rtlCol="0">
            <a:spAutoFit/>
          </a:bodyPr>
          <a:lstStyle/>
          <a:p>
            <a:r>
              <a:rPr lang="en-US" sz="2000" b="0" i="0" u="none" strike="noStrike" baseline="0" dirty="0">
                <a:latin typeface="Arial" panose="020B0604020202020204" pitchFamily="34" charset="0"/>
                <a:cs typeface="Arial" panose="020B0604020202020204" pitchFamily="34" charset="0"/>
              </a:rPr>
              <a:t>Ericsson, is a Swedish </a:t>
            </a:r>
            <a:r>
              <a:rPr lang="en-US" sz="2000" dirty="0">
                <a:latin typeface="Arial" panose="020B0604020202020204" pitchFamily="34" charset="0"/>
                <a:cs typeface="Arial" panose="020B0604020202020204" pitchFamily="34" charset="0"/>
              </a:rPr>
              <a:t>M</a:t>
            </a:r>
            <a:r>
              <a:rPr lang="en-US" sz="2000" b="0" i="0" u="none" strike="noStrike" baseline="0" dirty="0">
                <a:latin typeface="Arial" panose="020B0604020202020204" pitchFamily="34" charset="0"/>
                <a:cs typeface="Arial" panose="020B0604020202020204" pitchFamily="34" charset="0"/>
              </a:rPr>
              <a:t>ultinational Networking and Telecommunications </a:t>
            </a:r>
            <a:r>
              <a:rPr lang="en-US" sz="2000" dirty="0">
                <a:latin typeface="Arial" panose="020B0604020202020204" pitchFamily="34" charset="0"/>
                <a:cs typeface="Arial" panose="020B0604020202020204" pitchFamily="34" charset="0"/>
              </a:rPr>
              <a:t>C</a:t>
            </a:r>
            <a:r>
              <a:rPr lang="en-US" sz="2000" b="0" i="0" u="none" strike="noStrike" baseline="0" dirty="0">
                <a:latin typeface="Arial" panose="020B0604020202020204" pitchFamily="34" charset="0"/>
                <a:cs typeface="Arial" panose="020B0604020202020204" pitchFamily="34" charset="0"/>
              </a:rPr>
              <a:t>ompany </a:t>
            </a:r>
            <a:r>
              <a:rPr lang="en-US" sz="2000" dirty="0">
                <a:latin typeface="Arial" panose="020B0604020202020204" pitchFamily="34" charset="0"/>
                <a:cs typeface="Arial" panose="020B0604020202020204" pitchFamily="34" charset="0"/>
              </a:rPr>
              <a:t>H</a:t>
            </a:r>
            <a:r>
              <a:rPr lang="en-US" sz="2000" b="0" i="0" u="none" strike="noStrike" baseline="0" dirty="0">
                <a:latin typeface="Arial" panose="020B0604020202020204" pitchFamily="34" charset="0"/>
                <a:cs typeface="Arial" panose="020B0604020202020204" pitchFamily="34" charset="0"/>
              </a:rPr>
              <a:t>eadquartered in Stockholm. The company sells Infrastructure, Software, and Services in Information </a:t>
            </a:r>
            <a:r>
              <a:rPr lang="en-IN" sz="2000" b="0" i="0" u="none" strike="noStrike" baseline="0" dirty="0">
                <a:latin typeface="Arial" panose="020B0604020202020204" pitchFamily="34" charset="0"/>
                <a:cs typeface="Arial" panose="020B0604020202020204" pitchFamily="34" charset="0"/>
              </a:rPr>
              <a:t>and Communications </a:t>
            </a:r>
            <a:r>
              <a:rPr lang="en-IN" sz="2000" dirty="0">
                <a:latin typeface="Arial" panose="020B0604020202020204" pitchFamily="34" charset="0"/>
                <a:cs typeface="Arial" panose="020B0604020202020204" pitchFamily="34" charset="0"/>
              </a:rPr>
              <a:t>T</a:t>
            </a:r>
            <a:r>
              <a:rPr lang="en-IN" sz="2000" b="0" i="0" u="none" strike="noStrike" baseline="0" dirty="0">
                <a:latin typeface="Arial" panose="020B0604020202020204" pitchFamily="34" charset="0"/>
                <a:cs typeface="Arial" panose="020B0604020202020204" pitchFamily="34" charset="0"/>
              </a:rPr>
              <a:t>echnology for Telecommunications </a:t>
            </a:r>
            <a:r>
              <a:rPr lang="en-IN" sz="2000" dirty="0">
                <a:latin typeface="Arial" panose="020B0604020202020204" pitchFamily="34" charset="0"/>
                <a:cs typeface="Arial" panose="020B0604020202020204" pitchFamily="34" charset="0"/>
              </a:rPr>
              <a:t>S</a:t>
            </a:r>
            <a:r>
              <a:rPr lang="en-IN" sz="2000" b="0" i="0" u="none" strike="noStrike" baseline="0" dirty="0">
                <a:latin typeface="Arial" panose="020B0604020202020204" pitchFamily="34" charset="0"/>
                <a:cs typeface="Arial" panose="020B0604020202020204" pitchFamily="34" charset="0"/>
              </a:rPr>
              <a:t>ervice </a:t>
            </a:r>
            <a:r>
              <a:rPr lang="en-US" sz="2000" b="0" i="0" u="none" strike="noStrike" baseline="0" dirty="0">
                <a:latin typeface="Arial" panose="020B0604020202020204" pitchFamily="34" charset="0"/>
                <a:cs typeface="Arial" panose="020B0604020202020204" pitchFamily="34" charset="0"/>
              </a:rPr>
              <a:t>providers and Enterprises, including, among others, 3G, 4G, and 5G equipment, and Internet Protocol (IP) and Optical </a:t>
            </a:r>
            <a:r>
              <a:rPr lang="en-US" sz="2000" dirty="0">
                <a:latin typeface="Arial" panose="020B0604020202020204" pitchFamily="34" charset="0"/>
                <a:cs typeface="Arial" panose="020B0604020202020204" pitchFamily="34" charset="0"/>
              </a:rPr>
              <a:t>T</a:t>
            </a:r>
            <a:r>
              <a:rPr lang="en-US" sz="2000" b="0" i="0" u="none" strike="noStrike" baseline="0" dirty="0">
                <a:latin typeface="Arial" panose="020B0604020202020204" pitchFamily="34" charset="0"/>
                <a:cs typeface="Arial" panose="020B0604020202020204" pitchFamily="34" charset="0"/>
              </a:rPr>
              <a:t>ransport </a:t>
            </a:r>
            <a:r>
              <a:rPr lang="en-IN" sz="2000" dirty="0">
                <a:latin typeface="Arial" panose="020B0604020202020204" pitchFamily="34" charset="0"/>
                <a:cs typeface="Arial" panose="020B0604020202020204" pitchFamily="34" charset="0"/>
              </a:rPr>
              <a:t>S</a:t>
            </a:r>
            <a:r>
              <a:rPr lang="en-IN" sz="2000" b="0" i="0" u="none" strike="noStrike" baseline="0" dirty="0">
                <a:latin typeface="Arial" panose="020B0604020202020204" pitchFamily="34" charset="0"/>
                <a:cs typeface="Arial" panose="020B0604020202020204" pitchFamily="34" charset="0"/>
              </a:rPr>
              <a:t>ystems. </a:t>
            </a:r>
            <a:r>
              <a:rPr lang="en-US" sz="2000" b="0" i="0" dirty="0">
                <a:effectLst/>
                <a:latin typeface="Arial" panose="020B0604020202020204" pitchFamily="34" charset="0"/>
                <a:cs typeface="Arial" panose="020B0604020202020204" pitchFamily="34" charset="0"/>
              </a:rPr>
              <a:t>Ericsson has over 57,000 granted patents.</a:t>
            </a:r>
          </a:p>
          <a:p>
            <a:endParaRPr lang="en-US" sz="2000" dirty="0">
              <a:latin typeface="Arial" panose="020B0604020202020204" pitchFamily="34" charset="0"/>
              <a:cs typeface="Arial" panose="020B0604020202020204" pitchFamily="34" charset="0"/>
            </a:endParaRPr>
          </a:p>
          <a:p>
            <a:pPr algn="l"/>
            <a:r>
              <a:rPr lang="en-US" sz="2000" b="0" i="0" u="none" strike="noStrike" baseline="0" dirty="0">
                <a:latin typeface="Arial" panose="020B0604020202020204" pitchFamily="34" charset="0"/>
                <a:cs typeface="Arial" panose="020B0604020202020204" pitchFamily="34" charset="0"/>
              </a:rPr>
              <a:t>Ericsson's business includes Technology Research and Development, Network Systems, Cloud </a:t>
            </a:r>
            <a:r>
              <a:rPr lang="en-US" sz="2000" dirty="0">
                <a:latin typeface="Arial" panose="020B0604020202020204" pitchFamily="34" charset="0"/>
                <a:cs typeface="Arial" panose="020B0604020202020204" pitchFamily="34" charset="0"/>
              </a:rPr>
              <a:t>S</a:t>
            </a:r>
            <a:r>
              <a:rPr lang="en-US" sz="2000" b="0" i="0" u="none" strike="noStrike" baseline="0" dirty="0">
                <a:latin typeface="Arial" panose="020B0604020202020204" pitchFamily="34" charset="0"/>
                <a:cs typeface="Arial" panose="020B0604020202020204" pitchFamily="34" charset="0"/>
              </a:rPr>
              <a:t>oftware and Services, Enterprise Wireless Solutions and Global Communication Platform. Ericsson has its Market Areas in North America, Europe, Latin America, Middle East, Africa, South East Asia, North East Asia, Oceania and India.</a:t>
            </a:r>
          </a:p>
          <a:p>
            <a:pPr algn="l"/>
            <a:endParaRPr lang="en-US" sz="2000" dirty="0">
              <a:latin typeface="Arial" panose="020B0604020202020204" pitchFamily="34" charset="0"/>
              <a:cs typeface="Arial" panose="020B0604020202020204" pitchFamily="34" charset="0"/>
            </a:endParaRPr>
          </a:p>
          <a:p>
            <a:pPr algn="l"/>
            <a:r>
              <a:rPr lang="en-US" sz="2000" b="0" i="0" dirty="0">
                <a:effectLst/>
                <a:latin typeface="Arial" panose="020B0604020202020204" pitchFamily="34" charset="0"/>
                <a:cs typeface="Arial" panose="020B0604020202020204" pitchFamily="34" charset="0"/>
              </a:rPr>
              <a:t>Ericsson’s Research and Development addresses several facets of Network </a:t>
            </a:r>
            <a:r>
              <a:rPr lang="en-US" sz="2000" dirty="0">
                <a:latin typeface="Arial" panose="020B0604020202020204" pitchFamily="34" charset="0"/>
                <a:cs typeface="Arial" panose="020B0604020202020204" pitchFamily="34" charset="0"/>
              </a:rPr>
              <a:t>A</a:t>
            </a:r>
            <a:r>
              <a:rPr lang="en-US" sz="2000" b="0" i="0" dirty="0">
                <a:effectLst/>
                <a:latin typeface="Arial" panose="020B0604020202020204" pitchFamily="34" charset="0"/>
                <a:cs typeface="Arial" panose="020B0604020202020204" pitchFamily="34" charset="0"/>
              </a:rPr>
              <a:t>rchitecture, </a:t>
            </a:r>
            <a:r>
              <a:rPr lang="en-US" sz="2000" dirty="0">
                <a:latin typeface="Arial" panose="020B0604020202020204" pitchFamily="34" charset="0"/>
                <a:cs typeface="Arial" panose="020B0604020202020204" pitchFamily="34" charset="0"/>
              </a:rPr>
              <a:t>W</a:t>
            </a:r>
            <a:r>
              <a:rPr lang="en-US" sz="2000" b="0" i="0" dirty="0">
                <a:effectLst/>
                <a:latin typeface="Arial" panose="020B0604020202020204" pitchFamily="34" charset="0"/>
                <a:cs typeface="Arial" panose="020B0604020202020204" pitchFamily="34" charset="0"/>
              </a:rPr>
              <a:t>ireless </a:t>
            </a:r>
            <a:r>
              <a:rPr lang="en-US" sz="2000" dirty="0">
                <a:latin typeface="Arial" panose="020B0604020202020204" pitchFamily="34" charset="0"/>
                <a:cs typeface="Arial" panose="020B0604020202020204" pitchFamily="34" charset="0"/>
              </a:rPr>
              <a:t>A</a:t>
            </a:r>
            <a:r>
              <a:rPr lang="en-US" sz="2000" b="0" i="0" dirty="0">
                <a:effectLst/>
                <a:latin typeface="Arial" panose="020B0604020202020204" pitchFamily="34" charset="0"/>
                <a:cs typeface="Arial" panose="020B0604020202020204" pitchFamily="34" charset="0"/>
              </a:rPr>
              <a:t>ccess </a:t>
            </a:r>
            <a:r>
              <a:rPr lang="en-US" sz="2000" dirty="0">
                <a:latin typeface="Arial" panose="020B0604020202020204" pitchFamily="34" charset="0"/>
                <a:cs typeface="Arial" panose="020B0604020202020204" pitchFamily="34" charset="0"/>
              </a:rPr>
              <a:t>N</a:t>
            </a:r>
            <a:r>
              <a:rPr lang="en-US" sz="2000" b="0" i="0" dirty="0">
                <a:effectLst/>
                <a:latin typeface="Arial" panose="020B0604020202020204" pitchFamily="34" charset="0"/>
                <a:cs typeface="Arial" panose="020B0604020202020204" pitchFamily="34" charset="0"/>
              </a:rPr>
              <a:t>etworks, Radio </a:t>
            </a:r>
            <a:r>
              <a:rPr lang="en-US" sz="2000" dirty="0">
                <a:latin typeface="Arial" panose="020B0604020202020204" pitchFamily="34" charset="0"/>
                <a:cs typeface="Arial" panose="020B0604020202020204" pitchFamily="34" charset="0"/>
              </a:rPr>
              <a:t>A</a:t>
            </a:r>
            <a:r>
              <a:rPr lang="en-US" sz="2000" b="0" i="0" dirty="0">
                <a:effectLst/>
                <a:latin typeface="Arial" panose="020B0604020202020204" pitchFamily="34" charset="0"/>
                <a:cs typeface="Arial" panose="020B0604020202020204" pitchFamily="34" charset="0"/>
              </a:rPr>
              <a:t>ccess </a:t>
            </a:r>
            <a:r>
              <a:rPr lang="en-US" sz="2000" dirty="0">
                <a:latin typeface="Arial" panose="020B0604020202020204" pitchFamily="34" charset="0"/>
                <a:cs typeface="Arial" panose="020B0604020202020204" pitchFamily="34" charset="0"/>
              </a:rPr>
              <a:t>T</a:t>
            </a:r>
            <a:r>
              <a:rPr lang="en-US" sz="2000" b="0" i="0" dirty="0">
                <a:effectLst/>
                <a:latin typeface="Arial" panose="020B0604020202020204" pitchFamily="34" charset="0"/>
                <a:cs typeface="Arial" panose="020B0604020202020204" pitchFamily="34" charset="0"/>
              </a:rPr>
              <a:t>echnologies, Broadband </a:t>
            </a:r>
            <a:r>
              <a:rPr lang="en-US" sz="2000" dirty="0">
                <a:latin typeface="Arial" panose="020B0604020202020204" pitchFamily="34" charset="0"/>
                <a:cs typeface="Arial" panose="020B0604020202020204" pitchFamily="34" charset="0"/>
              </a:rPr>
              <a:t>T</a:t>
            </a:r>
            <a:r>
              <a:rPr lang="en-US" sz="2000" b="0" i="0" dirty="0">
                <a:effectLst/>
                <a:latin typeface="Arial" panose="020B0604020202020204" pitchFamily="34" charset="0"/>
                <a:cs typeface="Arial" panose="020B0604020202020204" pitchFamily="34" charset="0"/>
              </a:rPr>
              <a:t>echnologies</a:t>
            </a:r>
            <a:r>
              <a:rPr lang="en-US" sz="2000" dirty="0">
                <a:latin typeface="Arial" panose="020B0604020202020204" pitchFamily="34" charset="0"/>
                <a:cs typeface="Arial" panose="020B0604020202020204" pitchFamily="34" charset="0"/>
              </a:rPr>
              <a:t>, </a:t>
            </a:r>
            <a:r>
              <a:rPr lang="en-US" sz="2000" b="0" i="0" dirty="0">
                <a:effectLst/>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M</a:t>
            </a:r>
            <a:r>
              <a:rPr lang="en-US" sz="2000" b="0" i="0" dirty="0">
                <a:effectLst/>
                <a:latin typeface="Arial" panose="020B0604020202020204" pitchFamily="34" charset="0"/>
                <a:cs typeface="Arial" panose="020B0604020202020204" pitchFamily="34" charset="0"/>
              </a:rPr>
              <a:t>ultimedia Technologies, </a:t>
            </a:r>
            <a:r>
              <a:rPr lang="en-US" sz="2000" dirty="0">
                <a:latin typeface="Arial" panose="020B0604020202020204" pitchFamily="34" charset="0"/>
                <a:cs typeface="Arial" panose="020B0604020202020204" pitchFamily="34" charset="0"/>
              </a:rPr>
              <a:t>S</a:t>
            </a:r>
            <a:r>
              <a:rPr lang="en-US" sz="2000" b="0" i="0" dirty="0">
                <a:effectLst/>
                <a:latin typeface="Arial" panose="020B0604020202020204" pitchFamily="34" charset="0"/>
                <a:cs typeface="Arial" panose="020B0604020202020204" pitchFamily="34" charset="0"/>
              </a:rPr>
              <a:t>oftware Services and Security.</a:t>
            </a:r>
            <a:endParaRPr lang="en-US" sz="2000" b="0" i="0" u="none" strike="noStrike" baseline="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2022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00A2A7-7648-8E36-2A13-628E284FBA66}"/>
              </a:ext>
            </a:extLst>
          </p:cNvPr>
          <p:cNvSpPr txBox="1"/>
          <p:nvPr/>
        </p:nvSpPr>
        <p:spPr>
          <a:xfrm>
            <a:off x="666750" y="704850"/>
            <a:ext cx="2724150" cy="523220"/>
          </a:xfrm>
          <a:prstGeom prst="rect">
            <a:avLst/>
          </a:prstGeom>
          <a:noFill/>
        </p:spPr>
        <p:txBody>
          <a:bodyPr wrap="square" rtlCol="0">
            <a:spAutoFit/>
          </a:bodyPr>
          <a:lstStyle/>
          <a:p>
            <a:r>
              <a:rPr lang="en-US" sz="2800" b="1" dirty="0">
                <a:highlight>
                  <a:srgbClr val="FFFF00"/>
                </a:highlight>
                <a:latin typeface="Arial" panose="020B0604020202020204" pitchFamily="34" charset="0"/>
                <a:cs typeface="Arial" panose="020B0604020202020204" pitchFamily="34" charset="0"/>
              </a:rPr>
              <a:t>About My Role</a:t>
            </a:r>
            <a:endParaRPr lang="en-IN" sz="2800" b="1" dirty="0">
              <a:highlight>
                <a:srgbClr val="FFFF00"/>
              </a:highligh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16855E8-E894-EA90-3AE9-AB50908A35CD}"/>
              </a:ext>
            </a:extLst>
          </p:cNvPr>
          <p:cNvSpPr txBox="1"/>
          <p:nvPr/>
        </p:nvSpPr>
        <p:spPr>
          <a:xfrm>
            <a:off x="666750" y="1333500"/>
            <a:ext cx="7413560" cy="461665"/>
          </a:xfrm>
          <a:prstGeom prst="rect">
            <a:avLst/>
          </a:prstGeom>
          <a:noFill/>
        </p:spPr>
        <p:txBody>
          <a:bodyPr wrap="square" rtlCol="0">
            <a:spAutoFit/>
          </a:bodyPr>
          <a:lstStyle/>
          <a:p>
            <a:r>
              <a:rPr lang="en-US" sz="2400" dirty="0">
                <a:solidFill>
                  <a:srgbClr val="0070C0"/>
                </a:solidFill>
                <a:latin typeface="Arial" panose="020B0604020202020204" pitchFamily="34" charset="0"/>
                <a:cs typeface="Arial" panose="020B0604020202020204" pitchFamily="34" charset="0"/>
              </a:rPr>
              <a:t>Role:</a:t>
            </a:r>
            <a:r>
              <a:rPr lang="en-US" sz="2400" dirty="0">
                <a:latin typeface="Arial" panose="020B0604020202020204" pitchFamily="34" charset="0"/>
                <a:cs typeface="Arial" panose="020B0604020202020204" pitchFamily="34" charset="0"/>
              </a:rPr>
              <a:t> </a:t>
            </a:r>
            <a:r>
              <a:rPr lang="en-US" sz="2400" dirty="0">
                <a:solidFill>
                  <a:srgbClr val="00B050"/>
                </a:solidFill>
                <a:latin typeface="Arial" panose="020B0604020202020204" pitchFamily="34" charset="0"/>
                <a:cs typeface="Arial" panose="020B0604020202020204" pitchFamily="34" charset="0"/>
              </a:rPr>
              <a:t>IT Software Developer(</a:t>
            </a:r>
            <a:r>
              <a:rPr lang="en-US" sz="2400">
                <a:solidFill>
                  <a:srgbClr val="00B050"/>
                </a:solidFill>
                <a:latin typeface="Arial" panose="020B0604020202020204" pitchFamily="34" charset="0"/>
                <a:cs typeface="Arial" panose="020B0604020202020204" pitchFamily="34" charset="0"/>
              </a:rPr>
              <a:t>Intern) – R</a:t>
            </a:r>
            <a:r>
              <a:rPr lang="en-US" sz="2400" dirty="0">
                <a:solidFill>
                  <a:srgbClr val="00B050"/>
                </a:solidFill>
                <a:latin typeface="Arial" panose="020B0604020202020204" pitchFamily="34" charset="0"/>
                <a:cs typeface="Arial" panose="020B0604020202020204" pitchFamily="34" charset="0"/>
              </a:rPr>
              <a:t>&amp;D Unit</a:t>
            </a:r>
            <a:endParaRPr lang="en-IN" sz="2400" dirty="0">
              <a:solidFill>
                <a:srgbClr val="00B05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5A65C84-9497-A77D-F8DC-C4A5C23375A4}"/>
              </a:ext>
            </a:extLst>
          </p:cNvPr>
          <p:cNvSpPr txBox="1"/>
          <p:nvPr/>
        </p:nvSpPr>
        <p:spPr>
          <a:xfrm>
            <a:off x="666750" y="1795173"/>
            <a:ext cx="8324850" cy="461665"/>
          </a:xfrm>
          <a:prstGeom prst="rect">
            <a:avLst/>
          </a:prstGeom>
          <a:noFill/>
        </p:spPr>
        <p:txBody>
          <a:bodyPr wrap="square" rtlCol="0">
            <a:spAutoFit/>
          </a:bodyPr>
          <a:lstStyle/>
          <a:p>
            <a:r>
              <a:rPr lang="en-US" sz="2400" dirty="0">
                <a:solidFill>
                  <a:srgbClr val="0070C0"/>
                </a:solidFill>
                <a:latin typeface="Arial" panose="020B0604020202020204" pitchFamily="34" charset="0"/>
                <a:cs typeface="Arial" panose="020B0604020202020204" pitchFamily="34" charset="0"/>
              </a:rPr>
              <a:t>Duration:</a:t>
            </a:r>
            <a:r>
              <a:rPr lang="en-US" sz="2400" dirty="0">
                <a:latin typeface="Arial" panose="020B0604020202020204" pitchFamily="34" charset="0"/>
                <a:cs typeface="Arial" panose="020B0604020202020204" pitchFamily="34" charset="0"/>
              </a:rPr>
              <a:t> </a:t>
            </a:r>
            <a:r>
              <a:rPr lang="en-US" sz="2400" dirty="0">
                <a:solidFill>
                  <a:srgbClr val="00B050"/>
                </a:solidFill>
                <a:latin typeface="Arial" panose="020B0604020202020204" pitchFamily="34" charset="0"/>
                <a:cs typeface="Arial" panose="020B0604020202020204" pitchFamily="34" charset="0"/>
              </a:rPr>
              <a:t>6 Months(6</a:t>
            </a:r>
            <a:r>
              <a:rPr lang="en-US" sz="2400" baseline="30000" dirty="0">
                <a:solidFill>
                  <a:srgbClr val="00B050"/>
                </a:solidFill>
                <a:latin typeface="Arial" panose="020B0604020202020204" pitchFamily="34" charset="0"/>
                <a:cs typeface="Arial" panose="020B0604020202020204" pitchFamily="34" charset="0"/>
              </a:rPr>
              <a:t>th</a:t>
            </a:r>
            <a:r>
              <a:rPr lang="en-US" sz="2400" dirty="0">
                <a:solidFill>
                  <a:srgbClr val="00B050"/>
                </a:solidFill>
                <a:latin typeface="Arial" panose="020B0604020202020204" pitchFamily="34" charset="0"/>
                <a:cs typeface="Arial" panose="020B0604020202020204" pitchFamily="34" charset="0"/>
              </a:rPr>
              <a:t> June, 2022 – 6</a:t>
            </a:r>
            <a:r>
              <a:rPr lang="en-US" sz="2400" baseline="30000" dirty="0">
                <a:solidFill>
                  <a:srgbClr val="00B050"/>
                </a:solidFill>
                <a:latin typeface="Arial" panose="020B0604020202020204" pitchFamily="34" charset="0"/>
                <a:cs typeface="Arial" panose="020B0604020202020204" pitchFamily="34" charset="0"/>
              </a:rPr>
              <a:t>th</a:t>
            </a:r>
            <a:r>
              <a:rPr lang="en-US" sz="2400" dirty="0">
                <a:solidFill>
                  <a:srgbClr val="00B050"/>
                </a:solidFill>
                <a:latin typeface="Arial" panose="020B0604020202020204" pitchFamily="34" charset="0"/>
                <a:cs typeface="Arial" panose="020B0604020202020204" pitchFamily="34" charset="0"/>
              </a:rPr>
              <a:t> December, 2022</a:t>
            </a:r>
            <a:endParaRPr lang="en-IN" sz="2400" dirty="0">
              <a:solidFill>
                <a:srgbClr val="00B050"/>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92CF4BC-6FD0-1FC0-EBC4-2308D66CE99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553450" y="638175"/>
            <a:ext cx="2971800" cy="1743075"/>
          </a:xfrm>
          <a:prstGeom prst="rect">
            <a:avLst/>
          </a:prstGeom>
        </p:spPr>
      </p:pic>
      <p:sp>
        <p:nvSpPr>
          <p:cNvPr id="8" name="TextBox 7">
            <a:extLst>
              <a:ext uri="{FF2B5EF4-FFF2-40B4-BE49-F238E27FC236}">
                <a16:creationId xmlns:a16="http://schemas.microsoft.com/office/drawing/2014/main" id="{19367A7D-03F3-A56F-C94A-8A0002A0DCA1}"/>
              </a:ext>
            </a:extLst>
          </p:cNvPr>
          <p:cNvSpPr txBox="1"/>
          <p:nvPr/>
        </p:nvSpPr>
        <p:spPr>
          <a:xfrm>
            <a:off x="976312" y="2842915"/>
            <a:ext cx="10239375" cy="286232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I have joined Ericsson as Software Developer Intern for Ericsson Mobile Financial Services(MFS) Ericsson Wallet Platform(EWP) Project on June 6</a:t>
            </a:r>
            <a:r>
              <a:rPr lang="en-US" sz="2000" baseline="30000" dirty="0">
                <a:latin typeface="Arial" panose="020B0604020202020204" pitchFamily="34" charset="0"/>
                <a:cs typeface="Arial" panose="020B0604020202020204" pitchFamily="34" charset="0"/>
              </a:rPr>
              <a:t>th</a:t>
            </a:r>
            <a:r>
              <a:rPr lang="en-US" sz="2000" dirty="0">
                <a:latin typeface="Arial" panose="020B0604020202020204" pitchFamily="34" charset="0"/>
                <a:cs typeface="Arial" panose="020B0604020202020204" pitchFamily="34" charset="0"/>
              </a:rPr>
              <a:t> , 2022.</a:t>
            </a:r>
          </a:p>
          <a:p>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 sz="2000" dirty="0">
                <a:solidFill>
                  <a:schemeClr val="dk2"/>
                </a:solidFill>
                <a:latin typeface="Arial" panose="020B0604020202020204" pitchFamily="34" charset="0"/>
                <a:cs typeface="Arial" panose="020B0604020202020204" pitchFamily="34" charset="0"/>
              </a:rPr>
              <a:t>My day to day responsibilities include Completion of task given by Team Lead regarding BUCs and TRs in EWP Project.</a:t>
            </a:r>
          </a:p>
          <a:p>
            <a:pPr marL="342900" indent="-342900">
              <a:buFont typeface="Wingdings" panose="05000000000000000000" pitchFamily="2" charset="2"/>
              <a:buChar char="Ø"/>
            </a:pPr>
            <a:endParaRPr lang="en" sz="2000" dirty="0">
              <a:solidFill>
                <a:schemeClr val="dk2"/>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 sz="2000" dirty="0">
                <a:solidFill>
                  <a:schemeClr val="dk2"/>
                </a:solidFill>
                <a:latin typeface="Arial" panose="020B0604020202020204" pitchFamily="34" charset="0"/>
                <a:cs typeface="Arial" panose="020B0604020202020204" pitchFamily="34" charset="0"/>
              </a:rPr>
              <a:t>BUCs </a:t>
            </a:r>
            <a:r>
              <a:rPr lang="en" sz="2000" dirty="0">
                <a:solidFill>
                  <a:schemeClr val="dk2"/>
                </a:solidFill>
                <a:latin typeface="Arial" panose="020B0604020202020204" pitchFamily="34" charset="0"/>
                <a:cs typeface="Arial" panose="020B0604020202020204" pitchFamily="34" charset="0"/>
                <a:sym typeface="Wingdings" panose="05000000000000000000" pitchFamily="2" charset="2"/>
              </a:rPr>
              <a:t> Business Use Cases.</a:t>
            </a:r>
          </a:p>
          <a:p>
            <a:pPr marL="342900" indent="-342900">
              <a:buFont typeface="Wingdings" panose="05000000000000000000" pitchFamily="2" charset="2"/>
              <a:buChar char="Ø"/>
            </a:pPr>
            <a:endParaRPr lang="en" sz="2000" dirty="0">
              <a:solidFill>
                <a:schemeClr val="dk2"/>
              </a:solidFill>
              <a:latin typeface="Arial" panose="020B0604020202020204" pitchFamily="34" charset="0"/>
              <a:cs typeface="Arial" panose="020B0604020202020204" pitchFamily="34" charset="0"/>
              <a:sym typeface="Wingdings" panose="05000000000000000000" pitchFamily="2" charset="2"/>
            </a:endParaRPr>
          </a:p>
          <a:p>
            <a:pPr marL="342900" indent="-342900">
              <a:buFont typeface="Wingdings" panose="05000000000000000000" pitchFamily="2" charset="2"/>
              <a:buChar char="Ø"/>
            </a:pPr>
            <a:r>
              <a:rPr lang="en" sz="2000" dirty="0">
                <a:solidFill>
                  <a:schemeClr val="dk2"/>
                </a:solidFill>
                <a:latin typeface="Arial" panose="020B0604020202020204" pitchFamily="34" charset="0"/>
                <a:cs typeface="Arial" panose="020B0604020202020204" pitchFamily="34" charset="0"/>
                <a:sym typeface="Wingdings" panose="05000000000000000000" pitchFamily="2" charset="2"/>
              </a:rPr>
              <a:t>TRs  Trobule Reports.</a:t>
            </a:r>
            <a:endParaRPr lang="en-IN" sz="2000"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1199D60A-255E-3AE5-79D5-413F1D6B25A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830980" y="4086225"/>
            <a:ext cx="2684745" cy="1944000"/>
          </a:xfrm>
          <a:prstGeom prst="rect">
            <a:avLst/>
          </a:prstGeom>
        </p:spPr>
      </p:pic>
    </p:spTree>
    <p:extLst>
      <p:ext uri="{BB962C8B-B14F-4D97-AF65-F5344CB8AC3E}">
        <p14:creationId xmlns:p14="http://schemas.microsoft.com/office/powerpoint/2010/main" val="312370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E170FF-22D6-3CD2-5C45-D268F551F05D}"/>
              </a:ext>
            </a:extLst>
          </p:cNvPr>
          <p:cNvSpPr txBox="1"/>
          <p:nvPr/>
        </p:nvSpPr>
        <p:spPr>
          <a:xfrm>
            <a:off x="656447" y="667139"/>
            <a:ext cx="8429625" cy="523220"/>
          </a:xfrm>
          <a:prstGeom prst="rect">
            <a:avLst/>
          </a:prstGeom>
          <a:noFill/>
        </p:spPr>
        <p:txBody>
          <a:bodyPr wrap="square" rtlCol="0">
            <a:spAutoFit/>
          </a:bodyPr>
          <a:lstStyle/>
          <a:p>
            <a:r>
              <a:rPr lang="en-US" sz="2800" b="1" dirty="0">
                <a:highlight>
                  <a:srgbClr val="FFFF00"/>
                </a:highlight>
                <a:latin typeface="Arial" panose="020B0604020202020204" pitchFamily="34" charset="0"/>
                <a:cs typeface="Arial" panose="020B0604020202020204" pitchFamily="34" charset="0"/>
              </a:rPr>
              <a:t>Ericsson Wallet Platform(EWP)</a:t>
            </a:r>
            <a:endParaRPr lang="en-IN" sz="2800" b="1" dirty="0">
              <a:highlight>
                <a:srgbClr val="FFFF00"/>
              </a:highligh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BF60CB9-AD86-B6A4-2982-40748A5A80D7}"/>
              </a:ext>
            </a:extLst>
          </p:cNvPr>
          <p:cNvSpPr txBox="1"/>
          <p:nvPr/>
        </p:nvSpPr>
        <p:spPr>
          <a:xfrm>
            <a:off x="5229225" y="1190359"/>
            <a:ext cx="4468018" cy="369332"/>
          </a:xfrm>
          <a:prstGeom prst="rect">
            <a:avLst/>
          </a:prstGeom>
          <a:noFill/>
        </p:spPr>
        <p:txBody>
          <a:bodyPr wrap="none" rtlCol="0">
            <a:spAutoFit/>
          </a:bodyPr>
          <a:lstStyle/>
          <a:p>
            <a:r>
              <a:rPr lang="en-US" dirty="0">
                <a:solidFill>
                  <a:srgbClr val="7030A0"/>
                </a:solidFill>
                <a:latin typeface="Arial" panose="020B0604020202020204" pitchFamily="34" charset="0"/>
                <a:cs typeface="Arial" panose="020B0604020202020204" pitchFamily="34" charset="0"/>
              </a:rPr>
              <a:t>- A Platform For Mobile Financial Services</a:t>
            </a:r>
            <a:endParaRPr lang="en-IN" dirty="0">
              <a:solidFill>
                <a:srgbClr val="7030A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56C970E-F3FC-5CA0-643F-632F808ED0E4}"/>
              </a:ext>
            </a:extLst>
          </p:cNvPr>
          <p:cNvPicPr>
            <a:picLocks noChangeAspect="1"/>
          </p:cNvPicPr>
          <p:nvPr/>
        </p:nvPicPr>
        <p:blipFill>
          <a:blip r:embed="rId2"/>
          <a:stretch>
            <a:fillRect/>
          </a:stretch>
        </p:blipFill>
        <p:spPr>
          <a:xfrm>
            <a:off x="9614766" y="383954"/>
            <a:ext cx="2615575" cy="1800000"/>
          </a:xfrm>
          <a:prstGeom prst="rect">
            <a:avLst/>
          </a:prstGeom>
        </p:spPr>
      </p:pic>
      <p:pic>
        <p:nvPicPr>
          <p:cNvPr id="7" name="Picture 6">
            <a:extLst>
              <a:ext uri="{FF2B5EF4-FFF2-40B4-BE49-F238E27FC236}">
                <a16:creationId xmlns:a16="http://schemas.microsoft.com/office/drawing/2014/main" id="{DE81B0A6-D1A8-C625-4A64-E3FA5069FF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3188" y="1559691"/>
            <a:ext cx="9068271" cy="4507477"/>
          </a:xfrm>
          <a:prstGeom prst="rect">
            <a:avLst/>
          </a:prstGeom>
        </p:spPr>
      </p:pic>
    </p:spTree>
    <p:extLst>
      <p:ext uri="{BB962C8B-B14F-4D97-AF65-F5344CB8AC3E}">
        <p14:creationId xmlns:p14="http://schemas.microsoft.com/office/powerpoint/2010/main" val="4155970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39E8BA-29AF-8ED2-9F24-5852B5BFE497}"/>
              </a:ext>
            </a:extLst>
          </p:cNvPr>
          <p:cNvSpPr txBox="1"/>
          <p:nvPr/>
        </p:nvSpPr>
        <p:spPr>
          <a:xfrm>
            <a:off x="674025" y="714375"/>
            <a:ext cx="3455370" cy="523220"/>
          </a:xfrm>
          <a:prstGeom prst="rect">
            <a:avLst/>
          </a:prstGeom>
          <a:noFill/>
        </p:spPr>
        <p:txBody>
          <a:bodyPr wrap="none" rtlCol="0">
            <a:spAutoFit/>
          </a:bodyPr>
          <a:lstStyle/>
          <a:p>
            <a:r>
              <a:rPr lang="en-US" sz="2800" b="1" dirty="0">
                <a:highlight>
                  <a:srgbClr val="FFFF00"/>
                </a:highlight>
                <a:latin typeface="Arial" panose="020B0604020202020204" pitchFamily="34" charset="0"/>
                <a:cs typeface="Arial" panose="020B0604020202020204" pitchFamily="34" charset="0"/>
              </a:rPr>
              <a:t>Technologies Used</a:t>
            </a:r>
            <a:endParaRPr lang="en-IN" sz="2800" b="1" dirty="0">
              <a:highlight>
                <a:srgbClr val="FFFF00"/>
              </a:highligh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BABFE7E-7D1A-CD21-937C-CCEB13C61010}"/>
              </a:ext>
            </a:extLst>
          </p:cNvPr>
          <p:cNvSpPr txBox="1"/>
          <p:nvPr/>
        </p:nvSpPr>
        <p:spPr>
          <a:xfrm>
            <a:off x="8426535" y="1077649"/>
            <a:ext cx="2666809" cy="511364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solidFill>
                  <a:schemeClr val="accent1"/>
                </a:solidFill>
                <a:latin typeface="Arial" panose="020B0604020202020204" pitchFamily="34" charset="0"/>
                <a:cs typeface="Arial" panose="020B0604020202020204" pitchFamily="34" charset="0"/>
              </a:rPr>
              <a:t>Java</a:t>
            </a:r>
          </a:p>
          <a:p>
            <a:pPr marL="342900" indent="-342900">
              <a:lnSpc>
                <a:spcPct val="150000"/>
              </a:lnSpc>
              <a:buFont typeface="Arial" panose="020B0604020202020204" pitchFamily="34" charset="0"/>
              <a:buChar char="•"/>
            </a:pPr>
            <a:r>
              <a:rPr lang="en-US" sz="2000" dirty="0">
                <a:solidFill>
                  <a:schemeClr val="accent1"/>
                </a:solidFill>
                <a:latin typeface="Arial" panose="020B0604020202020204" pitchFamily="34" charset="0"/>
                <a:cs typeface="Arial" panose="020B0604020202020204" pitchFamily="34" charset="0"/>
              </a:rPr>
              <a:t>Jenkins</a:t>
            </a:r>
          </a:p>
          <a:p>
            <a:pPr marL="342900" indent="-342900">
              <a:lnSpc>
                <a:spcPct val="150000"/>
              </a:lnSpc>
              <a:buFont typeface="Arial" panose="020B0604020202020204" pitchFamily="34" charset="0"/>
              <a:buChar char="•"/>
            </a:pPr>
            <a:r>
              <a:rPr lang="en-US" sz="2000" dirty="0">
                <a:solidFill>
                  <a:schemeClr val="accent1"/>
                </a:solidFill>
                <a:latin typeface="Arial" panose="020B0604020202020204" pitchFamily="34" charset="0"/>
                <a:cs typeface="Arial" panose="020B0604020202020204" pitchFamily="34" charset="0"/>
              </a:rPr>
              <a:t>Kubernetes</a:t>
            </a:r>
          </a:p>
          <a:p>
            <a:pPr marL="342900" indent="-342900">
              <a:lnSpc>
                <a:spcPct val="150000"/>
              </a:lnSpc>
              <a:buFont typeface="Arial" panose="020B0604020202020204" pitchFamily="34" charset="0"/>
              <a:buChar char="•"/>
            </a:pPr>
            <a:r>
              <a:rPr lang="en-US" sz="2000" dirty="0">
                <a:solidFill>
                  <a:schemeClr val="accent1"/>
                </a:solidFill>
                <a:latin typeface="Arial" panose="020B0604020202020204" pitchFamily="34" charset="0"/>
                <a:cs typeface="Arial" panose="020B0604020202020204" pitchFamily="34" charset="0"/>
              </a:rPr>
              <a:t>Oracle</a:t>
            </a:r>
          </a:p>
          <a:p>
            <a:pPr marL="342900" indent="-342900">
              <a:lnSpc>
                <a:spcPct val="150000"/>
              </a:lnSpc>
              <a:buFont typeface="Arial" panose="020B0604020202020204" pitchFamily="34" charset="0"/>
              <a:buChar char="•"/>
            </a:pPr>
            <a:r>
              <a:rPr lang="en-US" sz="2000" dirty="0">
                <a:solidFill>
                  <a:schemeClr val="accent1"/>
                </a:solidFill>
                <a:latin typeface="Arial" panose="020B0604020202020204" pitchFamily="34" charset="0"/>
                <a:cs typeface="Arial" panose="020B0604020202020204" pitchFamily="34" charset="0"/>
              </a:rPr>
              <a:t>Helm</a:t>
            </a:r>
          </a:p>
          <a:p>
            <a:pPr marL="342900" indent="-342900">
              <a:lnSpc>
                <a:spcPct val="150000"/>
              </a:lnSpc>
              <a:buFont typeface="Arial" panose="020B0604020202020204" pitchFamily="34" charset="0"/>
              <a:buChar char="•"/>
            </a:pPr>
            <a:r>
              <a:rPr lang="en-US" sz="2000" dirty="0">
                <a:solidFill>
                  <a:schemeClr val="accent1"/>
                </a:solidFill>
                <a:latin typeface="Arial" panose="020B0604020202020204" pitchFamily="34" charset="0"/>
                <a:cs typeface="Arial" panose="020B0604020202020204" pitchFamily="34" charset="0"/>
              </a:rPr>
              <a:t>Jira</a:t>
            </a:r>
          </a:p>
          <a:p>
            <a:pPr marL="342900" indent="-342900">
              <a:lnSpc>
                <a:spcPct val="150000"/>
              </a:lnSpc>
              <a:buFont typeface="Arial" panose="020B0604020202020204" pitchFamily="34" charset="0"/>
              <a:buChar char="•"/>
            </a:pPr>
            <a:r>
              <a:rPr lang="en-US" sz="2000" dirty="0">
                <a:solidFill>
                  <a:schemeClr val="accent1"/>
                </a:solidFill>
                <a:latin typeface="Arial" panose="020B0604020202020204" pitchFamily="34" charset="0"/>
                <a:cs typeface="Arial" panose="020B0604020202020204" pitchFamily="34" charset="0"/>
              </a:rPr>
              <a:t>Citrix</a:t>
            </a:r>
          </a:p>
          <a:p>
            <a:pPr marL="342900" indent="-342900">
              <a:lnSpc>
                <a:spcPct val="150000"/>
              </a:lnSpc>
              <a:buFont typeface="Arial" panose="020B0604020202020204" pitchFamily="34" charset="0"/>
              <a:buChar char="•"/>
            </a:pPr>
            <a:r>
              <a:rPr lang="en-US" sz="2000" dirty="0">
                <a:solidFill>
                  <a:schemeClr val="accent1"/>
                </a:solidFill>
                <a:latin typeface="Arial" panose="020B0604020202020204" pitchFamily="34" charset="0"/>
                <a:cs typeface="Arial" panose="020B0604020202020204" pitchFamily="34" charset="0"/>
              </a:rPr>
              <a:t>Microsoft Office</a:t>
            </a:r>
          </a:p>
          <a:p>
            <a:pPr marL="342900" indent="-342900">
              <a:lnSpc>
                <a:spcPct val="150000"/>
              </a:lnSpc>
              <a:buFont typeface="Arial" panose="020B0604020202020204" pitchFamily="34" charset="0"/>
              <a:buChar char="•"/>
            </a:pPr>
            <a:r>
              <a:rPr lang="en-US" sz="2000" dirty="0">
                <a:solidFill>
                  <a:schemeClr val="accent1"/>
                </a:solidFill>
                <a:latin typeface="Arial" panose="020B0604020202020204" pitchFamily="34" charset="0"/>
                <a:cs typeface="Arial" panose="020B0604020202020204" pitchFamily="34" charset="0"/>
              </a:rPr>
              <a:t>Gerrit and Gitlab</a:t>
            </a:r>
          </a:p>
          <a:p>
            <a:pPr marL="342900" indent="-342900">
              <a:lnSpc>
                <a:spcPct val="150000"/>
              </a:lnSpc>
              <a:buFont typeface="Arial" panose="020B0604020202020204" pitchFamily="34" charset="0"/>
              <a:buChar char="•"/>
            </a:pPr>
            <a:r>
              <a:rPr lang="en-US" sz="2000" dirty="0">
                <a:solidFill>
                  <a:schemeClr val="accent1"/>
                </a:solidFill>
                <a:latin typeface="Arial" panose="020B0604020202020204" pitchFamily="34" charset="0"/>
                <a:cs typeface="Arial" panose="020B0604020202020204" pitchFamily="34" charset="0"/>
              </a:rPr>
              <a:t>Gradle</a:t>
            </a:r>
          </a:p>
          <a:p>
            <a:pPr marL="342900" indent="-342900">
              <a:lnSpc>
                <a:spcPct val="150000"/>
              </a:lnSpc>
              <a:buFont typeface="Arial" panose="020B0604020202020204" pitchFamily="34" charset="0"/>
              <a:buChar char="•"/>
            </a:pPr>
            <a:r>
              <a:rPr lang="en-US" sz="2000" dirty="0">
                <a:solidFill>
                  <a:schemeClr val="accent1"/>
                </a:solidFill>
                <a:latin typeface="Arial" panose="020B0604020202020204" pitchFamily="34" charset="0"/>
                <a:cs typeface="Arial" panose="020B0604020202020204" pitchFamily="34" charset="0"/>
              </a:rPr>
              <a:t>Confluence</a:t>
            </a:r>
          </a:p>
        </p:txBody>
      </p:sp>
      <p:pic>
        <p:nvPicPr>
          <p:cNvPr id="5" name="Picture 4">
            <a:extLst>
              <a:ext uri="{FF2B5EF4-FFF2-40B4-BE49-F238E27FC236}">
                <a16:creationId xmlns:a16="http://schemas.microsoft.com/office/drawing/2014/main" id="{A13627BA-28EC-3971-0FD2-DF651428C3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43901" y="1618471"/>
            <a:ext cx="779580" cy="1476000"/>
          </a:xfrm>
          <a:prstGeom prst="rect">
            <a:avLst/>
          </a:prstGeom>
        </p:spPr>
      </p:pic>
      <p:pic>
        <p:nvPicPr>
          <p:cNvPr id="10" name="Picture 9">
            <a:extLst>
              <a:ext uri="{FF2B5EF4-FFF2-40B4-BE49-F238E27FC236}">
                <a16:creationId xmlns:a16="http://schemas.microsoft.com/office/drawing/2014/main" id="{2B6F77D7-3DB0-E407-F8F6-6B10B316F62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800359" y="1618471"/>
            <a:ext cx="2683234" cy="864000"/>
          </a:xfrm>
          <a:prstGeom prst="rect">
            <a:avLst/>
          </a:prstGeom>
        </p:spPr>
      </p:pic>
      <p:pic>
        <p:nvPicPr>
          <p:cNvPr id="15" name="Picture 14">
            <a:extLst>
              <a:ext uri="{FF2B5EF4-FFF2-40B4-BE49-F238E27FC236}">
                <a16:creationId xmlns:a16="http://schemas.microsoft.com/office/drawing/2014/main" id="{BD5889A8-ACF3-327F-F056-1C4BEDF07336}"/>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rot="21026021">
            <a:off x="856047" y="3879271"/>
            <a:ext cx="3000259" cy="648000"/>
          </a:xfrm>
          <a:prstGeom prst="rect">
            <a:avLst/>
          </a:prstGeom>
        </p:spPr>
      </p:pic>
      <p:pic>
        <p:nvPicPr>
          <p:cNvPr id="6" name="Picture 5">
            <a:extLst>
              <a:ext uri="{FF2B5EF4-FFF2-40B4-BE49-F238E27FC236}">
                <a16:creationId xmlns:a16="http://schemas.microsoft.com/office/drawing/2014/main" id="{F3C06517-8165-8152-A39F-3C86CBDA76B9}"/>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6152846" y="1681097"/>
            <a:ext cx="1984000" cy="1116000"/>
          </a:xfrm>
          <a:prstGeom prst="rect">
            <a:avLst/>
          </a:prstGeom>
        </p:spPr>
      </p:pic>
      <p:pic>
        <p:nvPicPr>
          <p:cNvPr id="9" name="Picture 8">
            <a:extLst>
              <a:ext uri="{FF2B5EF4-FFF2-40B4-BE49-F238E27FC236}">
                <a16:creationId xmlns:a16="http://schemas.microsoft.com/office/drawing/2014/main" id="{8E856DE4-1FC3-1423-71FC-25B9A9E7D52B}"/>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2214403" y="2482471"/>
            <a:ext cx="1106288" cy="1152000"/>
          </a:xfrm>
          <a:prstGeom prst="rect">
            <a:avLst/>
          </a:prstGeom>
        </p:spPr>
      </p:pic>
      <p:pic>
        <p:nvPicPr>
          <p:cNvPr id="12" name="Picture 11">
            <a:extLst>
              <a:ext uri="{FF2B5EF4-FFF2-40B4-BE49-F238E27FC236}">
                <a16:creationId xmlns:a16="http://schemas.microsoft.com/office/drawing/2014/main" id="{969559EF-DB75-52D5-31EF-F95CE662B9FB}"/>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4490525" y="2810052"/>
            <a:ext cx="1700000" cy="576000"/>
          </a:xfrm>
          <a:prstGeom prst="rect">
            <a:avLst/>
          </a:prstGeom>
        </p:spPr>
      </p:pic>
      <p:pic>
        <p:nvPicPr>
          <p:cNvPr id="14" name="Picture 13">
            <a:extLst>
              <a:ext uri="{FF2B5EF4-FFF2-40B4-BE49-F238E27FC236}">
                <a16:creationId xmlns:a16="http://schemas.microsoft.com/office/drawing/2014/main" id="{2C8CC81F-5255-D5D2-9EEB-FB627DA2CFB8}"/>
              </a:ext>
            </a:extLst>
          </p:cNvPr>
          <p:cNvPicPr>
            <a:picLocks noChangeAspect="1"/>
          </p:cNvPicPr>
          <p:nvPr/>
        </p:nvPicPr>
        <p:blipFill>
          <a:blip r:embed="rId14">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6604846" y="3386052"/>
            <a:ext cx="1080000" cy="1080000"/>
          </a:xfrm>
          <a:prstGeom prst="rect">
            <a:avLst/>
          </a:prstGeom>
        </p:spPr>
      </p:pic>
      <p:pic>
        <p:nvPicPr>
          <p:cNvPr id="18" name="Picture 17">
            <a:extLst>
              <a:ext uri="{FF2B5EF4-FFF2-40B4-BE49-F238E27FC236}">
                <a16:creationId xmlns:a16="http://schemas.microsoft.com/office/drawing/2014/main" id="{E85C22A8-906E-5EE3-3E76-AA53BC0F3AA5}"/>
              </a:ext>
            </a:extLst>
          </p:cNvPr>
          <p:cNvPicPr>
            <a:picLocks noChangeAspect="1"/>
          </p:cNvPicPr>
          <p:nvPr/>
        </p:nvPicPr>
        <p:blipFill>
          <a:blip r:embed="rId16">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748377" y="4812718"/>
            <a:ext cx="2622348" cy="1476000"/>
          </a:xfrm>
          <a:prstGeom prst="rect">
            <a:avLst/>
          </a:prstGeom>
        </p:spPr>
      </p:pic>
      <p:pic>
        <p:nvPicPr>
          <p:cNvPr id="20" name="Picture 19">
            <a:extLst>
              <a:ext uri="{FF2B5EF4-FFF2-40B4-BE49-F238E27FC236}">
                <a16:creationId xmlns:a16="http://schemas.microsoft.com/office/drawing/2014/main" id="{0AE1CA3F-E3D9-61EE-9162-2C736735990D}"/>
              </a:ext>
            </a:extLst>
          </p:cNvPr>
          <p:cNvPicPr>
            <a:picLocks noChangeAspect="1"/>
          </p:cNvPicPr>
          <p:nvPr/>
        </p:nvPicPr>
        <p:blipFill>
          <a:blip r:embed="rId18">
            <a:extLst>
              <a:ext uri="{28A0092B-C50C-407E-A947-70E740481C1C}">
                <a14:useLocalDpi xmlns:a14="http://schemas.microsoft.com/office/drawing/2010/main" val="0"/>
              </a:ext>
              <a:ext uri="{837473B0-CC2E-450A-ABE3-18F120FF3D39}">
                <a1611:picAttrSrcUrl xmlns:a1611="http://schemas.microsoft.com/office/drawing/2016/11/main" r:id="rId19"/>
              </a:ext>
            </a:extLst>
          </a:blip>
          <a:stretch>
            <a:fillRect/>
          </a:stretch>
        </p:blipFill>
        <p:spPr>
          <a:xfrm>
            <a:off x="4305683" y="3871530"/>
            <a:ext cx="1008000" cy="1008000"/>
          </a:xfrm>
          <a:prstGeom prst="rect">
            <a:avLst/>
          </a:prstGeom>
        </p:spPr>
      </p:pic>
      <p:pic>
        <p:nvPicPr>
          <p:cNvPr id="23" name="Picture 22">
            <a:extLst>
              <a:ext uri="{FF2B5EF4-FFF2-40B4-BE49-F238E27FC236}">
                <a16:creationId xmlns:a16="http://schemas.microsoft.com/office/drawing/2014/main" id="{A09B1B39-6D78-553B-D8B1-A2F2679AD868}"/>
              </a:ext>
            </a:extLst>
          </p:cNvPr>
          <p:cNvPicPr>
            <a:picLocks noChangeAspect="1"/>
          </p:cNvPicPr>
          <p:nvPr/>
        </p:nvPicPr>
        <p:blipFill>
          <a:blip r:embed="rId20">
            <a:extLst>
              <a:ext uri="{28A0092B-C50C-407E-A947-70E740481C1C}">
                <a14:useLocalDpi xmlns:a14="http://schemas.microsoft.com/office/drawing/2010/main" val="0"/>
              </a:ext>
              <a:ext uri="{837473B0-CC2E-450A-ABE3-18F120FF3D39}">
                <a1611:picAttrSrcUrl xmlns:a1611="http://schemas.microsoft.com/office/drawing/2016/11/main" r:id="rId21"/>
              </a:ext>
            </a:extLst>
          </a:blip>
          <a:stretch>
            <a:fillRect/>
          </a:stretch>
        </p:blipFill>
        <p:spPr>
          <a:xfrm>
            <a:off x="6993533" y="4879530"/>
            <a:ext cx="1017808" cy="1116000"/>
          </a:xfrm>
          <a:prstGeom prst="rect">
            <a:avLst/>
          </a:prstGeom>
        </p:spPr>
      </p:pic>
      <p:pic>
        <p:nvPicPr>
          <p:cNvPr id="25" name="Picture 24">
            <a:extLst>
              <a:ext uri="{FF2B5EF4-FFF2-40B4-BE49-F238E27FC236}">
                <a16:creationId xmlns:a16="http://schemas.microsoft.com/office/drawing/2014/main" id="{ECCE65DF-702A-9298-63F3-A5FE46EB553B}"/>
              </a:ext>
            </a:extLst>
          </p:cNvPr>
          <p:cNvPicPr>
            <a:picLocks noChangeAspect="1"/>
          </p:cNvPicPr>
          <p:nvPr/>
        </p:nvPicPr>
        <p:blipFill>
          <a:blip r:embed="rId22">
            <a:extLst>
              <a:ext uri="{28A0092B-C50C-407E-A947-70E740481C1C}">
                <a14:useLocalDpi xmlns:a14="http://schemas.microsoft.com/office/drawing/2010/main" val="0"/>
              </a:ext>
              <a:ext uri="{837473B0-CC2E-450A-ABE3-18F120FF3D39}">
                <a1611:picAttrSrcUrl xmlns:a1611="http://schemas.microsoft.com/office/drawing/2016/11/main" r:id="rId23"/>
              </a:ext>
            </a:extLst>
          </a:blip>
          <a:stretch>
            <a:fillRect/>
          </a:stretch>
        </p:blipFill>
        <p:spPr>
          <a:xfrm>
            <a:off x="3994213" y="5313803"/>
            <a:ext cx="1879400" cy="576000"/>
          </a:xfrm>
          <a:prstGeom prst="rect">
            <a:avLst/>
          </a:prstGeom>
        </p:spPr>
      </p:pic>
      <p:pic>
        <p:nvPicPr>
          <p:cNvPr id="7" name="Picture 6">
            <a:extLst>
              <a:ext uri="{FF2B5EF4-FFF2-40B4-BE49-F238E27FC236}">
                <a16:creationId xmlns:a16="http://schemas.microsoft.com/office/drawing/2014/main" id="{4D61305A-3423-0240-39E0-5A70327444DB}"/>
              </a:ext>
            </a:extLst>
          </p:cNvPr>
          <p:cNvPicPr>
            <a:picLocks noChangeAspect="1"/>
          </p:cNvPicPr>
          <p:nvPr/>
        </p:nvPicPr>
        <p:blipFill>
          <a:blip r:embed="rId24">
            <a:extLst>
              <a:ext uri="{28A0092B-C50C-407E-A947-70E740481C1C}">
                <a14:useLocalDpi xmlns:a14="http://schemas.microsoft.com/office/drawing/2010/main" val="0"/>
              </a:ext>
              <a:ext uri="{837473B0-CC2E-450A-ABE3-18F120FF3D39}">
                <a1611:picAttrSrcUrl xmlns:a1611="http://schemas.microsoft.com/office/drawing/2016/11/main" r:id="rId25"/>
              </a:ext>
            </a:extLst>
          </a:blip>
          <a:stretch>
            <a:fillRect/>
          </a:stretch>
        </p:blipFill>
        <p:spPr>
          <a:xfrm rot="3026663">
            <a:off x="5313033" y="4068245"/>
            <a:ext cx="2023327" cy="1011664"/>
          </a:xfrm>
          <a:prstGeom prst="rect">
            <a:avLst/>
          </a:prstGeom>
        </p:spPr>
      </p:pic>
    </p:spTree>
    <p:extLst>
      <p:ext uri="{BB962C8B-B14F-4D97-AF65-F5344CB8AC3E}">
        <p14:creationId xmlns:p14="http://schemas.microsoft.com/office/powerpoint/2010/main" val="3328581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82810-392C-E249-A356-E5E7E74908BC}"/>
              </a:ext>
            </a:extLst>
          </p:cNvPr>
          <p:cNvSpPr txBox="1"/>
          <p:nvPr/>
        </p:nvSpPr>
        <p:spPr>
          <a:xfrm>
            <a:off x="662476" y="699796"/>
            <a:ext cx="2074542" cy="523220"/>
          </a:xfrm>
          <a:prstGeom prst="rect">
            <a:avLst/>
          </a:prstGeom>
          <a:noFill/>
        </p:spPr>
        <p:txBody>
          <a:bodyPr wrap="none" rtlCol="0">
            <a:spAutoFit/>
          </a:bodyPr>
          <a:lstStyle/>
          <a:p>
            <a:r>
              <a:rPr lang="en-US" sz="2800" b="1" dirty="0">
                <a:highlight>
                  <a:srgbClr val="FFFF00"/>
                </a:highlight>
                <a:latin typeface="Arial" panose="020B0604020202020204" pitchFamily="34" charset="0"/>
                <a:cs typeface="Arial" panose="020B0604020202020204" pitchFamily="34" charset="0"/>
              </a:rPr>
              <a:t>Work Done</a:t>
            </a:r>
            <a:endParaRPr lang="en-IN" sz="2800" b="1" dirty="0">
              <a:highlight>
                <a:srgbClr val="FFFF00"/>
              </a:highligh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07E7744-5763-8E01-5AE3-B0EF634F592B}"/>
              </a:ext>
            </a:extLst>
          </p:cNvPr>
          <p:cNvSpPr txBox="1"/>
          <p:nvPr/>
        </p:nvSpPr>
        <p:spPr>
          <a:xfrm>
            <a:off x="998375" y="1371600"/>
            <a:ext cx="10059164" cy="5575309"/>
          </a:xfrm>
          <a:prstGeom prst="rect">
            <a:avLst/>
          </a:prstGeom>
          <a:noFill/>
        </p:spPr>
        <p:txBody>
          <a:bodyPr wrap="none" rtlCol="0">
            <a:spAutoFit/>
          </a:bodyPr>
          <a:lstStyle/>
          <a:p>
            <a:pPr marL="342900" indent="-34290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Gone Through Onboarding Material</a:t>
            </a:r>
          </a:p>
          <a:p>
            <a:pPr marL="342900" indent="-34290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Web and </a:t>
            </a:r>
            <a:r>
              <a:rPr lang="en-US" sz="2000" dirty="0" err="1">
                <a:latin typeface="Arial" panose="020B0604020202020204" pitchFamily="34" charset="0"/>
                <a:cs typeface="Arial" panose="020B0604020202020204" pitchFamily="34" charset="0"/>
              </a:rPr>
              <a:t>Lwac</a:t>
            </a:r>
            <a:r>
              <a:rPr lang="en-US" sz="2000" dirty="0">
                <a:latin typeface="Arial" panose="020B0604020202020204" pitchFamily="34" charset="0"/>
                <a:cs typeface="Arial" panose="020B0604020202020204" pitchFamily="34" charset="0"/>
              </a:rPr>
              <a:t> Kata Exercises</a:t>
            </a:r>
          </a:p>
          <a:p>
            <a:pPr marL="342900" indent="-34290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Updating 3PP’s Used in EWP</a:t>
            </a:r>
          </a:p>
          <a:p>
            <a:pPr marL="342900" indent="-34290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Unit Test(UT) for the BUC 18066</a:t>
            </a:r>
          </a:p>
          <a:p>
            <a:pPr marL="342900" indent="-34290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Basic Test(BT) for the BUC 18066 backporting</a:t>
            </a:r>
          </a:p>
          <a:p>
            <a:pPr marL="342900" indent="-34290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Checking the pipelines for Project Repository branches and retriggering them to get </a:t>
            </a:r>
          </a:p>
          <a:p>
            <a:pPr>
              <a:lnSpc>
                <a:spcPct val="150000"/>
              </a:lnSpc>
            </a:pPr>
            <a:r>
              <a:rPr lang="en-US" sz="2000" dirty="0">
                <a:latin typeface="Arial" panose="020B0604020202020204" pitchFamily="34" charset="0"/>
                <a:cs typeface="Arial" panose="020B0604020202020204" pitchFamily="34" charset="0"/>
              </a:rPr>
              <a:t>       them green in Jenkins.</a:t>
            </a:r>
          </a:p>
          <a:p>
            <a:pPr marL="342900" indent="-34290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Testing the Code Changes for the Backporting of BUC 18066.</a:t>
            </a:r>
          </a:p>
          <a:p>
            <a:pPr marL="342900" indent="-34290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Involved in Answering TR HZ95086</a:t>
            </a:r>
          </a:p>
          <a:p>
            <a:pPr marL="342900" indent="-34290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Involved in </a:t>
            </a:r>
            <a:r>
              <a:rPr lang="en-US" sz="2000" dirty="0" err="1">
                <a:latin typeface="Arial" panose="020B0604020202020204" pitchFamily="34" charset="0"/>
                <a:cs typeface="Arial" panose="020B0604020202020204" pitchFamily="34" charset="0"/>
              </a:rPr>
              <a:t>Answerin</a:t>
            </a:r>
            <a:r>
              <a:rPr lang="en-US" sz="2000" dirty="0">
                <a:latin typeface="Arial" panose="020B0604020202020204" pitchFamily="34" charset="0"/>
                <a:cs typeface="Arial" panose="020B0604020202020204" pitchFamily="34" charset="0"/>
              </a:rPr>
              <a:t> TR HZ95663</a:t>
            </a:r>
          </a:p>
          <a:p>
            <a:pPr marL="342900" indent="-342900">
              <a:lnSpc>
                <a:spcPct val="150000"/>
              </a:lnSpc>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a:lnSpc>
                <a:spcPct val="150000"/>
              </a:lnSpc>
            </a:pPr>
            <a:endParaRPr lang="en-IN" sz="20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ED670C04-0682-BFF4-6A94-8BB14F8CE1B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09000" y="1009650"/>
            <a:ext cx="4039549" cy="2409366"/>
          </a:xfrm>
          <a:prstGeom prst="rect">
            <a:avLst/>
          </a:prstGeom>
        </p:spPr>
      </p:pic>
      <p:pic>
        <p:nvPicPr>
          <p:cNvPr id="10" name="Picture 9">
            <a:extLst>
              <a:ext uri="{FF2B5EF4-FFF2-40B4-BE49-F238E27FC236}">
                <a16:creationId xmlns:a16="http://schemas.microsoft.com/office/drawing/2014/main" id="{275410B9-D2F5-C0D1-67E8-42318534930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937524" y="4435788"/>
            <a:ext cx="2592000" cy="1728000"/>
          </a:xfrm>
          <a:prstGeom prst="rect">
            <a:avLst/>
          </a:prstGeom>
        </p:spPr>
      </p:pic>
    </p:spTree>
    <p:extLst>
      <p:ext uri="{BB962C8B-B14F-4D97-AF65-F5344CB8AC3E}">
        <p14:creationId xmlns:p14="http://schemas.microsoft.com/office/powerpoint/2010/main" val="3517753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CCAA6D-1879-650E-75C7-E2ADFB577F3D}"/>
              </a:ext>
            </a:extLst>
          </p:cNvPr>
          <p:cNvSpPr txBox="1"/>
          <p:nvPr/>
        </p:nvSpPr>
        <p:spPr>
          <a:xfrm>
            <a:off x="653145" y="690465"/>
            <a:ext cx="5277407" cy="523220"/>
          </a:xfrm>
          <a:prstGeom prst="rect">
            <a:avLst/>
          </a:prstGeom>
          <a:noFill/>
        </p:spPr>
        <p:txBody>
          <a:bodyPr wrap="none" rtlCol="0">
            <a:spAutoFit/>
          </a:bodyPr>
          <a:lstStyle/>
          <a:p>
            <a:r>
              <a:rPr lang="en-US" sz="2800" b="1" dirty="0">
                <a:highlight>
                  <a:srgbClr val="FFFF00"/>
                </a:highlight>
                <a:latin typeface="Arial" panose="020B0604020202020204" pitchFamily="34" charset="0"/>
                <a:cs typeface="Arial" panose="020B0604020202020204" pitchFamily="34" charset="0"/>
              </a:rPr>
              <a:t>Learnings from the Internship</a:t>
            </a:r>
            <a:endParaRPr lang="en-IN" sz="2800" b="1" dirty="0">
              <a:highlight>
                <a:srgbClr val="FFFF00"/>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2F24807-FE50-D896-8379-629A8A624B9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163195" y="569849"/>
            <a:ext cx="2754488" cy="1921424"/>
          </a:xfrm>
          <a:prstGeom prst="rect">
            <a:avLst/>
          </a:prstGeom>
        </p:spPr>
      </p:pic>
      <p:sp>
        <p:nvSpPr>
          <p:cNvPr id="7" name="TextBox 6">
            <a:extLst>
              <a:ext uri="{FF2B5EF4-FFF2-40B4-BE49-F238E27FC236}">
                <a16:creationId xmlns:a16="http://schemas.microsoft.com/office/drawing/2014/main" id="{C4F85255-AE3D-EF40-36FF-AD164D816B37}"/>
              </a:ext>
            </a:extLst>
          </p:cNvPr>
          <p:cNvSpPr txBox="1"/>
          <p:nvPr/>
        </p:nvSpPr>
        <p:spPr>
          <a:xfrm>
            <a:off x="1017045" y="1334278"/>
            <a:ext cx="7795724" cy="6113918"/>
          </a:xfrm>
          <a:prstGeom prst="rect">
            <a:avLst/>
          </a:prstGeom>
          <a:noFill/>
        </p:spPr>
        <p:txBody>
          <a:bodyPr wrap="none" rtlCol="0">
            <a:spAutoFit/>
          </a:bodyPr>
          <a:lstStyle/>
          <a:p>
            <a:pPr marL="342900" indent="-342900">
              <a:lnSpc>
                <a:spcPct val="250000"/>
              </a:lnSpc>
              <a:buFont typeface="Wingdings" panose="05000000000000000000" pitchFamily="2" charset="2"/>
              <a:buChar char="ü"/>
            </a:pPr>
            <a:r>
              <a:rPr lang="en-US" sz="2000" dirty="0">
                <a:latin typeface="Arial" panose="020B0604020202020204" pitchFamily="34" charset="0"/>
                <a:cs typeface="Arial" panose="020B0604020202020204" pitchFamily="34" charset="0"/>
              </a:rPr>
              <a:t>Got a habit of coding in multiple languages like Python, Java</a:t>
            </a:r>
          </a:p>
          <a:p>
            <a:pPr marL="342900" indent="-342900">
              <a:lnSpc>
                <a:spcPct val="250000"/>
              </a:lnSpc>
              <a:buFont typeface="Wingdings" panose="05000000000000000000" pitchFamily="2" charset="2"/>
              <a:buChar char="ü"/>
            </a:pPr>
            <a:r>
              <a:rPr lang="en-US" sz="2000" dirty="0">
                <a:latin typeface="Arial" panose="020B0604020202020204" pitchFamily="34" charset="0"/>
                <a:cs typeface="Arial" panose="020B0604020202020204" pitchFamily="34" charset="0"/>
              </a:rPr>
              <a:t>Working in Team.</a:t>
            </a:r>
          </a:p>
          <a:p>
            <a:pPr marL="342900" indent="-342900">
              <a:lnSpc>
                <a:spcPct val="250000"/>
              </a:lnSpc>
              <a:buFont typeface="Wingdings" panose="05000000000000000000" pitchFamily="2" charset="2"/>
              <a:buChar char="ü"/>
            </a:pPr>
            <a:r>
              <a:rPr lang="en-US" sz="2000" dirty="0">
                <a:latin typeface="Arial" panose="020B0604020202020204" pitchFamily="34" charset="0"/>
                <a:cs typeface="Arial" panose="020B0604020202020204" pitchFamily="34" charset="0"/>
              </a:rPr>
              <a:t>Improved Communication Skills</a:t>
            </a:r>
          </a:p>
          <a:p>
            <a:pPr marL="342900" indent="-342900">
              <a:lnSpc>
                <a:spcPct val="250000"/>
              </a:lnSpc>
              <a:buFont typeface="Wingdings" panose="05000000000000000000" pitchFamily="2" charset="2"/>
              <a:buChar char="ü"/>
            </a:pPr>
            <a:r>
              <a:rPr lang="en-US" sz="2000" dirty="0">
                <a:latin typeface="Arial" panose="020B0604020202020204" pitchFamily="34" charset="0"/>
                <a:cs typeface="Arial" panose="020B0604020202020204" pitchFamily="34" charset="0"/>
              </a:rPr>
              <a:t>Writing Test Cases</a:t>
            </a:r>
          </a:p>
          <a:p>
            <a:pPr marL="342900" indent="-342900">
              <a:lnSpc>
                <a:spcPct val="250000"/>
              </a:lnSpc>
              <a:buFont typeface="Wingdings" panose="05000000000000000000" pitchFamily="2" charset="2"/>
              <a:buChar char="ü"/>
            </a:pPr>
            <a:r>
              <a:rPr lang="en-US" sz="2000" b="0" i="0" u="none" strike="noStrike" baseline="0" dirty="0">
                <a:latin typeface="Arial" panose="020B0604020202020204" pitchFamily="34" charset="0"/>
                <a:cs typeface="Arial" panose="020B0604020202020204" pitchFamily="34" charset="0"/>
              </a:rPr>
              <a:t>Background of processing engines to create and deploy Project.</a:t>
            </a:r>
          </a:p>
          <a:p>
            <a:pPr marL="342900" indent="-342900">
              <a:lnSpc>
                <a:spcPct val="250000"/>
              </a:lnSpc>
              <a:buFont typeface="Wingdings" panose="05000000000000000000" pitchFamily="2" charset="2"/>
              <a:buChar char="ü"/>
            </a:pPr>
            <a:r>
              <a:rPr lang="en-US" sz="2000" dirty="0">
                <a:latin typeface="Arial" panose="020B0604020202020204" pitchFamily="34" charset="0"/>
                <a:cs typeface="Arial" panose="020B0604020202020204" pitchFamily="34" charset="0"/>
              </a:rPr>
              <a:t>Being a Good Listener</a:t>
            </a:r>
          </a:p>
          <a:p>
            <a:pPr marL="342900" indent="-342900">
              <a:lnSpc>
                <a:spcPct val="250000"/>
              </a:lnSpc>
              <a:buFont typeface="Wingdings" panose="05000000000000000000" pitchFamily="2" charset="2"/>
              <a:buChar char="ü"/>
            </a:pPr>
            <a:endParaRPr lang="en-US" sz="2000" dirty="0">
              <a:latin typeface="Arial" panose="020B0604020202020204" pitchFamily="34" charset="0"/>
              <a:cs typeface="Arial" panose="020B0604020202020204" pitchFamily="34" charset="0"/>
            </a:endParaRPr>
          </a:p>
          <a:p>
            <a:pPr marL="342900" indent="-342900">
              <a:lnSpc>
                <a:spcPct val="250000"/>
              </a:lnSpc>
              <a:buFont typeface="Wingdings" panose="05000000000000000000" pitchFamily="2" charset="2"/>
              <a:buChar char="ü"/>
            </a:pPr>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F502375-C216-DBE9-36F7-82C212DFCF8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183548" y="3451105"/>
            <a:ext cx="3960000" cy="2802956"/>
          </a:xfrm>
          <a:prstGeom prst="rect">
            <a:avLst/>
          </a:prstGeom>
        </p:spPr>
      </p:pic>
    </p:spTree>
    <p:extLst>
      <p:ext uri="{BB962C8B-B14F-4D97-AF65-F5344CB8AC3E}">
        <p14:creationId xmlns:p14="http://schemas.microsoft.com/office/powerpoint/2010/main" val="3909736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2BB4EA-30E4-0634-A1E6-8520C3E37CD1}"/>
              </a:ext>
            </a:extLst>
          </p:cNvPr>
          <p:cNvSpPr txBox="1"/>
          <p:nvPr/>
        </p:nvSpPr>
        <p:spPr>
          <a:xfrm>
            <a:off x="681135" y="662474"/>
            <a:ext cx="2125903" cy="523220"/>
          </a:xfrm>
          <a:prstGeom prst="rect">
            <a:avLst/>
          </a:prstGeom>
          <a:noFill/>
        </p:spPr>
        <p:txBody>
          <a:bodyPr wrap="none" rtlCol="0">
            <a:spAutoFit/>
          </a:bodyPr>
          <a:lstStyle/>
          <a:p>
            <a:r>
              <a:rPr lang="en-US" sz="2800" b="1" dirty="0">
                <a:highlight>
                  <a:srgbClr val="FFFF00"/>
                </a:highlight>
                <a:latin typeface="Arial" panose="020B0604020202020204" pitchFamily="34" charset="0"/>
                <a:cs typeface="Arial" panose="020B0604020202020204" pitchFamily="34" charset="0"/>
              </a:rPr>
              <a:t>References</a:t>
            </a:r>
            <a:endParaRPr lang="en-IN" sz="2800" b="1" dirty="0">
              <a:highlight>
                <a:srgbClr val="FFFF00"/>
              </a:highligh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23DBF71-AA0B-4135-C8F1-D70BC5EBB66C}"/>
              </a:ext>
            </a:extLst>
          </p:cNvPr>
          <p:cNvSpPr txBox="1"/>
          <p:nvPr/>
        </p:nvSpPr>
        <p:spPr>
          <a:xfrm>
            <a:off x="933450" y="1390650"/>
            <a:ext cx="4235455" cy="8614602"/>
          </a:xfrm>
          <a:prstGeom prst="rect">
            <a:avLst/>
          </a:prstGeom>
          <a:noFill/>
        </p:spPr>
        <p:txBody>
          <a:bodyPr wrap="none" rtlCol="0">
            <a:spAutoFit/>
          </a:bodyPr>
          <a:lstStyle/>
          <a:p>
            <a:pPr marL="342900" indent="-342900">
              <a:lnSpc>
                <a:spcPct val="20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Ericsson Internal Documentation</a:t>
            </a:r>
          </a:p>
          <a:p>
            <a:pPr marL="342900" indent="-342900">
              <a:lnSpc>
                <a:spcPct val="200000"/>
              </a:lnSpc>
              <a:buFont typeface="Wingdings" panose="05000000000000000000" pitchFamily="2" charset="2"/>
              <a:buChar char="Ø"/>
            </a:pPr>
            <a:r>
              <a:rPr lang="en-IN" sz="2000" dirty="0">
                <a:latin typeface="Arial" panose="020B0604020202020204" pitchFamily="34" charset="0"/>
                <a:cs typeface="Arial" panose="020B0604020202020204" pitchFamily="34" charset="0"/>
                <a:hlinkClick r:id="rId2"/>
              </a:rPr>
              <a:t>https://en.wikipedia.org/</a:t>
            </a:r>
            <a:endParaRPr lang="en-IN" sz="2000" dirty="0">
              <a:latin typeface="Arial" panose="020B0604020202020204" pitchFamily="34" charset="0"/>
              <a:cs typeface="Arial" panose="020B0604020202020204" pitchFamily="34" charset="0"/>
            </a:endParaRPr>
          </a:p>
          <a:p>
            <a:pPr marL="342900" indent="-342900">
              <a:lnSpc>
                <a:spcPct val="200000"/>
              </a:lnSpc>
              <a:buFont typeface="Wingdings" panose="05000000000000000000" pitchFamily="2" charset="2"/>
              <a:buChar char="Ø"/>
            </a:pPr>
            <a:r>
              <a:rPr lang="en-IN" sz="2000" dirty="0">
                <a:latin typeface="Arial" panose="020B0604020202020204" pitchFamily="34" charset="0"/>
                <a:cs typeface="Arial" panose="020B0604020202020204" pitchFamily="34" charset="0"/>
                <a:hlinkClick r:id="rId3"/>
              </a:rPr>
              <a:t>https://www.gsmdome.com/</a:t>
            </a:r>
            <a:endParaRPr lang="en-IN" sz="2000" dirty="0">
              <a:latin typeface="Arial" panose="020B0604020202020204" pitchFamily="34" charset="0"/>
              <a:cs typeface="Arial" panose="020B0604020202020204" pitchFamily="34" charset="0"/>
            </a:endParaRPr>
          </a:p>
          <a:p>
            <a:pPr marL="342900" indent="-342900">
              <a:lnSpc>
                <a:spcPct val="200000"/>
              </a:lnSpc>
              <a:buFont typeface="Wingdings" panose="05000000000000000000" pitchFamily="2" charset="2"/>
              <a:buChar char="Ø"/>
            </a:pPr>
            <a:r>
              <a:rPr lang="en-IN" sz="2000" dirty="0">
                <a:latin typeface="Arial" panose="020B0604020202020204" pitchFamily="34" charset="0"/>
                <a:cs typeface="Arial" panose="020B0604020202020204" pitchFamily="34" charset="0"/>
                <a:hlinkClick r:id="rId4"/>
              </a:rPr>
              <a:t>https://www.jenkins.io/</a:t>
            </a:r>
            <a:endParaRPr lang="en-IN" sz="2000" dirty="0">
              <a:latin typeface="Arial" panose="020B0604020202020204" pitchFamily="34" charset="0"/>
              <a:cs typeface="Arial" panose="020B0604020202020204" pitchFamily="34" charset="0"/>
            </a:endParaRPr>
          </a:p>
          <a:p>
            <a:pPr marL="342900" indent="-342900">
              <a:lnSpc>
                <a:spcPct val="200000"/>
              </a:lnSpc>
              <a:buFont typeface="Wingdings" panose="05000000000000000000" pitchFamily="2" charset="2"/>
              <a:buChar char="Ø"/>
            </a:pPr>
            <a:r>
              <a:rPr lang="en-IN" sz="2000" dirty="0">
                <a:latin typeface="Arial" panose="020B0604020202020204" pitchFamily="34" charset="0"/>
                <a:cs typeface="Arial" panose="020B0604020202020204" pitchFamily="34" charset="0"/>
                <a:hlinkClick r:id="rId5"/>
              </a:rPr>
              <a:t>https://kubernetes.io/</a:t>
            </a:r>
            <a:endParaRPr lang="en-IN" sz="2000" dirty="0">
              <a:latin typeface="Arial" panose="020B0604020202020204" pitchFamily="34" charset="0"/>
              <a:cs typeface="Arial" panose="020B0604020202020204" pitchFamily="34" charset="0"/>
            </a:endParaRPr>
          </a:p>
          <a:p>
            <a:pPr marL="342900" indent="-342900">
              <a:lnSpc>
                <a:spcPct val="200000"/>
              </a:lnSpc>
              <a:buFont typeface="Wingdings" panose="05000000000000000000" pitchFamily="2" charset="2"/>
              <a:buChar char="Ø"/>
            </a:pPr>
            <a:r>
              <a:rPr lang="en-IN" sz="2000" dirty="0">
                <a:latin typeface="Arial" panose="020B0604020202020204" pitchFamily="34" charset="0"/>
                <a:cs typeface="Arial" panose="020B0604020202020204" pitchFamily="34" charset="0"/>
                <a:hlinkClick r:id="rId6"/>
              </a:rPr>
              <a:t>https://helm.sh/</a:t>
            </a:r>
            <a:endParaRPr lang="en-IN" sz="2000" dirty="0">
              <a:latin typeface="Arial" panose="020B0604020202020204" pitchFamily="34" charset="0"/>
              <a:cs typeface="Arial" panose="020B0604020202020204" pitchFamily="34" charset="0"/>
            </a:endParaRPr>
          </a:p>
          <a:p>
            <a:pPr marL="342900" indent="-342900">
              <a:lnSpc>
                <a:spcPct val="200000"/>
              </a:lnSpc>
              <a:buFont typeface="Wingdings" panose="05000000000000000000" pitchFamily="2" charset="2"/>
              <a:buChar char="Ø"/>
            </a:pPr>
            <a:r>
              <a:rPr lang="en-IN" sz="2000" dirty="0">
                <a:latin typeface="Arial" panose="020B0604020202020204" pitchFamily="34" charset="0"/>
                <a:cs typeface="Arial" panose="020B0604020202020204" pitchFamily="34" charset="0"/>
                <a:hlinkClick r:id="rId7"/>
              </a:rPr>
              <a:t>https://www.atlassian.com/</a:t>
            </a:r>
            <a:endParaRPr lang="en-IN" sz="2000" dirty="0">
              <a:latin typeface="Arial" panose="020B0604020202020204" pitchFamily="34" charset="0"/>
              <a:cs typeface="Arial" panose="020B0604020202020204" pitchFamily="34" charset="0"/>
            </a:endParaRPr>
          </a:p>
          <a:p>
            <a:pPr marL="342900" indent="-342900">
              <a:lnSpc>
                <a:spcPct val="200000"/>
              </a:lnSpc>
              <a:buFont typeface="Wingdings" panose="05000000000000000000" pitchFamily="2" charset="2"/>
              <a:buChar char="Ø"/>
            </a:pPr>
            <a:endParaRPr lang="en-IN" sz="2000" dirty="0">
              <a:latin typeface="Arial" panose="020B0604020202020204" pitchFamily="34" charset="0"/>
              <a:cs typeface="Arial" panose="020B0604020202020204" pitchFamily="34" charset="0"/>
            </a:endParaRPr>
          </a:p>
          <a:p>
            <a:pPr marL="342900" indent="-342900">
              <a:lnSpc>
                <a:spcPct val="200000"/>
              </a:lnSpc>
              <a:buFont typeface="Wingdings" panose="05000000000000000000" pitchFamily="2" charset="2"/>
              <a:buChar char="Ø"/>
            </a:pPr>
            <a:endParaRPr lang="en-IN" sz="2000" dirty="0">
              <a:latin typeface="Arial" panose="020B0604020202020204" pitchFamily="34" charset="0"/>
              <a:cs typeface="Arial" panose="020B0604020202020204" pitchFamily="34" charset="0"/>
            </a:endParaRPr>
          </a:p>
          <a:p>
            <a:pPr marL="342900" indent="-342900">
              <a:lnSpc>
                <a:spcPct val="200000"/>
              </a:lnSpc>
              <a:buFont typeface="Wingdings" panose="05000000000000000000" pitchFamily="2" charset="2"/>
              <a:buChar char="Ø"/>
            </a:pPr>
            <a:endParaRPr lang="en-IN" sz="2000" dirty="0">
              <a:latin typeface="Arial" panose="020B0604020202020204" pitchFamily="34" charset="0"/>
              <a:cs typeface="Arial" panose="020B0604020202020204" pitchFamily="34" charset="0"/>
            </a:endParaRPr>
          </a:p>
          <a:p>
            <a:pPr marL="342900" indent="-342900">
              <a:lnSpc>
                <a:spcPct val="200000"/>
              </a:lnSpc>
              <a:buFont typeface="Wingdings" panose="05000000000000000000" pitchFamily="2" charset="2"/>
              <a:buChar char="Ø"/>
            </a:pPr>
            <a:endParaRPr lang="en-IN" sz="2000" dirty="0">
              <a:latin typeface="Arial" panose="020B0604020202020204" pitchFamily="34" charset="0"/>
              <a:cs typeface="Arial" panose="020B0604020202020204" pitchFamily="34" charset="0"/>
            </a:endParaRPr>
          </a:p>
          <a:p>
            <a:pPr marL="342900" indent="-342900">
              <a:lnSpc>
                <a:spcPct val="200000"/>
              </a:lnSpc>
              <a:buFont typeface="Wingdings" panose="05000000000000000000" pitchFamily="2" charset="2"/>
              <a:buChar char="Ø"/>
            </a:pPr>
            <a:endParaRPr lang="en-IN" sz="2000" dirty="0">
              <a:latin typeface="Arial" panose="020B0604020202020204" pitchFamily="34" charset="0"/>
              <a:cs typeface="Arial" panose="020B0604020202020204" pitchFamily="34" charset="0"/>
            </a:endParaRPr>
          </a:p>
          <a:p>
            <a:pPr marL="342900" indent="-342900">
              <a:lnSpc>
                <a:spcPct val="200000"/>
              </a:lnSpc>
              <a:buFont typeface="Wingdings" panose="05000000000000000000" pitchFamily="2" charset="2"/>
              <a:buChar char="Ø"/>
            </a:pPr>
            <a:endParaRPr lang="en-IN" sz="2000" dirty="0">
              <a:latin typeface="Arial" panose="020B0604020202020204" pitchFamily="34" charset="0"/>
              <a:cs typeface="Arial" panose="020B0604020202020204" pitchFamily="34" charset="0"/>
            </a:endParaRPr>
          </a:p>
          <a:p>
            <a:pPr marL="342900" indent="-342900">
              <a:lnSpc>
                <a:spcPct val="200000"/>
              </a:lnSpc>
              <a:buFont typeface="Wingdings" panose="05000000000000000000" pitchFamily="2" charset="2"/>
              <a:buChar char="Ø"/>
            </a:pPr>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36D7C15-EDC4-9776-2743-B2EA3EE98FAF}"/>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548590" y="967575"/>
            <a:ext cx="2962275" cy="2148057"/>
          </a:xfrm>
          <a:prstGeom prst="rect">
            <a:avLst/>
          </a:prstGeom>
        </p:spPr>
      </p:pic>
      <p:pic>
        <p:nvPicPr>
          <p:cNvPr id="11" name="Picture 10">
            <a:extLst>
              <a:ext uri="{FF2B5EF4-FFF2-40B4-BE49-F238E27FC236}">
                <a16:creationId xmlns:a16="http://schemas.microsoft.com/office/drawing/2014/main" id="{93FEE60F-70C4-4DCE-9B23-48BE1BD21E9B}"/>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8201025" y="4162425"/>
            <a:ext cx="4818459" cy="1728000"/>
          </a:xfrm>
          <a:prstGeom prst="rect">
            <a:avLst/>
          </a:prstGeom>
        </p:spPr>
      </p:pic>
    </p:spTree>
    <p:extLst>
      <p:ext uri="{BB962C8B-B14F-4D97-AF65-F5344CB8AC3E}">
        <p14:creationId xmlns:p14="http://schemas.microsoft.com/office/powerpoint/2010/main" val="41430251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1154</TotalTime>
  <Words>497</Words>
  <Application>Microsoft Office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Garamond</vt:lpstr>
      <vt:lpstr>Times New Roman</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Mulkalla Saikumar</dc:creator>
  <cp:lastModifiedBy>Mulkalla Saikumar</cp:lastModifiedBy>
  <cp:revision>54</cp:revision>
  <dcterms:created xsi:type="dcterms:W3CDTF">2022-08-23T04:55:28Z</dcterms:created>
  <dcterms:modified xsi:type="dcterms:W3CDTF">2022-09-26T05:54:39Z</dcterms:modified>
</cp:coreProperties>
</file>