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b446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b446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3a504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3a504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a06ade97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a06ade9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fb4b893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0fb4b89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06ade97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06ade9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fb4b89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fb4b89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fb4b893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fb4b89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fb4b893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fb4b89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2756e8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2756e8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fb4b893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0fb4b89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3e93c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3e93c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cf0c484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cf0c4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fb4b893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fb4b89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qQyS8G2TvLNyk038m8fPNRLSdWMiRm6L/view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altpe-stag.netlify.app/accounts" TargetMode="External"/><Relationship Id="rId4" Type="http://schemas.openxmlformats.org/officeDocument/2006/relationships/hyperlink" Target="https://app.salt.pe/onboarding" TargetMode="External"/><Relationship Id="rId5" Type="http://schemas.openxmlformats.org/officeDocument/2006/relationships/hyperlink" Target="https://app.salt.pe/onboarding" TargetMode="External"/><Relationship Id="rId6" Type="http://schemas.openxmlformats.org/officeDocument/2006/relationships/hyperlink" Target="https://drive.google.com/file/d/1jHpIZ9AdeTKL5NzVBL-0H0ZtCmh9KkVw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5SENS15UBLTQswLYKAXPdMTtI-iMFUV_/view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salt.pe/onboarding" TargetMode="External"/><Relationship Id="rId4" Type="http://schemas.openxmlformats.org/officeDocument/2006/relationships/hyperlink" Target="https://saltpe-stag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30900" y="325350"/>
            <a:ext cx="8222100" cy="14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EVALUATION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2"/>
            <a:ext cx="82221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Company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Shiryam Technologies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Supervisor: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Dr.Mayur Parate</a:t>
            </a:r>
            <a:r>
              <a:rPr lang="en" sz="2400"/>
              <a:t>											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375" y="1797264"/>
            <a:ext cx="823250" cy="85741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5898150" y="3912250"/>
            <a:ext cx="2317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Katikala Bhanu Prathap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BT18ECE050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 title="sal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38" y="456637"/>
            <a:ext cx="8000725" cy="4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25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50" y="2571750"/>
            <a:ext cx="4335859" cy="22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7715" y="2540225"/>
            <a:ext cx="4567186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learned from Internship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Team Work (Scrum and Team meetings Everyday)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Time </a:t>
            </a:r>
            <a:r>
              <a:rPr lang="en">
                <a:solidFill>
                  <a:schemeClr val="dk2"/>
                </a:solidFill>
              </a:rPr>
              <a:t>Management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Improving the communication skills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Learned various front end technologies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Test Cases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UcPeriod"/>
            </a:pPr>
            <a:r>
              <a:rPr lang="en">
                <a:solidFill>
                  <a:schemeClr val="dk2"/>
                </a:solidFill>
              </a:rPr>
              <a:t>Most Importantly </a:t>
            </a:r>
            <a:r>
              <a:rPr lang="en">
                <a:solidFill>
                  <a:schemeClr val="dk2"/>
                </a:solidFill>
              </a:rPr>
              <a:t>because</a:t>
            </a:r>
            <a:r>
              <a:rPr lang="en">
                <a:solidFill>
                  <a:schemeClr val="dk2"/>
                </a:solidFill>
              </a:rPr>
              <a:t> of internship I </a:t>
            </a:r>
            <a:r>
              <a:rPr lang="en">
                <a:solidFill>
                  <a:schemeClr val="dk2"/>
                </a:solidFill>
              </a:rPr>
              <a:t>understood</a:t>
            </a:r>
            <a:r>
              <a:rPr lang="en">
                <a:solidFill>
                  <a:schemeClr val="dk2"/>
                </a:solidFill>
              </a:rPr>
              <a:t> How software products are </a:t>
            </a:r>
            <a:r>
              <a:rPr lang="en">
                <a:solidFill>
                  <a:schemeClr val="dk2"/>
                </a:solidFill>
              </a:rPr>
              <a:t>delivered</a:t>
            </a:r>
            <a:r>
              <a:rPr lang="en">
                <a:solidFill>
                  <a:schemeClr val="dk2"/>
                </a:solidFill>
              </a:rPr>
              <a:t> from development to deployment.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https://saltpe-stag.netlify.app/accounts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https://app.salt.pe/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https://drive.google.com/file/d/1jHpIZ9AdeTKL5NzVBL-0H0ZtCmh9KkVw/view?usp=sharing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 </a:t>
            </a:r>
            <a:endParaRPr sz="6400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Company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325" y="906075"/>
            <a:ext cx="2070350" cy="6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Shiryam Technologies provides custom software development services to individual clients, start-ups, medium businesses, and large enterprises. Being fully equipped with the latest technologies, Shiryam Technologies deliver futuristic software solutions to clients globally.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Products Developed: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FHM,L'OFFICIEL,CJ DARCEL,FHM STORE,SALT.PE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 Role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 Have worked as Software Engineer Intern(Frontend) From 3rd June to 10th December.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My day to day </a:t>
            </a:r>
            <a:r>
              <a:rPr lang="en">
                <a:solidFill>
                  <a:schemeClr val="dk2"/>
                </a:solidFill>
              </a:rPr>
              <a:t>responsibilities</a:t>
            </a:r>
            <a:r>
              <a:rPr lang="en">
                <a:solidFill>
                  <a:schemeClr val="dk2"/>
                </a:solidFill>
              </a:rPr>
              <a:t> included developing the User Interfaces and the new </a:t>
            </a:r>
            <a:r>
              <a:rPr lang="en">
                <a:solidFill>
                  <a:schemeClr val="dk2"/>
                </a:solidFill>
              </a:rPr>
              <a:t>features</a:t>
            </a:r>
            <a:r>
              <a:rPr lang="en">
                <a:solidFill>
                  <a:schemeClr val="dk2"/>
                </a:solidFill>
              </a:rPr>
              <a:t> using the React,Redux,Javascript and other frontend Technologies.Also I was </a:t>
            </a:r>
            <a:r>
              <a:rPr lang="en">
                <a:solidFill>
                  <a:schemeClr val="dk2"/>
                </a:solidFill>
              </a:rPr>
              <a:t>communicating</a:t>
            </a:r>
            <a:r>
              <a:rPr lang="en">
                <a:solidFill>
                  <a:schemeClr val="dk2"/>
                </a:solidFill>
              </a:rPr>
              <a:t> with the client to get the </a:t>
            </a:r>
            <a:r>
              <a:rPr lang="en">
                <a:solidFill>
                  <a:schemeClr val="dk2"/>
                </a:solidFill>
              </a:rPr>
              <a:t>feedback</a:t>
            </a:r>
            <a:r>
              <a:rPr lang="en">
                <a:solidFill>
                  <a:schemeClr val="dk2"/>
                </a:solidFill>
              </a:rPr>
              <a:t> and work on </a:t>
            </a:r>
            <a:r>
              <a:rPr lang="en">
                <a:solidFill>
                  <a:schemeClr val="dk2"/>
                </a:solidFill>
              </a:rPr>
              <a:t>improving</a:t>
            </a:r>
            <a:r>
              <a:rPr lang="en">
                <a:solidFill>
                  <a:schemeClr val="dk2"/>
                </a:solidFill>
              </a:rPr>
              <a:t> the features.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Design or mocks are given to us by clients either in figma or adobe xd.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Worked on the Bug fixes and written the test cases for components created.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Programming language used is javascript for frontend and python for backend and the library which we are using is React.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Alongside</a:t>
            </a:r>
            <a:r>
              <a:rPr lang="en">
                <a:solidFill>
                  <a:schemeClr val="dk2"/>
                </a:solidFill>
              </a:rPr>
              <a:t> with React we also used Redux,Material U</a:t>
            </a:r>
            <a:r>
              <a:rPr lang="en">
                <a:solidFill>
                  <a:schemeClr val="dk2"/>
                </a:solidFill>
              </a:rPr>
              <a:t>I,</a:t>
            </a:r>
            <a:r>
              <a:rPr lang="en">
                <a:solidFill>
                  <a:schemeClr val="dk2"/>
                </a:solidFill>
              </a:rPr>
              <a:t>Redux Saga For side effects like api consuming.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 the backend the technology stack used was python,flask,postgresql,aws.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database we used </a:t>
            </a:r>
            <a:r>
              <a:rPr lang="en">
                <a:solidFill>
                  <a:schemeClr val="dk2"/>
                </a:solidFill>
              </a:rPr>
              <a:t>sqlalchemy</a:t>
            </a:r>
            <a:r>
              <a:rPr lang="en">
                <a:solidFill>
                  <a:schemeClr val="dk2"/>
                </a:solidFill>
              </a:rPr>
              <a:t> as orm to simplify the crud operations.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900" y="83887"/>
            <a:ext cx="2317625" cy="1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950" y="115399"/>
            <a:ext cx="2263924" cy="1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About React,Redux and Material ui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React</a:t>
            </a:r>
            <a:r>
              <a:rPr lang="en">
                <a:solidFill>
                  <a:schemeClr val="dk2"/>
                </a:solidFill>
              </a:rPr>
              <a:t>-A JavaScript library for building user interfaces.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Declarative,Component-Based and Learn Once, Write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Redux</a:t>
            </a:r>
            <a:r>
              <a:rPr lang="en">
                <a:solidFill>
                  <a:schemeClr val="dk2"/>
                </a:solidFill>
              </a:rPr>
              <a:t>-A Predictable State Container for JS Apps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Predictable,Centralized,Debuggable and Flexible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Material UI</a:t>
            </a:r>
            <a:r>
              <a:rPr lang="en">
                <a:solidFill>
                  <a:schemeClr val="dk2"/>
                </a:solidFill>
              </a:rPr>
              <a:t>-Extensive library of React components, ready for production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307375"/>
            <a:ext cx="82221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Projects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 was given a task where using the mocks as reference I need to create a web page for a magazine website.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r>
              <a:rPr lang="en">
                <a:solidFill>
                  <a:schemeClr val="dk2"/>
                </a:solidFill>
              </a:rPr>
              <a:t>nother task where I was asked to create a website from mocks basically a CMS Website.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I worked on the payment Gateway(Razorpay) for a influencer website.It was a challenging task as I was very new to it and I have referred to blogs to know and completed the task and now it is live and accepting the payments.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 title="internship minor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499750"/>
            <a:ext cx="7942525" cy="4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4356075" cy="234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00" y="0"/>
            <a:ext cx="4840501" cy="239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50" y="2540225"/>
            <a:ext cx="3021406" cy="24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0119" y="2540225"/>
            <a:ext cx="4356084" cy="24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Project(SALT.PE)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Aug to Dec 4 months I was Working on A major project named </a:t>
            </a:r>
            <a:r>
              <a:rPr b="1" lang="en">
                <a:solidFill>
                  <a:srgbClr val="FF9900"/>
                </a:solidFill>
              </a:rPr>
              <a:t>SALT </a:t>
            </a:r>
            <a:r>
              <a:rPr lang="en">
                <a:solidFill>
                  <a:schemeClr val="dk2"/>
                </a:solidFill>
              </a:rPr>
              <a:t>related to the Borderless Banking.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got the mocks from client in figma and started to </a:t>
            </a:r>
            <a:r>
              <a:rPr lang="en">
                <a:solidFill>
                  <a:schemeClr val="dk2"/>
                </a:solidFill>
              </a:rPr>
              <a:t>create</a:t>
            </a:r>
            <a:r>
              <a:rPr lang="en">
                <a:solidFill>
                  <a:schemeClr val="dk2"/>
                </a:solidFill>
              </a:rPr>
              <a:t> the UI and features and It took us 2 months to </a:t>
            </a:r>
            <a:r>
              <a:rPr lang="en">
                <a:solidFill>
                  <a:schemeClr val="dk2"/>
                </a:solidFill>
              </a:rPr>
              <a:t>create</a:t>
            </a:r>
            <a:r>
              <a:rPr lang="en">
                <a:solidFill>
                  <a:schemeClr val="dk2"/>
                </a:solidFill>
              </a:rPr>
              <a:t> the signup,onboarding section of the website and took feedback from client and improved the UI and </a:t>
            </a:r>
            <a:r>
              <a:rPr lang="en">
                <a:solidFill>
                  <a:schemeClr val="dk2"/>
                </a:solidFill>
              </a:rPr>
              <a:t>modified</a:t>
            </a:r>
            <a:r>
              <a:rPr lang="en">
                <a:solidFill>
                  <a:schemeClr val="dk2"/>
                </a:solidFill>
              </a:rPr>
              <a:t> few features.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71900" y="4458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https://app.salt.pe/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247300" y="4458375"/>
            <a:ext cx="34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https://saltpe-stag.netlify.app/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