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69" r:id="rId6"/>
    <p:sldId id="257" r:id="rId7"/>
    <p:sldId id="259" r:id="rId8"/>
    <p:sldId id="258" r:id="rId9"/>
    <p:sldId id="261" r:id="rId10"/>
    <p:sldId id="263" r:id="rId11"/>
    <p:sldId id="264" r:id="rId12"/>
    <p:sldId id="265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131440-BF59-46C1-81F6-3D0AC5433BDC}">
          <p14:sldIdLst>
            <p14:sldId id="256"/>
            <p14:sldId id="266"/>
            <p14:sldId id="267"/>
            <p14:sldId id="268"/>
            <p14:sldId id="269"/>
            <p14:sldId id="257"/>
          </p14:sldIdLst>
        </p14:section>
        <p14:section name="Untitled Section" id="{79C12245-7A80-4B33-B27D-421904916412}">
          <p14:sldIdLst>
            <p14:sldId id="259"/>
            <p14:sldId id="258"/>
            <p14:sldId id="261"/>
            <p14:sldId id="263"/>
            <p14:sldId id="264"/>
            <p14:sldId id="26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5419B-5D40-4F45-B747-C5B38B38D144}" type="datetimeFigureOut">
              <a:rPr lang="en-IN" smtClean="0"/>
              <a:t>02/25/21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B088C-5623-4308-BC14-743D2D82C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9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71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7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3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7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1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12C-2637-458B-9595-F2D70507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8" y="1722783"/>
            <a:ext cx="9992139" cy="2160103"/>
          </a:xfrm>
        </p:spPr>
        <p:txBody>
          <a:bodyPr/>
          <a:lstStyle/>
          <a:p>
            <a:r>
              <a:rPr lang="en-IN" dirty="0"/>
              <a:t>Virtual Classroom Management Using ML and Django</a:t>
            </a:r>
          </a:p>
        </p:txBody>
      </p:sp>
    </p:spTree>
    <p:extLst>
      <p:ext uri="{BB962C8B-B14F-4D97-AF65-F5344CB8AC3E}">
        <p14:creationId xmlns:p14="http://schemas.microsoft.com/office/powerpoint/2010/main" val="561391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A6E5-B613-4164-930A-B7B7C5C8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35893-8B27-4EA0-A8E6-EBB0566F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577" y="1510748"/>
            <a:ext cx="2997331" cy="4412973"/>
          </a:xfrm>
        </p:spPr>
      </p:pic>
    </p:spTree>
    <p:extLst>
      <p:ext uri="{BB962C8B-B14F-4D97-AF65-F5344CB8AC3E}">
        <p14:creationId xmlns:p14="http://schemas.microsoft.com/office/powerpoint/2010/main" val="68372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086D-28E6-4D81-BB7C-10197D4C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589A-BF7C-4BA0-8DA5-A1158E79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497"/>
            <a:ext cx="8596668" cy="4543866"/>
          </a:xfrm>
        </p:spPr>
        <p:txBody>
          <a:bodyPr/>
          <a:lstStyle/>
          <a:p>
            <a:r>
              <a:rPr lang="en-IN" dirty="0"/>
              <a:t>Users From Various Colleges And Schools Can Create Their Respective Event Our application</a:t>
            </a:r>
          </a:p>
          <a:p>
            <a:r>
              <a:rPr lang="en-IN" dirty="0"/>
              <a:t>This will allow students to Know various Tech Events Organised In Many Locations And Help them to Participate </a:t>
            </a:r>
          </a:p>
          <a:p>
            <a:r>
              <a:rPr lang="en-IN" dirty="0"/>
              <a:t>It can be also used as Online Promotion for the college symposiums and College Fest</a:t>
            </a:r>
          </a:p>
          <a:p>
            <a:r>
              <a:rPr lang="en-IN" dirty="0"/>
              <a:t>Users Can Provide The location of the Event if it is in Offline or they can give the URL/link for the online Event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21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77F7-1DA8-43C4-AC43-0110382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EC10-ED40-4341-AC1C-FFBB64BA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B2221-A167-4C64-BC73-AA30EBCC42E2}"/>
              </a:ext>
            </a:extLst>
          </p:cNvPr>
          <p:cNvSpPr/>
          <p:nvPr/>
        </p:nvSpPr>
        <p:spPr>
          <a:xfrm>
            <a:off x="848139" y="3313043"/>
            <a:ext cx="20408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Super User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CBD603-E87D-4D48-A08F-94F0AA78ADD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888974" y="3770243"/>
            <a:ext cx="689113" cy="134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6CB8BA6-E2B1-4C8C-B092-055E315B29C7}"/>
              </a:ext>
            </a:extLst>
          </p:cNvPr>
          <p:cNvSpPr/>
          <p:nvPr/>
        </p:nvSpPr>
        <p:spPr>
          <a:xfrm>
            <a:off x="3684104" y="3429000"/>
            <a:ext cx="1603513" cy="108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Membership Admin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8E2A0-1E3E-4C21-9755-B2895FD7E421}"/>
              </a:ext>
            </a:extLst>
          </p:cNvPr>
          <p:cNvSpPr/>
          <p:nvPr/>
        </p:nvSpPr>
        <p:spPr>
          <a:xfrm>
            <a:off x="3684104" y="4927601"/>
            <a:ext cx="1603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Membership 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59AB9-D32A-4375-8D70-3B621D3621F1}"/>
              </a:ext>
            </a:extLst>
          </p:cNvPr>
          <p:cNvSpPr/>
          <p:nvPr/>
        </p:nvSpPr>
        <p:spPr>
          <a:xfrm>
            <a:off x="3684104" y="2160589"/>
            <a:ext cx="16035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Membership 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468BB8-DB60-4444-837E-DB1F65AFDAF2}"/>
              </a:ext>
            </a:extLst>
          </p:cNvPr>
          <p:cNvCxnSpPr>
            <a:cxnSpLocks/>
          </p:cNvCxnSpPr>
          <p:nvPr/>
        </p:nvCxnSpPr>
        <p:spPr>
          <a:xfrm flipV="1">
            <a:off x="2888974" y="2835965"/>
            <a:ext cx="689113" cy="83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DB2A4E-0CC4-46E5-B514-8D7183D95AB2}"/>
              </a:ext>
            </a:extLst>
          </p:cNvPr>
          <p:cNvCxnSpPr>
            <a:cxnSpLocks/>
          </p:cNvCxnSpPr>
          <p:nvPr/>
        </p:nvCxnSpPr>
        <p:spPr>
          <a:xfrm flipV="1">
            <a:off x="2888974" y="3783012"/>
            <a:ext cx="689113" cy="3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B1A62-E493-4B65-A489-3CEFB0A8CE57}"/>
              </a:ext>
            </a:extLst>
          </p:cNvPr>
          <p:cNvSpPr/>
          <p:nvPr/>
        </p:nvSpPr>
        <p:spPr>
          <a:xfrm>
            <a:off x="6904385" y="3424095"/>
            <a:ext cx="1258954" cy="108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Members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CD6D8-E14E-4756-BAD4-ECABE9A60C79}"/>
              </a:ext>
            </a:extLst>
          </p:cNvPr>
          <p:cNvSpPr/>
          <p:nvPr/>
        </p:nvSpPr>
        <p:spPr>
          <a:xfrm>
            <a:off x="6904384" y="2160589"/>
            <a:ext cx="12589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Group Members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1DFB18-4901-46F4-AB25-83814E9F02EF}"/>
              </a:ext>
            </a:extLst>
          </p:cNvPr>
          <p:cNvSpPr/>
          <p:nvPr/>
        </p:nvSpPr>
        <p:spPr>
          <a:xfrm>
            <a:off x="6904383" y="4922697"/>
            <a:ext cx="12589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Group Members</a:t>
            </a:r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6C8603-4B17-4676-9048-B1072DD61DE4}"/>
              </a:ext>
            </a:extLst>
          </p:cNvPr>
          <p:cNvCxnSpPr>
            <a:cxnSpLocks/>
          </p:cNvCxnSpPr>
          <p:nvPr/>
        </p:nvCxnSpPr>
        <p:spPr>
          <a:xfrm>
            <a:off x="5181600" y="2663687"/>
            <a:ext cx="17227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3EF4B6-EFCF-4411-8FA2-E64452DA6A4D}"/>
              </a:ext>
            </a:extLst>
          </p:cNvPr>
          <p:cNvCxnSpPr>
            <a:cxnSpLocks/>
          </p:cNvCxnSpPr>
          <p:nvPr/>
        </p:nvCxnSpPr>
        <p:spPr>
          <a:xfrm flipV="1">
            <a:off x="5300868" y="4055164"/>
            <a:ext cx="17227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F1D4CE-C57A-4D46-A847-8F6520B7F3E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300871" y="5379897"/>
            <a:ext cx="160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1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6C4-398E-4ECB-8CF4-41AF52C9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4439-C97A-4B7A-8BBE-7D0F113B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Lucas Gren .”A Flipped Classroom Approach to Teaching Empirical Software Engineering” in IEEE Transactions On Education,Volume:63,Issue:3,pp.155-163,Aug.2020</a:t>
            </a:r>
          </a:p>
          <a:p>
            <a:pPr>
              <a:buFont typeface="+mj-lt"/>
              <a:buAutoNum type="arabicPeriod"/>
            </a:pPr>
            <a:r>
              <a:rPr lang="en-IN" dirty="0"/>
              <a:t>X. Bai, F. Jiang, T. Shi and Y. Wu, "Design of Attendance System Based on Face Recognition and Android Platform," 2020 International Conference on Computer Network, Electronic and Automation (ICCNEA), Xi'an, China, 2020, pp. 117-121.doi: 10.1109/ICCNEA50255.2020.00033</a:t>
            </a:r>
          </a:p>
          <a:p>
            <a:pPr>
              <a:buFont typeface="+mj-lt"/>
              <a:buAutoNum type="arabicPeriod"/>
            </a:pPr>
            <a:r>
              <a:rPr lang="en-IN" dirty="0"/>
              <a:t>H. S. G. </a:t>
            </a:r>
            <a:r>
              <a:rPr lang="en-IN" dirty="0" err="1"/>
              <a:t>Asep</a:t>
            </a:r>
            <a:r>
              <a:rPr lang="en-IN" dirty="0"/>
              <a:t> and Y. Bandung, "A Design of Continuous User Verification for Online Exam Proctoring on M-Learning," 2019 International Conference on Electrical Engineering and Informatics (ICEEI), Bandung, Indonesia, 2019, pp. 284-289.doi: 10.1109/ICEEI47359.2019.8988786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62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BD34-B392-48D4-BDAE-970E35CB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496" y="2835965"/>
            <a:ext cx="6252506" cy="2385391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6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E10271-A2BD-4FEB-B4B6-3502558B1DB4}"/>
              </a:ext>
            </a:extLst>
          </p:cNvPr>
          <p:cNvSpPr txBox="1"/>
          <p:nvPr/>
        </p:nvSpPr>
        <p:spPr>
          <a:xfrm>
            <a:off x="808383" y="503583"/>
            <a:ext cx="66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65C2C45-52E2-4E10-B800-62240E4A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609600"/>
            <a:ext cx="8757167" cy="1320800"/>
          </a:xfrm>
        </p:spPr>
        <p:txBody>
          <a:bodyPr/>
          <a:lstStyle/>
          <a:p>
            <a:r>
              <a:rPr lang="en-IN" dirty="0"/>
              <a:t>Team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5722A8-90CF-435E-A683-D0D1C0B8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2" y="1378226"/>
            <a:ext cx="8465619" cy="11396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Praveen Joseph P</a:t>
            </a:r>
          </a:p>
          <a:p>
            <a:pPr>
              <a:buFont typeface="+mj-lt"/>
              <a:buAutoNum type="arabicPeriod"/>
            </a:pPr>
            <a:r>
              <a:rPr lang="en-IN" dirty="0"/>
              <a:t>Sai Kumar 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ACECF2-A40B-43F8-ABCF-3C218A8ECA74}"/>
              </a:ext>
            </a:extLst>
          </p:cNvPr>
          <p:cNvSpPr txBox="1"/>
          <p:nvPr/>
        </p:nvSpPr>
        <p:spPr>
          <a:xfrm>
            <a:off x="675862" y="2994991"/>
            <a:ext cx="14932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Guided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C385A-F8D9-49CA-B198-AAAD05439710}"/>
              </a:ext>
            </a:extLst>
          </p:cNvPr>
          <p:cNvSpPr txBox="1"/>
          <p:nvPr/>
        </p:nvSpPr>
        <p:spPr>
          <a:xfrm>
            <a:off x="1311965" y="3493678"/>
            <a:ext cx="43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 Jesu </a:t>
            </a:r>
            <a:r>
              <a:rPr lang="en-IN" dirty="0" err="1"/>
              <a:t>Jeyarin</a:t>
            </a:r>
            <a:r>
              <a:rPr lang="en-IN" dirty="0"/>
              <a:t>,</a:t>
            </a:r>
          </a:p>
          <a:p>
            <a:r>
              <a:rPr lang="en-IN" dirty="0"/>
              <a:t>Head of the Department,</a:t>
            </a:r>
          </a:p>
          <a:p>
            <a:r>
              <a:rPr lang="en-IN" dirty="0"/>
              <a:t>Department of Information Technology,</a:t>
            </a:r>
          </a:p>
          <a:p>
            <a:r>
              <a:rPr lang="en-IN" dirty="0" err="1"/>
              <a:t>Jeppiaar</a:t>
            </a:r>
            <a:r>
              <a:rPr lang="en-IN" dirty="0"/>
              <a:t> Engineering College.</a:t>
            </a:r>
          </a:p>
        </p:txBody>
      </p:sp>
    </p:spTree>
    <p:extLst>
      <p:ext uri="{BB962C8B-B14F-4D97-AF65-F5344CB8AC3E}">
        <p14:creationId xmlns:p14="http://schemas.microsoft.com/office/powerpoint/2010/main" val="4850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6FDE-D63B-4C19-9D55-96DFA719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28870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CE6B-DBF9-4404-AF15-47A2C154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471"/>
            <a:ext cx="8596668" cy="4702891"/>
          </a:xfrm>
        </p:spPr>
        <p:txBody>
          <a:bodyPr/>
          <a:lstStyle/>
          <a:p>
            <a:r>
              <a:rPr lang="en-IN" dirty="0"/>
              <a:t>As Technology as developed to Its Extreme, Now adays All Activities of Humans were mostly Depends on Internet .Due to Covid-19 Situation All educational Institutions were Closed ,Now we trying to built an application for online learning </a:t>
            </a:r>
          </a:p>
          <a:p>
            <a:r>
              <a:rPr lang="en-IN" dirty="0"/>
              <a:t> To provide classroom activities in Online Mode like Giving Homework, Assignment ,etc.</a:t>
            </a:r>
          </a:p>
          <a:p>
            <a:r>
              <a:rPr lang="en-IN" dirty="0"/>
              <a:t>To Provide online Face Recognition  Attendance System And Proctored Examination With More Accuracy</a:t>
            </a:r>
          </a:p>
          <a:p>
            <a:r>
              <a:rPr lang="en-IN" dirty="0"/>
              <a:t>To Give Instant Result Evaluating System If Requires.</a:t>
            </a:r>
          </a:p>
          <a:p>
            <a:r>
              <a:rPr lang="en-IN" dirty="0"/>
              <a:t>To Provide Centralized Discussion Forum For Easy Clarification of Queries</a:t>
            </a:r>
          </a:p>
        </p:txBody>
      </p:sp>
    </p:spTree>
    <p:extLst>
      <p:ext uri="{BB962C8B-B14F-4D97-AF65-F5344CB8AC3E}">
        <p14:creationId xmlns:p14="http://schemas.microsoft.com/office/powerpoint/2010/main" val="62299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916B-A245-4676-85BC-34CD05DD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1EF5-B637-4FA9-88A2-9C098360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765"/>
            <a:ext cx="8596668" cy="3061253"/>
          </a:xfrm>
        </p:spPr>
        <p:txBody>
          <a:bodyPr/>
          <a:lstStyle/>
          <a:p>
            <a:r>
              <a:rPr lang="en-IN" dirty="0"/>
              <a:t>The Existing Model of virtual classroom management Kind application is GOOGLE CLASSROOM</a:t>
            </a:r>
          </a:p>
          <a:p>
            <a:r>
              <a:rPr lang="en-IN" dirty="0"/>
              <a:t>It has options to create classrooms and add students. The admin/teacher who created the class has access to send notes and other activities</a:t>
            </a:r>
          </a:p>
          <a:p>
            <a:r>
              <a:rPr lang="en-IN" dirty="0"/>
              <a:t>Teacher can assign work to students and students can submit their work once they done it</a:t>
            </a:r>
          </a:p>
          <a:p>
            <a:r>
              <a:rPr lang="en-IN" dirty="0"/>
              <a:t>But there is no proctored system to conduct examination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473B0-689E-4E7F-9058-D9BA69C2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6" y="4170363"/>
            <a:ext cx="3578086" cy="16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9BA0-0D72-4831-81B0-DC10E8B3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A282-41C1-4308-8847-7E855EA0F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1"/>
          </a:xfrm>
        </p:spPr>
        <p:txBody>
          <a:bodyPr/>
          <a:lstStyle/>
          <a:p>
            <a:r>
              <a:rPr lang="en-IN" dirty="0"/>
              <a:t>We named virtual classroom Management as SOCIUS Classroom. It consists of several options like creating class, adding students etc.</a:t>
            </a:r>
          </a:p>
          <a:p>
            <a:r>
              <a:rPr lang="en-IN" dirty="0"/>
              <a:t>It has Discussion Forum where students can rise their Queries and They can answer for other queries .</a:t>
            </a:r>
          </a:p>
          <a:p>
            <a:r>
              <a:rPr lang="en-IN" dirty="0"/>
              <a:t>We have Face recognition Attendance taking system to reduce the time and workload of the staff.</a:t>
            </a:r>
          </a:p>
          <a:p>
            <a:r>
              <a:rPr lang="en-IN" dirty="0"/>
              <a:t>We were implementing Proctored Examination System to Monitor the students who taking the Test.</a:t>
            </a:r>
          </a:p>
          <a:p>
            <a:r>
              <a:rPr lang="en-IN" dirty="0"/>
              <a:t>We have an Table called Events Where students can create any events of their Institution so that Other Institution Students also can Participate.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6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1712-3D90-48F8-AD13-E83A2EFD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AA70-E5B0-45C4-8A58-59839343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Paperless classroom</a:t>
            </a:r>
          </a:p>
          <a:p>
            <a:r>
              <a:rPr lang="en-IN" dirty="0"/>
              <a:t>Attendance System Using Face Recognition</a:t>
            </a:r>
          </a:p>
          <a:p>
            <a:r>
              <a:rPr lang="en-IN" dirty="0"/>
              <a:t>Proctored Examination system</a:t>
            </a:r>
          </a:p>
          <a:p>
            <a:r>
              <a:rPr lang="en-IN" dirty="0"/>
              <a:t>Centralized Discussion Forum</a:t>
            </a:r>
          </a:p>
          <a:p>
            <a:r>
              <a:rPr lang="en-IN" dirty="0"/>
              <a:t>Event creation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87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6666A-0179-4407-9E59-35D42E33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Attendance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6D9F1-0AAF-4BE4-9A56-CD65676F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81536"/>
            <a:ext cx="4185623" cy="937594"/>
          </a:xfrm>
        </p:spPr>
        <p:txBody>
          <a:bodyPr/>
          <a:lstStyle/>
          <a:p>
            <a:r>
              <a:rPr lang="en-IN" dirty="0"/>
              <a:t>Traditional Attendance System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D6E4EE-106F-40BE-9FCC-2D2556046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5" y="2469287"/>
            <a:ext cx="4184650" cy="21740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9D2C9D-40C0-4134-91C0-BCBC7A4E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930400"/>
            <a:ext cx="4185618" cy="45719"/>
          </a:xfrm>
        </p:spPr>
        <p:txBody>
          <a:bodyPr/>
          <a:lstStyle/>
          <a:p>
            <a:r>
              <a:rPr lang="en-IN" dirty="0"/>
              <a:t>     Our Attendance System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68CD1E-B8B9-45DF-AEAB-B1748F83F2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65912" y="2469287"/>
            <a:ext cx="4465983" cy="217405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691755-A8EC-439A-8BED-18236528682F}"/>
              </a:ext>
            </a:extLst>
          </p:cNvPr>
          <p:cNvSpPr txBox="1"/>
          <p:nvPr/>
        </p:nvSpPr>
        <p:spPr>
          <a:xfrm>
            <a:off x="781878" y="5367130"/>
            <a:ext cx="1141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application we eliminated Manual Attendance Taking System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Introduced Automated Attendance Taking System By Face </a:t>
            </a:r>
            <a:r>
              <a:rPr lang="en-IN" dirty="0" err="1"/>
              <a:t>Recogniton</a:t>
            </a:r>
            <a:r>
              <a:rPr lang="en-IN" dirty="0"/>
              <a:t> to reduce the Time of The Staff</a:t>
            </a:r>
          </a:p>
        </p:txBody>
      </p:sp>
    </p:spTree>
    <p:extLst>
      <p:ext uri="{BB962C8B-B14F-4D97-AF65-F5344CB8AC3E}">
        <p14:creationId xmlns:p14="http://schemas.microsoft.com/office/powerpoint/2010/main" val="76383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D4F88E0-F62B-453D-B3E9-93457743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93371"/>
            <a:ext cx="3854528" cy="1013279"/>
          </a:xfrm>
        </p:spPr>
        <p:txBody>
          <a:bodyPr>
            <a:normAutofit/>
          </a:bodyPr>
          <a:lstStyle/>
          <a:p>
            <a:r>
              <a:rPr lang="en-IN" sz="2400" dirty="0"/>
              <a:t>Centralized Discussion Forum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361D5C9-7905-41A0-919D-8AA652DA5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856" y="2406650"/>
            <a:ext cx="2619375" cy="174307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178F9D4-8E43-4705-807F-96C25B6F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Raising Own Queries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Answering To Others Queries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Rating the Queries Solved by Experts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505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B941-17F7-4C62-9603-AB22A3E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095"/>
            <a:ext cx="3854528" cy="543339"/>
          </a:xfrm>
        </p:spPr>
        <p:txBody>
          <a:bodyPr>
            <a:normAutofit/>
          </a:bodyPr>
          <a:lstStyle/>
          <a:p>
            <a:r>
              <a:rPr lang="en-IN" dirty="0"/>
              <a:t>Proctored Examination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F3D20C-47DB-4A40-90BA-2A4C65E8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9269" y="1126434"/>
            <a:ext cx="3305175" cy="27630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E8A3A-7BD6-4F55-8B82-C33283A64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404731"/>
            <a:ext cx="3854528" cy="41744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The Automated Proctoring Examination System in our application saves time for both Professor as well as Examiner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It has More Accuracy So Percentage Of detecting malpractice will be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Time Taken By Physical Examination To publish results May reduced by our Automated Evaluation System</a:t>
            </a:r>
          </a:p>
        </p:txBody>
      </p:sp>
    </p:spTree>
    <p:extLst>
      <p:ext uri="{BB962C8B-B14F-4D97-AF65-F5344CB8AC3E}">
        <p14:creationId xmlns:p14="http://schemas.microsoft.com/office/powerpoint/2010/main" val="4247300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443</TotalTime>
  <Words>637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Virtual Classroom Management Using ML and Django</vt:lpstr>
      <vt:lpstr>Team</vt:lpstr>
      <vt:lpstr>Abstract</vt:lpstr>
      <vt:lpstr>Existing Model</vt:lpstr>
      <vt:lpstr>Proposed Model</vt:lpstr>
      <vt:lpstr>Key Features</vt:lpstr>
      <vt:lpstr>Attendance System</vt:lpstr>
      <vt:lpstr>Centralized Discussion Forum</vt:lpstr>
      <vt:lpstr>Proctored Examination System</vt:lpstr>
      <vt:lpstr>Event Creation</vt:lpstr>
      <vt:lpstr>Events</vt:lpstr>
      <vt:lpstr>User Hierarchy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Classroom Learning</dc:title>
  <dc:creator>saikumar Ar</dc:creator>
  <cp:lastModifiedBy>saikumar Ar</cp:lastModifiedBy>
  <cp:revision>24</cp:revision>
  <dcterms:created xsi:type="dcterms:W3CDTF">2021-02-22T04:20:20Z</dcterms:created>
  <dcterms:modified xsi:type="dcterms:W3CDTF">2021-02-25T05:20:50Z</dcterms:modified>
</cp:coreProperties>
</file>