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7"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7E10E4C-030F-4138-969D-7D26600412F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38363CDB-0A32-6CD6-788B-7A01277813A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948553B6-866A-205D-A72C-A15E6658F1D1}"/>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0B65BEDE-D487-B9E3-1B4C-1B1838E2A361}"/>
                </a:ext>
              </a:extLst>
            </p:cNvPr>
            <p:cNvGrpSpPr/>
            <p:nvPr/>
          </p:nvGrpSpPr>
          <p:grpSpPr>
            <a:xfrm>
              <a:off x="-16298" y="0"/>
              <a:ext cx="12208299" cy="6858000"/>
              <a:chOff x="-16298" y="0"/>
              <a:chExt cx="12208299" cy="6858000"/>
            </a:xfrm>
          </p:grpSpPr>
          <p:sp>
            <p:nvSpPr>
              <p:cNvPr id="17" name="Freeform: Shape 16">
                <a:extLst>
                  <a:ext uri="{FF2B5EF4-FFF2-40B4-BE49-F238E27FC236}">
                    <a16:creationId xmlns:a16="http://schemas.microsoft.com/office/drawing/2014/main" id="{CAAE6A9C-2285-EEF2-035B-410291184531}"/>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1C1DE7D1-AFEF-0AE3-55AC-7654F9261D97}"/>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EA289DA8-F602-3D55-1527-7C15E13C0C22}"/>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16225348-3DF4-A41E-4F04-0B21606CF5F6}"/>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ight Triangle 20">
                <a:extLst>
                  <a:ext uri="{FF2B5EF4-FFF2-40B4-BE49-F238E27FC236}">
                    <a16:creationId xmlns:a16="http://schemas.microsoft.com/office/drawing/2014/main" id="{43D3B123-68A6-0361-4B00-32403667861C}"/>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052C868-DEBB-0BE4-D1B9-D46DE333152B}"/>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9">
              <a:extLst>
                <a:ext uri="{FF2B5EF4-FFF2-40B4-BE49-F238E27FC236}">
                  <a16:creationId xmlns:a16="http://schemas.microsoft.com/office/drawing/2014/main" id="{4D13A91F-2FD5-38F1-89D9-9F5AF10C4B61}"/>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D0B86A0A-9E3F-4A4E-DE68-B60D34E2AAAB}"/>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BD33B034-C07B-44E3-2A83-7BEBD9652426}"/>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5B90993-9D31-773D-78AC-A398C5C45CCE}"/>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C625109A-8DBD-644D-EB55-E8BF3D049071}"/>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2">
                <a:extLst>
                  <a:ext uri="{FF2B5EF4-FFF2-40B4-BE49-F238E27FC236}">
                    <a16:creationId xmlns:a16="http://schemas.microsoft.com/office/drawing/2014/main" id="{56D0436C-59B9-C10F-A2BD-DA6FD026761E}"/>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191586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9423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03353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20913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1683006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73FA5766-6F3F-69B4-150C-EA182EF2CDF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A09EFD26-C5B7-6AD3-EE12-BEE89D545CC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457640F7-43DB-69D9-3A6C-521290BED57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7E1E517B-AA6D-BDFE-98F4-F071025F1BA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D040087D-81F3-1933-9C55-C85B7039F3F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2AAC3BA-3D9D-3888-A07C-7B8398553ECB}"/>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3E1150B1-5D3A-440C-222D-372859BD775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8E5CBA48-6155-4A2D-6044-B1E1150CA06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6622A170-7AFA-E0F6-AB99-FB8A83245610}"/>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0305F7E2-FB46-5BDE-68F6-F5376A1C8F9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5BACAC98-F25A-1E03-B8DB-66DA919EE47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4C0D6DC6-7EB8-9894-0390-A4596B0E4C3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85639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39FA-2CAA-4DC1-AE34-AFA8C3AF7669}"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84E7EB87-A08B-85BB-8181-1E73D3FCE27D}"/>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5C8E0E44-1F7F-2355-22BB-6B673ABBD331}"/>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9D573CD-DDB4-E7DD-582B-5BB05002733C}"/>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241925E6-1891-08CE-62B3-73901B6B1923}"/>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15D58B89-DCA7-654F-599B-4B672249E944}"/>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7AF5969C-DFFE-A9D3-AA35-CAFB99CF728A}"/>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8D40F96-E5E5-E3E1-3D0F-9FC5E604462A}"/>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60970B40-3FA9-4D09-4F9F-F0CBD6BBA79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01183801-F277-7509-5084-DB1B4F767DB8}"/>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7" name="Group 16">
            <a:extLst>
              <a:ext uri="{FF2B5EF4-FFF2-40B4-BE49-F238E27FC236}">
                <a16:creationId xmlns:a16="http://schemas.microsoft.com/office/drawing/2014/main" id="{6FE5CA15-5CF4-AD89-179F-C3834F147B07}"/>
              </a:ext>
            </a:extLst>
          </p:cNvPr>
          <p:cNvGrpSpPr/>
          <p:nvPr userDrawn="1"/>
        </p:nvGrpSpPr>
        <p:grpSpPr>
          <a:xfrm rot="16200000">
            <a:off x="431651" y="-917359"/>
            <a:ext cx="1532001" cy="1826463"/>
            <a:chOff x="10800164" y="7142066"/>
            <a:chExt cx="2775293" cy="3308724"/>
          </a:xfrm>
        </p:grpSpPr>
        <p:sp>
          <p:nvSpPr>
            <p:cNvPr id="18" name="Freeform: Shape 17">
              <a:extLst>
                <a:ext uri="{FF2B5EF4-FFF2-40B4-BE49-F238E27FC236}">
                  <a16:creationId xmlns:a16="http://schemas.microsoft.com/office/drawing/2014/main" id="{C43400E5-BE14-DF39-6D4C-D4CB568EC764}"/>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C538149B-E001-A2B7-F8D6-25FA2A852F35}"/>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 name="Group 19">
            <a:extLst>
              <a:ext uri="{FF2B5EF4-FFF2-40B4-BE49-F238E27FC236}">
                <a16:creationId xmlns:a16="http://schemas.microsoft.com/office/drawing/2014/main" id="{11DEEF26-0A9B-2D66-38C3-06D2CFB2CBC5}"/>
              </a:ext>
            </a:extLst>
          </p:cNvPr>
          <p:cNvGrpSpPr/>
          <p:nvPr userDrawn="1"/>
        </p:nvGrpSpPr>
        <p:grpSpPr>
          <a:xfrm rot="16200000">
            <a:off x="1992859" y="-497210"/>
            <a:ext cx="818398" cy="986162"/>
            <a:chOff x="10945855" y="7317026"/>
            <a:chExt cx="2483924" cy="2993104"/>
          </a:xfrm>
        </p:grpSpPr>
        <p:sp>
          <p:nvSpPr>
            <p:cNvPr id="21" name="Freeform: Shape 20">
              <a:extLst>
                <a:ext uri="{FF2B5EF4-FFF2-40B4-BE49-F238E27FC236}">
                  <a16:creationId xmlns:a16="http://schemas.microsoft.com/office/drawing/2014/main" id="{7A3347F0-0801-6E16-970C-8EACD1854F2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16CB63F-E4BB-CA51-6BBF-674981750CF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73762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7DF116F8-FE31-4805-B29C-E66D9AB94476}"/>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1D983E06-C03D-C1E0-2FE7-BC2193010AA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7B0044BE-3D27-55B1-BC54-18BC6AF77C5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8D3E5A38-FFE9-A1E3-70FD-4B76DAC1739D}"/>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715334D-07C1-557B-A0BA-B6AC521083E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0C6F3F4E-2CCC-BBE6-0B64-0E8FEA696F5D}"/>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C6059EA3-0167-6A66-FD47-BAEECBFEB4F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0DD3DE09-6E39-FE9A-BF9F-F9021A9EF46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B27DF7D8-29E2-398C-77A4-70EA1ED2EB1D}"/>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6652DACC-C87C-B5E2-4E05-1A1ED71D7FA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EE174D00-9508-1E64-B88C-A67008E1435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7F7404FF-43DF-D597-F318-4D33639806D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45366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C39FA-2CAA-4DC1-AE34-AFA8C3AF7669}"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6E070023-CD83-94F3-F9D2-0B4A41FC8084}"/>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6D4D5F13-5F01-31CF-CAB4-53BFAE9149CE}"/>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F1EE7ACE-E6DC-E608-51C6-9880EFD87E13}"/>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21972979-8153-653E-CAC7-BB07B62A4F83}"/>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3040D02C-76C2-B31C-2079-7CF2874115A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2461FBC3-F667-583C-4346-27E8EC6022D6}"/>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53D4D9D3-187B-5C3A-78E5-98C09AC21FF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C9EE5FF2-2DE7-0F3C-3D58-DB96850C711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4315FE8C-5377-7572-C948-EB627D8CFD83}"/>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3DE8B8FC-001F-D3C6-FFA0-E7FBB2F6033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5BFFA20B-6C12-33E4-D441-4D6A84070D7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E30E3FFB-E401-8AFA-D549-9EB3D868648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7357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C39FA-2CAA-4DC1-AE34-AFA8C3AF7669}"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DB52805F-3A83-FE61-BE24-1BCC2B9AFAD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27036A91-4C75-253E-D102-98C70FA81E0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E8087415-9E89-7809-99EF-429C71234F7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799EBF22-15B8-8A63-3023-46F45691EE7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A52FA96C-EFE6-8F79-E5E4-9EBB98618CC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3CECBF61-BA6B-9071-FA12-1C144EFD3696}"/>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5701B723-93EE-7933-73C5-B1E25E4A6C8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50AABEEA-BE5B-3AE6-3309-3C69AD7F657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7FF3BF6E-B283-20B3-C19D-5C564D5B3B94}"/>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82D30209-48ED-F7EB-1B0B-AD3B3CEA545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33F7DA9A-F399-9C7C-9CE6-3AC630F3563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0B51BB80-F0AC-86B4-3C07-FCB7C041B83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7969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39FA-2CAA-4DC1-AE34-AFA8C3AF7669}"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8E25DAB6-932D-0B48-8995-B59F8AAE3DB3}"/>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0B694157-9415-AB62-594C-CA6CBF28C16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298B57BA-78B4-9333-2756-4F2B693974C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5618440-2F73-B219-D24C-B9BFFDD1A5A2}"/>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278C1D04-ABAD-727B-7174-893CFDB549D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C5887896-30CE-E496-B19C-B7BC32ACD413}"/>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0EDA1F6F-3CD8-B4F5-3A88-432BC21E7A6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F3B8479A-4A41-7F53-DDF9-69647B2DAED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999AA6CD-3627-C605-411E-F5001FA8B46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8624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AC39FA-2CAA-4DC1-AE34-AFA8C3AF7669}"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1F06ECDB-B81B-AD2E-A67B-C460A72CA16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105F9416-A2C8-2983-6E26-8EA9EAF8A5F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3D924910-8670-D92F-6455-B350C5210A7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2762C694-BCE7-F2D6-2685-D539D4ADB1E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932F18FC-11D3-94BE-F8D9-CAB938722AF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50C5A4AE-BBC5-3799-11BD-BB40EEE248BE}"/>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C0B91608-214D-6B2E-539C-12BD87B58EC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669E0E0E-A2B3-FA87-CEFF-8536310B3FE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288F3639-FDDC-3DDA-51D7-DE1B72C562AD}"/>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CC5B37B4-ECA7-E5D4-2CDD-03678B226F6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A07FA0A7-E00E-809F-6365-AC06A2C40B5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7A617E94-2F09-6404-475A-D944FCD51AF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1518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4AC39FA-2CAA-4DC1-AE34-AFA8C3AF7669}" type="datetimeFigureOut">
              <a:rPr lang="en-IN" smtClean="0"/>
              <a:t>21-06-2024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F9660FF9-6046-CE5B-EA8F-D9EBD4D1CF5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B8B3A19-59FB-FB5D-EE07-910D03CA971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914539AE-16AE-259C-73C9-85F7833D313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CEDE6610-1414-B685-2211-1A3714D72AA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3ADCBBE8-C107-EFED-33B1-B116DB880F4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C74E564B-B313-F3AD-B769-4DF5C1FF7242}"/>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D409ACD8-CBB4-C8D1-F644-55C1203D23D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720A3A65-DB13-6265-2D46-539F7F12E77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9C26CD51-C4F9-8D08-6987-448DFB6E8379}"/>
              </a:ext>
            </a:extLst>
          </p:cNvPr>
          <p:cNvGrpSpPr/>
          <p:nvPr userDrawn="1"/>
        </p:nvGrpSpPr>
        <p:grpSpPr>
          <a:xfrm>
            <a:off x="-1" y="1357409"/>
            <a:ext cx="12192001" cy="4846320"/>
            <a:chOff x="-1" y="1357409"/>
            <a:chExt cx="12192001" cy="4917518"/>
          </a:xfrm>
        </p:grpSpPr>
        <p:sp>
          <p:nvSpPr>
            <p:cNvPr id="20" name="Rectangle: Single Corner Snipped 19">
              <a:extLst>
                <a:ext uri="{FF2B5EF4-FFF2-40B4-BE49-F238E27FC236}">
                  <a16:creationId xmlns:a16="http://schemas.microsoft.com/office/drawing/2014/main" id="{94933B6F-0BE5-1E3D-0A09-54398D60CF5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Single Corner Snipped 20">
              <a:extLst>
                <a:ext uri="{FF2B5EF4-FFF2-40B4-BE49-F238E27FC236}">
                  <a16:creationId xmlns:a16="http://schemas.microsoft.com/office/drawing/2014/main" id="{6DEBBD93-CCD3-7709-F4CB-1FAC420AC2D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Freeform: Shape 21">
            <a:extLst>
              <a:ext uri="{FF2B5EF4-FFF2-40B4-BE49-F238E27FC236}">
                <a16:creationId xmlns:a16="http://schemas.microsoft.com/office/drawing/2014/main" id="{C89A1D1C-38C8-2DBC-C750-097184D6208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827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4AC39FA-2CAA-4DC1-AE34-AFA8C3AF7669}" type="datetimeFigureOut">
              <a:rPr lang="en-IN" smtClean="0"/>
              <a:t>21-06-2024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263D6C4-4840-40CC-AC84-17E24B3B7BDE}" type="slidenum">
              <a:rPr lang="en-US" noProof="0" smtClean="0"/>
              <a:t>‹#›</a:t>
            </a:fld>
            <a:endParaRPr lang="en-US" noProof="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B404971-8E00-4877-D73F-737BB5EF89FD}"/>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D05BF9E-1A1A-E758-5343-390F98FDE0F1}"/>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7">
            <a:extLst>
              <a:ext uri="{FF2B5EF4-FFF2-40B4-BE49-F238E27FC236}">
                <a16:creationId xmlns:a16="http://schemas.microsoft.com/office/drawing/2014/main" id="{C77DD015-DF50-5EE4-CC00-34CF845045B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25343546-DC6F-CFDA-B353-9C868593EE8A}"/>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7">
            <a:extLst>
              <a:ext uri="{FF2B5EF4-FFF2-40B4-BE49-F238E27FC236}">
                <a16:creationId xmlns:a16="http://schemas.microsoft.com/office/drawing/2014/main" id="{9DE9CE67-E135-38B0-3522-960F56DE1E24}"/>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0C258343-FE8F-4E36-D685-2C149DBE1E84}"/>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6" name="Group 15">
            <a:extLst>
              <a:ext uri="{FF2B5EF4-FFF2-40B4-BE49-F238E27FC236}">
                <a16:creationId xmlns:a16="http://schemas.microsoft.com/office/drawing/2014/main" id="{D6209502-45B7-811F-6468-80D42C4328B3}"/>
              </a:ext>
            </a:extLst>
          </p:cNvPr>
          <p:cNvGrpSpPr/>
          <p:nvPr userDrawn="1"/>
        </p:nvGrpSpPr>
        <p:grpSpPr>
          <a:xfrm rot="16200000">
            <a:off x="499388" y="-322655"/>
            <a:ext cx="535531" cy="645309"/>
            <a:chOff x="10945855" y="7317026"/>
            <a:chExt cx="2483924" cy="2993104"/>
          </a:xfrm>
        </p:grpSpPr>
        <p:sp>
          <p:nvSpPr>
            <p:cNvPr id="17" name="Freeform: Shape 15">
              <a:extLst>
                <a:ext uri="{FF2B5EF4-FFF2-40B4-BE49-F238E27FC236}">
                  <a16:creationId xmlns:a16="http://schemas.microsoft.com/office/drawing/2014/main" id="{1DD193D6-08FE-E54B-3A6C-4C77298FBA4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id="{CF611161-3505-ED65-DC50-A893BFA5D4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6DD4F851-61FC-9D78-3D14-292D837EB7E7}"/>
              </a:ext>
            </a:extLst>
          </p:cNvPr>
          <p:cNvGrpSpPr/>
          <p:nvPr userDrawn="1"/>
        </p:nvGrpSpPr>
        <p:grpSpPr>
          <a:xfrm>
            <a:off x="-1" y="1357409"/>
            <a:ext cx="12192001" cy="4846320"/>
            <a:chOff x="-1" y="1357409"/>
            <a:chExt cx="12192001" cy="4917518"/>
          </a:xfrm>
        </p:grpSpPr>
        <p:sp>
          <p:nvSpPr>
            <p:cNvPr id="20" name="Rectangle: Single Corner Snipped 18">
              <a:extLst>
                <a:ext uri="{FF2B5EF4-FFF2-40B4-BE49-F238E27FC236}">
                  <a16:creationId xmlns:a16="http://schemas.microsoft.com/office/drawing/2014/main" id="{7AE0AC0A-B67A-D671-F7B8-CB0037C4B7CF}"/>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1" name="Rectangle: Single Corner Snipped 2">
              <a:extLst>
                <a:ext uri="{FF2B5EF4-FFF2-40B4-BE49-F238E27FC236}">
                  <a16:creationId xmlns:a16="http://schemas.microsoft.com/office/drawing/2014/main" id="{2F9F557E-449F-6FE5-8037-B4C950367AF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Freeform: Shape 23">
            <a:extLst>
              <a:ext uri="{FF2B5EF4-FFF2-40B4-BE49-F238E27FC236}">
                <a16:creationId xmlns:a16="http://schemas.microsoft.com/office/drawing/2014/main" id="{093CDA69-F420-F6F4-A82C-D72033AEEF7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Slide Number Placeholder 4">
            <a:extLst>
              <a:ext uri="{FF2B5EF4-FFF2-40B4-BE49-F238E27FC236}">
                <a16:creationId xmlns:a16="http://schemas.microsoft.com/office/drawing/2014/main" id="{0D39BA65-CC9F-A1C5-46E4-AF57F5BD55F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756806221"/>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0" r:id="rId13"/>
    <p:sldLayoutId id="2147483651" r:id="rId14"/>
    <p:sldLayoutId id="2147483666" r:id="rId15"/>
    <p:sldLayoutId id="2147483661" r:id="rId16"/>
    <p:sldLayoutId id="2147483677" r:id="rId17"/>
    <p:sldLayoutId id="2147483674" r:id="rId18"/>
    <p:sldLayoutId id="2147483665" r:id="rId19"/>
    <p:sldLayoutId id="2147483673" r:id="rId20"/>
    <p:sldLayoutId id="2147483662" r:id="rId21"/>
    <p:sldLayoutId id="2147483663" r:id="rId22"/>
    <p:sldLayoutId id="2147483664" r:id="rId23"/>
    <p:sldLayoutId id="2147483675" r:id="rId24"/>
    <p:sldLayoutId id="2147483676" r:id="rId25"/>
    <p:sldLayoutId id="2147483672" r:id="rId26"/>
    <p:sldLayoutId id="2147483668" r:id="rId27"/>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627411" y="2202731"/>
            <a:ext cx="7077456" cy="1243584"/>
          </a:xfrm>
        </p:spPr>
        <p:txBody>
          <a:bodyPr>
            <a:normAutofit/>
          </a:bodyPr>
          <a:lstStyle/>
          <a:p>
            <a:pPr algn="l">
              <a:spcBef>
                <a:spcPts val="0"/>
              </a:spcBef>
            </a:pPr>
            <a:r>
              <a:rPr lang="en-US" sz="6600" dirty="0">
                <a:solidFill>
                  <a:schemeClr val="bg1"/>
                </a:solidFill>
              </a:rPr>
              <a:t>Y.SAILAKSHMI</a:t>
            </a:r>
            <a:endParaRPr lang="en-IN" sz="6600"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solidFill>
                  <a:schemeClr val="bg1"/>
                </a:solidFill>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pic>
        <p:nvPicPr>
          <p:cNvPr id="4" name="Picture 3">
            <a:extLst>
              <a:ext uri="{FF2B5EF4-FFF2-40B4-BE49-F238E27FC236}">
                <a16:creationId xmlns:a16="http://schemas.microsoft.com/office/drawing/2014/main" id="{647465C0-81C9-6018-06E3-5A6AF4C59A15}"/>
              </a:ext>
            </a:extLst>
          </p:cNvPr>
          <p:cNvPicPr>
            <a:picLocks noChangeAspect="1"/>
          </p:cNvPicPr>
          <p:nvPr/>
        </p:nvPicPr>
        <p:blipFill>
          <a:blip r:embed="rId2"/>
          <a:stretch>
            <a:fillRect/>
          </a:stretch>
        </p:blipFill>
        <p:spPr>
          <a:xfrm>
            <a:off x="862188" y="1680561"/>
            <a:ext cx="9961321" cy="94029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KEY LOGGER AND SECURITY</a:t>
            </a:r>
            <a:endParaRPr lang="en-US" u="sng"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solidFill>
                  <a:schemeClr val="bg1"/>
                </a:solidFill>
              </a:rPr>
              <a:t>AGENDA</a:t>
            </a:r>
            <a:r>
              <a:rPr lang="en-US" sz="5400" u="sng" spc="5" dirty="0"/>
              <a:t>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a:bodyPr>
          <a:lstStyle/>
          <a:p>
            <a:r>
              <a:rPr lang="en-IN" sz="5400" u="sng" spc="-20" dirty="0">
                <a:solidFill>
                  <a:schemeClr val="bg1"/>
                </a:solidFill>
              </a:rPr>
              <a:t>P</a:t>
            </a:r>
            <a:r>
              <a:rPr lang="en-IN" sz="5400" u="sng" spc="15" dirty="0">
                <a:solidFill>
                  <a:schemeClr val="bg1"/>
                </a:solidFill>
              </a:rPr>
              <a:t>ROB</a:t>
            </a:r>
            <a:r>
              <a:rPr lang="en-IN" sz="5400" u="sng" spc="55" dirty="0">
                <a:solidFill>
                  <a:schemeClr val="bg1"/>
                </a:solidFill>
              </a:rPr>
              <a:t>L</a:t>
            </a:r>
            <a:r>
              <a:rPr lang="en-IN" sz="5400" u="sng" spc="-20" dirty="0">
                <a:solidFill>
                  <a:schemeClr val="bg1"/>
                </a:solidFill>
              </a:rPr>
              <a:t>E</a:t>
            </a:r>
            <a:r>
              <a:rPr lang="en-IN" sz="5400" u="sng" spc="20" dirty="0">
                <a:solidFill>
                  <a:schemeClr val="bg1"/>
                </a:solidFill>
              </a:rPr>
              <a:t>M </a:t>
            </a:r>
            <a:r>
              <a:rPr lang="en-IN" sz="5400" u="sng" spc="10" dirty="0">
                <a:solidFill>
                  <a:schemeClr val="bg1"/>
                </a:solidFill>
              </a:rPr>
              <a:t>S</a:t>
            </a:r>
            <a:r>
              <a:rPr lang="en-IN" sz="5400" u="sng" spc="-370" dirty="0">
                <a:solidFill>
                  <a:schemeClr val="bg1"/>
                </a:solidFill>
              </a:rPr>
              <a:t>T</a:t>
            </a:r>
            <a:r>
              <a:rPr lang="en-IN" sz="5400" u="sng" spc="-375" dirty="0">
                <a:solidFill>
                  <a:schemeClr val="bg1"/>
                </a:solidFill>
              </a:rPr>
              <a:t>A</a:t>
            </a:r>
            <a:r>
              <a:rPr lang="en-IN" sz="5400" u="sng" spc="15" dirty="0">
                <a:solidFill>
                  <a:schemeClr val="bg1"/>
                </a:solidFill>
              </a:rPr>
              <a:t>T</a:t>
            </a:r>
            <a:r>
              <a:rPr lang="en-IN" sz="5400" u="sng" spc="-10" dirty="0">
                <a:solidFill>
                  <a:schemeClr val="bg1"/>
                </a:solidFill>
              </a:rPr>
              <a:t>E</a:t>
            </a:r>
            <a:r>
              <a:rPr lang="en-IN" sz="5400" u="sng" spc="-20" dirty="0">
                <a:solidFill>
                  <a:schemeClr val="bg1"/>
                </a:solidFill>
              </a:rPr>
              <a:t>ME</a:t>
            </a:r>
            <a:r>
              <a:rPr lang="en-IN" sz="5400" u="sng" spc="10" dirty="0">
                <a:solidFill>
                  <a:schemeClr val="bg1"/>
                </a:solidFill>
              </a:rPr>
              <a:t>NT </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59556" y="1287866"/>
            <a:ext cx="7781544" cy="859055"/>
          </a:xfrm>
        </p:spPr>
        <p:txBody>
          <a:bodyPr>
            <a:normAutofit/>
          </a:bodyPr>
          <a:lstStyle/>
          <a:p>
            <a:r>
              <a:rPr lang="en-IN" sz="5400" u="sng" spc="5" dirty="0">
                <a:solidFill>
                  <a:schemeClr val="bg1"/>
                </a:solidFill>
              </a:rPr>
              <a:t>PROJECT </a:t>
            </a:r>
            <a:r>
              <a:rPr lang="en-IN" sz="5400" u="sng" spc="-20" dirty="0">
                <a:solidFill>
                  <a:schemeClr val="bg1"/>
                </a:solidFill>
              </a:rPr>
              <a:t>OVERVIEW</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fontScale="90000"/>
          </a:bodyPr>
          <a:lstStyle/>
          <a:p>
            <a:r>
              <a:rPr lang="en-US" sz="5400" u="sng" spc="25" dirty="0">
                <a:solidFill>
                  <a:schemeClr val="bg1"/>
                </a:solidFill>
              </a:rPr>
              <a:t>W</a:t>
            </a:r>
            <a:r>
              <a:rPr lang="en-US" sz="5400" u="sng" spc="-20" dirty="0">
                <a:solidFill>
                  <a:schemeClr val="bg1"/>
                </a:solidFill>
              </a:rPr>
              <a:t>H</a:t>
            </a:r>
            <a:r>
              <a:rPr lang="en-US" sz="5400" u="sng" spc="20" dirty="0">
                <a:solidFill>
                  <a:schemeClr val="bg1"/>
                </a:solidFill>
              </a:rPr>
              <a:t>O</a:t>
            </a:r>
            <a:r>
              <a:rPr lang="en-US" sz="5400" u="sng" spc="-235" dirty="0">
                <a:solidFill>
                  <a:schemeClr val="bg1"/>
                </a:solidFill>
              </a:rPr>
              <a:t> </a:t>
            </a:r>
            <a:r>
              <a:rPr lang="en-US" sz="5400" u="sng" spc="-10" dirty="0">
                <a:solidFill>
                  <a:schemeClr val="bg1"/>
                </a:solidFill>
              </a:rPr>
              <a:t>AR</a:t>
            </a:r>
            <a:r>
              <a:rPr lang="en-US" sz="5400" u="sng" spc="15" dirty="0">
                <a:solidFill>
                  <a:schemeClr val="bg1"/>
                </a:solidFill>
              </a:rPr>
              <a:t>E</a:t>
            </a:r>
            <a:r>
              <a:rPr lang="en-US" sz="5400" u="sng" spc="-35" dirty="0">
                <a:solidFill>
                  <a:schemeClr val="bg1"/>
                </a:solidFill>
              </a:rPr>
              <a:t> </a:t>
            </a:r>
            <a:r>
              <a:rPr lang="en-US" sz="5400" u="sng" spc="-10" dirty="0">
                <a:solidFill>
                  <a:schemeClr val="bg1"/>
                </a:solidFill>
              </a:rPr>
              <a:t>T</a:t>
            </a:r>
            <a:r>
              <a:rPr lang="en-US" sz="5400" u="sng" spc="-15" dirty="0">
                <a:solidFill>
                  <a:schemeClr val="bg1"/>
                </a:solidFill>
              </a:rPr>
              <a:t>H</a:t>
            </a:r>
            <a:r>
              <a:rPr lang="en-US" sz="5400" u="sng" spc="15" dirty="0">
                <a:solidFill>
                  <a:schemeClr val="bg1"/>
                </a:solidFill>
              </a:rPr>
              <a:t>E</a:t>
            </a:r>
            <a:r>
              <a:rPr lang="en-US" sz="5400" u="sng" spc="-35" dirty="0">
                <a:solidFill>
                  <a:schemeClr val="bg1"/>
                </a:solidFill>
              </a:rPr>
              <a:t> </a:t>
            </a:r>
            <a:r>
              <a:rPr lang="en-US" sz="5400" u="sng" spc="-20" dirty="0">
                <a:solidFill>
                  <a:schemeClr val="bg1"/>
                </a:solidFill>
              </a:rPr>
              <a:t>E</a:t>
            </a:r>
            <a:r>
              <a:rPr lang="en-US" sz="5400" u="sng" spc="30" dirty="0">
                <a:solidFill>
                  <a:schemeClr val="bg1"/>
                </a:solidFill>
              </a:rPr>
              <a:t>N</a:t>
            </a:r>
            <a:r>
              <a:rPr lang="en-US" sz="5400" u="sng" spc="15" dirty="0">
                <a:solidFill>
                  <a:schemeClr val="bg1"/>
                </a:solidFill>
              </a:rPr>
              <a:t>D</a:t>
            </a:r>
            <a:r>
              <a:rPr lang="en-US" sz="5400" u="sng" spc="-45" dirty="0">
                <a:solidFill>
                  <a:schemeClr val="bg1"/>
                </a:solidFill>
              </a:rPr>
              <a:t> </a:t>
            </a:r>
            <a:r>
              <a:rPr lang="en-US" sz="5400" u="sng" dirty="0">
                <a:solidFill>
                  <a:schemeClr val="bg1"/>
                </a:solidFill>
              </a:rPr>
              <a:t>U</a:t>
            </a:r>
            <a:r>
              <a:rPr lang="en-US" sz="5400" u="sng" spc="10" dirty="0">
                <a:solidFill>
                  <a:schemeClr val="bg1"/>
                </a:solidFill>
              </a:rPr>
              <a:t>S</a:t>
            </a:r>
            <a:r>
              <a:rPr lang="en-US" sz="5400" u="sng" spc="-25" dirty="0">
                <a:solidFill>
                  <a:schemeClr val="bg1"/>
                </a:solidFill>
              </a:rPr>
              <a:t>E</a:t>
            </a:r>
            <a:r>
              <a:rPr lang="en-US" sz="5400" u="sng" spc="-10" dirty="0">
                <a:solidFill>
                  <a:schemeClr val="bg1"/>
                </a:solidFill>
              </a:rPr>
              <a:t>R</a:t>
            </a:r>
            <a:r>
              <a:rPr lang="en-US" sz="5400" u="sng" spc="5" dirty="0">
                <a:solidFill>
                  <a:schemeClr val="bg1"/>
                </a:solidFill>
              </a:rPr>
              <a:t>S?</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solidFill>
                  <a:schemeClr val="bg1"/>
                </a:solidFill>
              </a:rPr>
              <a:t>Y</a:t>
            </a:r>
            <a:r>
              <a:rPr lang="en-US" sz="5400" u="sng" spc="10" dirty="0">
                <a:solidFill>
                  <a:schemeClr val="bg1"/>
                </a:solidFill>
              </a:rPr>
              <a:t>O</a:t>
            </a:r>
            <a:r>
              <a:rPr lang="en-US" sz="5400" u="sng" spc="25" dirty="0">
                <a:solidFill>
                  <a:schemeClr val="bg1"/>
                </a:solidFill>
              </a:rPr>
              <a:t>U</a:t>
            </a:r>
            <a:r>
              <a:rPr lang="en-US" sz="5400" u="sng" dirty="0">
                <a:solidFill>
                  <a:schemeClr val="bg1"/>
                </a:solidFill>
              </a:rPr>
              <a:t>R</a:t>
            </a:r>
            <a:r>
              <a:rPr lang="en-US" sz="5400" u="sng" spc="5" dirty="0">
                <a:solidFill>
                  <a:schemeClr val="bg1"/>
                </a:solidFill>
              </a:rPr>
              <a:t> </a:t>
            </a:r>
            <a:r>
              <a:rPr lang="en-US" sz="5400" u="sng" spc="25" dirty="0">
                <a:solidFill>
                  <a:schemeClr val="bg1"/>
                </a:solidFill>
              </a:rPr>
              <a:t>S</a:t>
            </a:r>
            <a:r>
              <a:rPr lang="en-US" sz="5400" u="sng" spc="10" dirty="0">
                <a:solidFill>
                  <a:schemeClr val="bg1"/>
                </a:solidFill>
              </a:rPr>
              <a:t>O</a:t>
            </a:r>
            <a:r>
              <a:rPr lang="en-US" sz="5400" u="sng" spc="25" dirty="0">
                <a:solidFill>
                  <a:schemeClr val="bg1"/>
                </a:solidFill>
              </a:rPr>
              <a:t>LU</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r>
              <a:rPr lang="en-US" sz="5400" u="sng" spc="-345" dirty="0">
                <a:solidFill>
                  <a:schemeClr val="bg1"/>
                </a:solidFill>
              </a:rPr>
              <a:t> </a:t>
            </a:r>
            <a:r>
              <a:rPr lang="en-US" sz="5400" u="sng" spc="-35" dirty="0">
                <a:solidFill>
                  <a:schemeClr val="bg1"/>
                </a:solidFill>
              </a:rPr>
              <a:t>A</a:t>
            </a:r>
            <a:r>
              <a:rPr lang="en-US" sz="5400" u="sng" spc="-5" dirty="0">
                <a:solidFill>
                  <a:schemeClr val="bg1"/>
                </a:solidFill>
              </a:rPr>
              <a:t>N</a:t>
            </a:r>
            <a:r>
              <a:rPr lang="en-US" sz="5400" u="sng" dirty="0">
                <a:solidFill>
                  <a:schemeClr val="bg1"/>
                </a:solidFill>
              </a:rPr>
              <a:t>D</a:t>
            </a:r>
            <a:r>
              <a:rPr lang="en-US" sz="5400" u="sng" spc="35" dirty="0">
                <a:solidFill>
                  <a:schemeClr val="bg1"/>
                </a:solidFill>
              </a:rPr>
              <a:t> </a:t>
            </a:r>
            <a:r>
              <a:rPr lang="en-US" sz="5400" u="sng" spc="-30" dirty="0">
                <a:solidFill>
                  <a:schemeClr val="bg1"/>
                </a:solidFill>
              </a:rPr>
              <a:t>I</a:t>
            </a:r>
            <a:r>
              <a:rPr lang="en-US" sz="5400" u="sng" spc="-35" dirty="0">
                <a:solidFill>
                  <a:schemeClr val="bg1"/>
                </a:solidFill>
              </a:rPr>
              <a:t>T</a:t>
            </a:r>
            <a:r>
              <a:rPr lang="en-US" sz="5400" u="sng" dirty="0">
                <a:solidFill>
                  <a:schemeClr val="bg1"/>
                </a:solidFill>
              </a:rPr>
              <a:t>S</a:t>
            </a:r>
            <a:r>
              <a:rPr lang="en-US" sz="5400" u="sng" spc="60" dirty="0">
                <a:solidFill>
                  <a:schemeClr val="bg1"/>
                </a:solidFill>
              </a:rPr>
              <a:t> </a:t>
            </a:r>
            <a:r>
              <a:rPr lang="en-US" sz="5400" u="sng" spc="-295" dirty="0">
                <a:solidFill>
                  <a:schemeClr val="bg1"/>
                </a:solidFill>
              </a:rPr>
              <a:t>V</a:t>
            </a:r>
            <a:r>
              <a:rPr lang="en-US" sz="5400" u="sng" spc="-35" dirty="0">
                <a:solidFill>
                  <a:schemeClr val="bg1"/>
                </a:solidFill>
              </a:rPr>
              <a:t>A</a:t>
            </a:r>
            <a:r>
              <a:rPr lang="en-US" sz="5400" u="sng" spc="25" dirty="0">
                <a:solidFill>
                  <a:schemeClr val="bg1"/>
                </a:solidFill>
              </a:rPr>
              <a:t>LU</a:t>
            </a:r>
            <a:r>
              <a:rPr lang="en-US" sz="5400" u="sng" dirty="0">
                <a:solidFill>
                  <a:schemeClr val="bg1"/>
                </a:solidFill>
              </a:rPr>
              <a:t>E</a:t>
            </a:r>
            <a:r>
              <a:rPr lang="en-US" sz="5400" u="sng" spc="-65" dirty="0">
                <a:solidFill>
                  <a:schemeClr val="bg1"/>
                </a:solidFill>
              </a:rPr>
              <a:t> </a:t>
            </a:r>
            <a:r>
              <a:rPr lang="en-US" sz="5400" u="sng" spc="-15" dirty="0">
                <a:solidFill>
                  <a:schemeClr val="bg1"/>
                </a:solidFill>
              </a:rPr>
              <a:t>P</a:t>
            </a:r>
            <a:r>
              <a:rPr lang="en-US" sz="5400" u="sng" spc="-30" dirty="0">
                <a:solidFill>
                  <a:schemeClr val="bg1"/>
                </a:solidFill>
              </a:rPr>
              <a:t>R</a:t>
            </a:r>
            <a:r>
              <a:rPr lang="en-US" sz="5400" u="sng" spc="10" dirty="0">
                <a:solidFill>
                  <a:schemeClr val="bg1"/>
                </a:solidFill>
              </a:rPr>
              <a:t>O</a:t>
            </a:r>
            <a:r>
              <a:rPr lang="en-US" sz="5400" u="sng" spc="-15" dirty="0">
                <a:solidFill>
                  <a:schemeClr val="bg1"/>
                </a:solidFill>
              </a:rPr>
              <a:t>P</a:t>
            </a:r>
            <a:r>
              <a:rPr lang="en-US" sz="5400" u="sng" spc="10" dirty="0">
                <a:solidFill>
                  <a:schemeClr val="bg1"/>
                </a:solidFill>
              </a:rPr>
              <a:t>O</a:t>
            </a:r>
            <a:r>
              <a:rPr lang="en-US" sz="5400" u="sng" spc="25" dirty="0">
                <a:solidFill>
                  <a:schemeClr val="bg1"/>
                </a:solidFill>
              </a:rPr>
              <a:t>S</a:t>
            </a:r>
            <a:r>
              <a:rPr lang="en-US" sz="5400" u="sng" spc="-30" dirty="0">
                <a:solidFill>
                  <a:schemeClr val="bg1"/>
                </a:solidFill>
              </a:rPr>
              <a:t>I</a:t>
            </a:r>
            <a:r>
              <a:rPr lang="en-US" sz="5400" u="sng" spc="-35" dirty="0">
                <a:solidFill>
                  <a:schemeClr val="bg1"/>
                </a:solidFill>
              </a:rPr>
              <a:t>T</a:t>
            </a:r>
            <a:r>
              <a:rPr lang="en-US" sz="5400" u="sng" spc="-30" dirty="0">
                <a:solidFill>
                  <a:schemeClr val="bg1"/>
                </a:solidFill>
              </a:rPr>
              <a:t>I</a:t>
            </a:r>
            <a:r>
              <a:rPr lang="en-US" sz="5400" u="sng" spc="10" dirty="0">
                <a:solidFill>
                  <a:schemeClr val="bg1"/>
                </a:solidFill>
              </a:rPr>
              <a:t>O</a:t>
            </a:r>
            <a:r>
              <a:rPr lang="en-US" sz="5400" u="sng" dirty="0">
                <a:solidFill>
                  <a:schemeClr val="bg1"/>
                </a:solidFill>
              </a:rPr>
              <a:t>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US" sz="5400" u="sng" spc="15" dirty="0">
                <a:solidFill>
                  <a:schemeClr val="bg1"/>
                </a:solidFill>
              </a:rPr>
              <a:t>THE</a:t>
            </a:r>
            <a:r>
              <a:rPr lang="en-US" sz="5400" u="sng" spc="20" dirty="0">
                <a:solidFill>
                  <a:schemeClr val="bg1"/>
                </a:solidFill>
              </a:rPr>
              <a:t> </a:t>
            </a:r>
            <a:r>
              <a:rPr lang="en-US" sz="5400" u="sng" spc="10" dirty="0">
                <a:solidFill>
                  <a:schemeClr val="bg1"/>
                </a:solidFill>
              </a:rPr>
              <a:t>WOW</a:t>
            </a:r>
            <a:r>
              <a:rPr lang="en-US" sz="5400" u="sng" spc="85" dirty="0">
                <a:solidFill>
                  <a:schemeClr val="bg1"/>
                </a:solidFill>
              </a:rPr>
              <a:t> </a:t>
            </a:r>
            <a:r>
              <a:rPr lang="en-US" sz="5400" u="sng" spc="10" dirty="0">
                <a:solidFill>
                  <a:schemeClr val="bg1"/>
                </a:solidFill>
              </a:rPr>
              <a:t>IN</a:t>
            </a:r>
            <a:r>
              <a:rPr lang="en-US" sz="5400" u="sng" spc="-5" dirty="0">
                <a:solidFill>
                  <a:schemeClr val="bg1"/>
                </a:solidFill>
              </a:rPr>
              <a:t> </a:t>
            </a:r>
            <a:r>
              <a:rPr lang="en-US" sz="5400" u="sng" spc="15" dirty="0">
                <a:solidFill>
                  <a:schemeClr val="bg1"/>
                </a:solidFill>
              </a:rPr>
              <a:t>YOUR</a:t>
            </a:r>
            <a:r>
              <a:rPr lang="en-US" sz="5400" u="sng" spc="-10" dirty="0">
                <a:solidFill>
                  <a:schemeClr val="bg1"/>
                </a:solidFill>
              </a:rPr>
              <a:t> </a:t>
            </a:r>
            <a:r>
              <a:rPr lang="en-US" sz="5400" u="sng" spc="20" dirty="0">
                <a:solidFill>
                  <a:schemeClr val="bg1"/>
                </a:solidFill>
              </a:rPr>
              <a:t>SOLUTION</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solidFill>
                  <a:schemeClr val="bg1"/>
                </a:solidFill>
              </a:rPr>
              <a:t>MODELLING</a:t>
            </a:r>
            <a:endParaRPr lang="en-US"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44</TotalTime>
  <Words>608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Gill Sans MT</vt:lpstr>
      <vt:lpstr>Ink Free</vt:lpstr>
      <vt:lpstr>Inter</vt:lpstr>
      <vt:lpstr>Rozha One</vt:lpstr>
      <vt:lpstr>Times New Roman</vt:lpstr>
      <vt:lpstr>Trade Gothic LT Pro</vt:lpstr>
      <vt:lpstr>Gallery</vt:lpstr>
      <vt:lpstr>Y.SAILAKSHMI</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KOMALA GUNJI</dc:title>
  <dc:creator>CHALLA TEJA</dc:creator>
  <cp:lastModifiedBy>Adithya Gunji</cp:lastModifiedBy>
  <cp:revision>9</cp:revision>
  <dcterms:created xsi:type="dcterms:W3CDTF">2024-06-14T08:53:14Z</dcterms:created>
  <dcterms:modified xsi:type="dcterms:W3CDTF">2024-06-21T06:38:48Z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