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68" r:id="rId5"/>
    <p:sldId id="273" r:id="rId6"/>
    <p:sldId id="272" r:id="rId7"/>
    <p:sldId id="271" r:id="rId8"/>
    <p:sldId id="270" r:id="rId9"/>
    <p:sldId id="274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2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vlpubs.nist.gov/nistpubs/SpecialPublications/NIST.SP.800-63b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NATH18-hub/CSE-G32-CAPSTONE-PROJEC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Hospital Finder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1809136"/>
            <a:ext cx="3970500" cy="405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Number:32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1296528698"/>
              </p:ext>
            </p:extLst>
          </p:nvPr>
        </p:nvGraphicFramePr>
        <p:xfrm>
          <a:off x="294969" y="2214713"/>
          <a:ext cx="5801032" cy="2323597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1941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9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3564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400" u="none" strike="noStrike" cap="none" dirty="0"/>
                        <a:t>20211CSE0124   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Kudala Venkata Sainath Reddy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3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20211CSE0115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Bogireddy</a:t>
                      </a:r>
                      <a:r>
                        <a:rPr lang="en-US" sz="1400" u="none" strike="noStrike" cap="none" dirty="0"/>
                        <a:t> Sharath Chandra Reddy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20211CSE0118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Vundela</a:t>
                      </a:r>
                      <a:r>
                        <a:rPr lang="en-US" sz="1400" u="none" strike="noStrike" cap="none" dirty="0"/>
                        <a:t> </a:t>
                      </a:r>
                      <a:r>
                        <a:rPr lang="en-US" sz="1400" u="none" strike="noStrike" cap="none" dirty="0" err="1"/>
                        <a:t>Meghanatha</a:t>
                      </a:r>
                      <a:r>
                        <a:rPr lang="en-US" sz="1400" u="none" strike="noStrike" cap="none" dirty="0"/>
                        <a:t> Reddy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/>
                        <a:t>20211CSE0518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 err="1"/>
                        <a:t>Nalamari</a:t>
                      </a:r>
                      <a:r>
                        <a:rPr lang="en-US" sz="1400" u="none" strike="noStrike" cap="none" dirty="0"/>
                        <a:t> Keshava Reddy</a:t>
                      </a:r>
                      <a:endParaRPr sz="14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6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Ms.Ayesha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GB" sz="1700" b="1" i="0" u="none" strike="noStrike" cap="none" dirty="0" err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Taranum</a:t>
            </a:r>
            <a:endParaRPr lang="en-GB" sz="17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Blessed Prince P/Dr. Robin 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Rohit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/</a:t>
            </a:r>
            <a:r>
              <a:rPr lang="en-US" sz="20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Amarnath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J.L &amp; Dr.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Jayanthi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K.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31D8DFA-C22A-766F-66BC-79831AA9A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496312"/>
              </p:ext>
            </p:extLst>
          </p:nvPr>
        </p:nvGraphicFramePr>
        <p:xfrm>
          <a:off x="117986" y="2522296"/>
          <a:ext cx="5456903" cy="1712976"/>
        </p:xfrm>
        <a:graphic>
          <a:graphicData uri="http://schemas.openxmlformats.org/drawingml/2006/table">
            <a:tbl>
              <a:tblPr firstRow="1" bandRow="1"/>
              <a:tblGrid>
                <a:gridCol w="2219550">
                  <a:extLst>
                    <a:ext uri="{9D8B030D-6E8A-4147-A177-3AD203B41FA5}">
                      <a16:colId xmlns:a16="http://schemas.microsoft.com/office/drawing/2014/main" val="944036957"/>
                    </a:ext>
                  </a:extLst>
                </a:gridCol>
                <a:gridCol w="3237353">
                  <a:extLst>
                    <a:ext uri="{9D8B030D-6E8A-4147-A177-3AD203B41FA5}">
                      <a16:colId xmlns:a16="http://schemas.microsoft.com/office/drawing/2014/main" val="368634424"/>
                    </a:ext>
                  </a:extLst>
                </a:gridCol>
              </a:tblGrid>
              <a:tr h="4282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943249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541665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18490"/>
                  </a:ext>
                </a:extLst>
              </a:tr>
              <a:tr h="42824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2452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09600" lvl="1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1.Agarwal, S., &amp; LeFevre, A. E. (2017). Finding healthcare at your fingertips: A case study of apps addressing healthcare needs in India. In Proceedings of the Ninth International Conference on Information and Communication Technologies and Development (ICTD). </a:t>
            </a:r>
          </a:p>
          <a:p>
            <a:pPr marL="609600" lvl="1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2. Hossain, M. S., &amp; Ahmed, K. (2019). Telemedicine system using Hospital Finder app. In 2019 3rd International Conference on Electrical, Computer &amp; Telecommunication Engineering (ICECTE).</a:t>
            </a:r>
          </a:p>
          <a:p>
            <a:pPr marL="609600" lvl="1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3. Mehta, N., Pandit, A., &amp; Shukla, S. (2016). Hospital Finder mobile applications: a systematic review. International Journal of Pharmacy &amp; Technology, 8(3), 16065-16073.</a:t>
            </a:r>
          </a:p>
          <a:p>
            <a:pPr marL="609600" lvl="1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4. National Institute of Standards and Technology (NIST). (2020). Digital Identity Guidelines: Authentication and Lifecycle Management. Retrieved from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https://nvlpubs.nist.gov/nistpubs/SpecialPublications/NIST.SP.800-63b.pdf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Llorens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-Montes, F. J., Ruiz-Moreno, A., &amp; del Barrio-García, S. (2015). Hospital Finder applications and service quality: Influencing patient loyalty and recommendation. Computers in Human Behavior, 48, 542-549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dirty="0"/>
              <a:t>PSCS211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IN" sz="2900" dirty="0">
                <a:latin typeface="Cambria" panose="02040503050406030204" pitchFamily="18" charset="0"/>
                <a:ea typeface="Cambria" panose="02040503050406030204" pitchFamily="18" charset="0"/>
              </a:rPr>
              <a:t>CDK Global(India) Pvt Ltd</a:t>
            </a:r>
            <a:endParaRPr lang="en-US" sz="2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</a:p>
          <a:p>
            <a:pPr marL="342900" lvl="0" indent="-19050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en-US" dirty="0"/>
              <a:t> 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 the state of mind that a common person is in during a medical emergency, it becomes difficult to take calculated decisions such as which hospital to rush to. This lapse of decision could mean the difference between life or death for a loved one. Additionally, there are several aspects to consider such as availability of the required medical facilities, medicines, blood group and specialists to provide the patient with a maximum chance of survival in those crucial moments. Our app aims to be the solution, giving the user all the necessary information during a medical emergency taking into account their location and requirements and providing the best-suited hospital in that hour of need.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900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Simple</a:t>
            </a:r>
            <a:endParaRPr sz="29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890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https://github.com/SAINATH18-hub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/CSE-G32-CAPSTONE-PROJECT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Frontend: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Mobile App: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React Native, Flutter, or Android (Kotlin)/iOS (Swift)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Backend: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Server-Side Framework: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Node.js (Express), Django, or Flask</a:t>
            </a:r>
          </a:p>
          <a:p>
            <a:pPr marL="4953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Database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MySQL, PostgreSQL, or 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Api’s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Google Maps API (for location services)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Hospital information APIs or manually entered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SMS or email notification services (Twilio, SendGrid)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Software Requirements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/>
              <a:t>Android Studio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/>
              <a:t>HTML &amp; HTML5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/>
              <a:t>CSS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/>
              <a:t>Google Maps API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IN" dirty="0"/>
              <a:t>Node.js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200" dirty="0">
                <a:latin typeface="Cambria" panose="02040503050406030204" pitchFamily="18" charset="0"/>
                <a:ea typeface="Cambria" panose="02040503050406030204" pitchFamily="18" charset="0"/>
              </a:rPr>
              <a:t>Location-Based Challenges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Complexity of Hospital Selection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Medical Facilities</a:t>
            </a: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Medicines</a:t>
            </a: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Blood Group</a:t>
            </a:r>
          </a:p>
          <a:p>
            <a:pPr marL="438150" lvl="0" indent="-28575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 pitchFamily="34" charset="0"/>
              <a:buChar char="•"/>
            </a:pP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Specialists</a:t>
            </a:r>
            <a:endParaRPr lang="en-IN" sz="1400" dirty="0"/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Storage and Transmission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Performance Overhead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IN" sz="2000" dirty="0">
                <a:latin typeface="Cambria" pitchFamily="18" charset="0"/>
                <a:ea typeface="Cambria" pitchFamily="18" charset="0"/>
              </a:rPr>
              <a:t>Feature Preservation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 dirty="0"/>
              <a:t>Timeline of the Project (Gantt Chart)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7AA04D-3F06-B91B-D304-D032746AE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957" y="1865210"/>
            <a:ext cx="9582150" cy="3324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B4FA12-8ADE-DBC8-B1CA-5A1718DABE35}"/>
              </a:ext>
            </a:extLst>
          </p:cNvPr>
          <p:cNvSpPr txBox="1"/>
          <p:nvPr/>
        </p:nvSpPr>
        <p:spPr>
          <a:xfrm>
            <a:off x="1524000" y="2320413"/>
            <a:ext cx="29988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Final Report and Presentation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9C9599-0A7F-064F-AF3D-9B7BF7619756}"/>
              </a:ext>
            </a:extLst>
          </p:cNvPr>
          <p:cNvSpPr txBox="1"/>
          <p:nvPr/>
        </p:nvSpPr>
        <p:spPr>
          <a:xfrm>
            <a:off x="2104103" y="3068000"/>
            <a:ext cx="29103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Testing and Refinement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4A9E04-C7C3-570C-9F71-DFDF567CB9C2}"/>
              </a:ext>
            </a:extLst>
          </p:cNvPr>
          <p:cNvSpPr txBox="1"/>
          <p:nvPr/>
        </p:nvSpPr>
        <p:spPr>
          <a:xfrm>
            <a:off x="580103" y="3823834"/>
            <a:ext cx="40508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Development of App(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Frontend&amp;Backend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616CD1-9052-2142-A147-AD209D15485F}"/>
              </a:ext>
            </a:extLst>
          </p:cNvPr>
          <p:cNvSpPr txBox="1"/>
          <p:nvPr/>
        </p:nvSpPr>
        <p:spPr>
          <a:xfrm>
            <a:off x="2189829" y="4607180"/>
            <a:ext cx="3217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Research and Analysis</a:t>
            </a:r>
            <a:endParaRPr lang="en-IN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B39AA-CF62-6ECD-FF29-F3232CE8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 (Gantt Chart)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6B449-E310-8E4F-B5FF-2DEBACEFC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Research and Analysis: September 2024 -October 2024 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Development of App(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Frontend&amp;Backend</a:t>
            </a:r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):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October 2024 - November 2024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Testing and Refinement: November 2024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Final Report and Presentation: December 2024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  ( it will take around 3 to 4 months)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018900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755</Words>
  <Application>Microsoft Office PowerPoint</Application>
  <PresentationFormat>Widescreen</PresentationFormat>
  <Paragraphs>97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Cambria</vt:lpstr>
      <vt:lpstr>Courier New</vt:lpstr>
      <vt:lpstr>Verdana</vt:lpstr>
      <vt:lpstr>Wingdings</vt:lpstr>
      <vt:lpstr>Bioinformatics</vt:lpstr>
      <vt:lpstr>Hospital Finder</vt:lpstr>
      <vt:lpstr>Content</vt:lpstr>
      <vt:lpstr>Problem Statement Number: PSCS211</vt:lpstr>
      <vt:lpstr>Github Link</vt:lpstr>
      <vt:lpstr>Analysis of Problem Statement</vt:lpstr>
      <vt:lpstr>Analysis of Problem Statement (contd...)</vt:lpstr>
      <vt:lpstr>Analysis of Problem Statement (contd...)</vt:lpstr>
      <vt:lpstr>Timeline of the Project (Gantt Chart)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venkata sainath reddy kudala</cp:lastModifiedBy>
  <cp:revision>70</cp:revision>
  <dcterms:modified xsi:type="dcterms:W3CDTF">2024-09-14T04:58:30Z</dcterms:modified>
</cp:coreProperties>
</file>