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80022"/>
            <a:ext cx="822960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069" y="929766"/>
            <a:ext cx="8023860" cy="349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59225" y="4816276"/>
            <a:ext cx="238188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6750" y="4781712"/>
            <a:ext cx="248284" cy="275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63"/>
            <a:ext cx="9149080" cy="1066800"/>
            <a:chOff x="0" y="63"/>
            <a:chExt cx="9149080" cy="1066800"/>
          </a:xfrm>
        </p:grpSpPr>
        <p:sp>
          <p:nvSpPr>
            <p:cNvPr id="7" name="object 7"/>
            <p:cNvSpPr/>
            <p:nvPr/>
          </p:nvSpPr>
          <p:spPr>
            <a:xfrm>
              <a:off x="4763" y="4825"/>
              <a:ext cx="9139555" cy="1057275"/>
            </a:xfrm>
            <a:custGeom>
              <a:avLst/>
              <a:gdLst/>
              <a:ahLst/>
              <a:cxnLst/>
              <a:rect l="l" t="t" r="r" b="b"/>
              <a:pathLst>
                <a:path w="9139555" h="1057275">
                  <a:moveTo>
                    <a:pt x="0" y="1057275"/>
                  </a:moveTo>
                  <a:lnTo>
                    <a:pt x="9139236" y="1057275"/>
                  </a:lnTo>
                  <a:lnTo>
                    <a:pt x="9139236" y="0"/>
                  </a:lnTo>
                  <a:lnTo>
                    <a:pt x="0" y="0"/>
                  </a:lnTo>
                  <a:lnTo>
                    <a:pt x="0" y="1057275"/>
                  </a:lnTo>
                  <a:close/>
                </a:path>
              </a:pathLst>
            </a:custGeom>
            <a:solidFill>
              <a:srgbClr val="92B8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63" y="4825"/>
              <a:ext cx="9139555" cy="1057275"/>
            </a:xfrm>
            <a:custGeom>
              <a:avLst/>
              <a:gdLst/>
              <a:ahLst/>
              <a:cxnLst/>
              <a:rect l="l" t="t" r="r" b="b"/>
              <a:pathLst>
                <a:path w="9139555" h="1057275">
                  <a:moveTo>
                    <a:pt x="0" y="1057275"/>
                  </a:moveTo>
                  <a:lnTo>
                    <a:pt x="9139236" y="1057275"/>
                  </a:lnTo>
                </a:path>
                <a:path w="9139555" h="1057275">
                  <a:moveTo>
                    <a:pt x="9139236" y="0"/>
                  </a:moveTo>
                  <a:lnTo>
                    <a:pt x="0" y="0"/>
                  </a:lnTo>
                  <a:lnTo>
                    <a:pt x="0" y="10572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82114" y="131444"/>
            <a:ext cx="578548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5"/>
              <a:t>CGB1201</a:t>
            </a:r>
            <a:r>
              <a:rPr dirty="0" sz="2750"/>
              <a:t> </a:t>
            </a:r>
            <a:r>
              <a:rPr dirty="0" sz="2750" spc="15"/>
              <a:t>–</a:t>
            </a:r>
            <a:r>
              <a:rPr dirty="0" sz="2750" spc="5"/>
              <a:t> </a:t>
            </a:r>
            <a:r>
              <a:rPr dirty="0" sz="2750" spc="30"/>
              <a:t>JAVA</a:t>
            </a:r>
            <a:r>
              <a:rPr dirty="0" sz="2750" spc="-25"/>
              <a:t> </a:t>
            </a:r>
            <a:r>
              <a:rPr dirty="0" sz="2750" spc="35"/>
              <a:t>PROGRAMMING</a:t>
            </a:r>
            <a:endParaRPr sz="2750"/>
          </a:p>
        </p:txBody>
      </p:sp>
      <p:sp>
        <p:nvSpPr>
          <p:cNvPr id="10" name="object 10"/>
          <p:cNvSpPr txBox="1"/>
          <p:nvPr/>
        </p:nvSpPr>
        <p:spPr>
          <a:xfrm>
            <a:off x="773747" y="1329308"/>
            <a:ext cx="7376159" cy="78549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659130" marR="5080" indent="-647065">
              <a:lnSpc>
                <a:spcPct val="102200"/>
              </a:lnSpc>
              <a:spcBef>
                <a:spcPts val="65"/>
              </a:spcBef>
            </a:pPr>
            <a:r>
              <a:rPr dirty="0" sz="2450" spc="20" b="1">
                <a:latin typeface="Times New Roman"/>
                <a:cs typeface="Times New Roman"/>
              </a:rPr>
              <a:t>Department</a:t>
            </a:r>
            <a:r>
              <a:rPr dirty="0" sz="2450" spc="50" b="1">
                <a:latin typeface="Times New Roman"/>
                <a:cs typeface="Times New Roman"/>
              </a:rPr>
              <a:t> </a:t>
            </a:r>
            <a:r>
              <a:rPr dirty="0" sz="2450" spc="-10" b="1">
                <a:latin typeface="Times New Roman"/>
                <a:cs typeface="Times New Roman"/>
              </a:rPr>
              <a:t>of</a:t>
            </a:r>
            <a:r>
              <a:rPr dirty="0" sz="2450" spc="55" b="1">
                <a:latin typeface="Times New Roman"/>
                <a:cs typeface="Times New Roman"/>
              </a:rPr>
              <a:t> </a:t>
            </a:r>
            <a:r>
              <a:rPr dirty="0" sz="2450" spc="20" b="1">
                <a:latin typeface="Times New Roman"/>
                <a:cs typeface="Times New Roman"/>
              </a:rPr>
              <a:t>Artificial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20" b="1">
                <a:latin typeface="Times New Roman"/>
                <a:cs typeface="Times New Roman"/>
              </a:rPr>
              <a:t>Intelligence</a:t>
            </a:r>
            <a:r>
              <a:rPr dirty="0" sz="2450" b="1">
                <a:latin typeface="Times New Roman"/>
                <a:cs typeface="Times New Roman"/>
              </a:rPr>
              <a:t> </a:t>
            </a:r>
            <a:r>
              <a:rPr dirty="0" sz="2450" spc="15" b="1">
                <a:latin typeface="Times New Roman"/>
                <a:cs typeface="Times New Roman"/>
              </a:rPr>
              <a:t>and</a:t>
            </a:r>
            <a:r>
              <a:rPr dirty="0" sz="2450" spc="25" b="1">
                <a:latin typeface="Times New Roman"/>
                <a:cs typeface="Times New Roman"/>
              </a:rPr>
              <a:t> </a:t>
            </a:r>
            <a:r>
              <a:rPr dirty="0" sz="2450" spc="20" b="1">
                <a:latin typeface="Times New Roman"/>
                <a:cs typeface="Times New Roman"/>
              </a:rPr>
              <a:t>Data</a:t>
            </a:r>
            <a:r>
              <a:rPr dirty="0" sz="2450" spc="15" b="1">
                <a:latin typeface="Times New Roman"/>
                <a:cs typeface="Times New Roman"/>
              </a:rPr>
              <a:t> </a:t>
            </a:r>
            <a:r>
              <a:rPr dirty="0" sz="2450" spc="10" b="1">
                <a:latin typeface="Times New Roman"/>
                <a:cs typeface="Times New Roman"/>
              </a:rPr>
              <a:t>Science </a:t>
            </a:r>
            <a:r>
              <a:rPr dirty="0" sz="2450" spc="-600" b="1">
                <a:latin typeface="Times New Roman"/>
                <a:cs typeface="Times New Roman"/>
              </a:rPr>
              <a:t> </a:t>
            </a:r>
            <a:r>
              <a:rPr dirty="0" sz="2450" spc="20" b="1">
                <a:latin typeface="Times New Roman"/>
                <a:cs typeface="Times New Roman"/>
              </a:rPr>
              <a:t>Academic</a:t>
            </a:r>
            <a:r>
              <a:rPr dirty="0" sz="2450" spc="5" b="1">
                <a:latin typeface="Times New Roman"/>
                <a:cs typeface="Times New Roman"/>
              </a:rPr>
              <a:t> </a:t>
            </a:r>
            <a:r>
              <a:rPr dirty="0" sz="2450" spc="25" b="1">
                <a:latin typeface="Times New Roman"/>
                <a:cs typeface="Times New Roman"/>
              </a:rPr>
              <a:t>Year:</a:t>
            </a:r>
            <a:r>
              <a:rPr dirty="0" sz="2450" spc="-15" b="1">
                <a:latin typeface="Times New Roman"/>
                <a:cs typeface="Times New Roman"/>
              </a:rPr>
              <a:t> </a:t>
            </a:r>
            <a:r>
              <a:rPr dirty="0" sz="2450" spc="20" b="1">
                <a:latin typeface="Times New Roman"/>
                <a:cs typeface="Times New Roman"/>
              </a:rPr>
              <a:t>2024</a:t>
            </a:r>
            <a:r>
              <a:rPr dirty="0" sz="2450" spc="60" b="1">
                <a:latin typeface="Times New Roman"/>
                <a:cs typeface="Times New Roman"/>
              </a:rPr>
              <a:t> </a:t>
            </a:r>
            <a:r>
              <a:rPr dirty="0" sz="2450" spc="15" b="1">
                <a:latin typeface="Times New Roman"/>
                <a:cs typeface="Times New Roman"/>
              </a:rPr>
              <a:t>–</a:t>
            </a:r>
            <a:r>
              <a:rPr dirty="0" sz="2450" spc="20" b="1">
                <a:latin typeface="Times New Roman"/>
                <a:cs typeface="Times New Roman"/>
              </a:rPr>
              <a:t> 2025</a:t>
            </a:r>
            <a:r>
              <a:rPr dirty="0" sz="2450" spc="15" b="1">
                <a:latin typeface="Times New Roman"/>
                <a:cs typeface="Times New Roman"/>
              </a:rPr>
              <a:t> </a:t>
            </a:r>
            <a:r>
              <a:rPr dirty="0" sz="2450" spc="30" b="1">
                <a:latin typeface="Times New Roman"/>
                <a:cs typeface="Times New Roman"/>
              </a:rPr>
              <a:t>(Odd </a:t>
            </a:r>
            <a:r>
              <a:rPr dirty="0" sz="2450" spc="15" b="1">
                <a:latin typeface="Times New Roman"/>
                <a:cs typeface="Times New Roman"/>
              </a:rPr>
              <a:t>Semester)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19" y="2474213"/>
            <a:ext cx="2366010" cy="2312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20" b="1">
                <a:latin typeface="Times New Roman"/>
                <a:cs typeface="Times New Roman"/>
              </a:rPr>
              <a:t>Register</a:t>
            </a:r>
            <a:r>
              <a:rPr dirty="0" sz="2450" spc="-60" b="1">
                <a:latin typeface="Times New Roman"/>
                <a:cs typeface="Times New Roman"/>
              </a:rPr>
              <a:t> </a:t>
            </a:r>
            <a:r>
              <a:rPr dirty="0" sz="2450" spc="30" b="1">
                <a:latin typeface="Times New Roman"/>
                <a:cs typeface="Times New Roman"/>
              </a:rPr>
              <a:t>Number</a:t>
            </a:r>
            <a:endParaRPr sz="2450">
              <a:latin typeface="Times New Roman"/>
              <a:cs typeface="Times New Roman"/>
            </a:endParaRPr>
          </a:p>
          <a:p>
            <a:pPr marL="12700" marR="1109980">
              <a:lnSpc>
                <a:spcPct val="102200"/>
              </a:lnSpc>
            </a:pPr>
            <a:r>
              <a:rPr dirty="0" sz="2450" spc="35" b="1">
                <a:latin typeface="Times New Roman"/>
                <a:cs typeface="Times New Roman"/>
              </a:rPr>
              <a:t>Name </a:t>
            </a:r>
            <a:r>
              <a:rPr dirty="0" sz="2450" spc="40" b="1">
                <a:latin typeface="Times New Roman"/>
                <a:cs typeface="Times New Roman"/>
              </a:rPr>
              <a:t> </a:t>
            </a:r>
            <a:r>
              <a:rPr dirty="0" sz="2450" spc="30" b="1">
                <a:latin typeface="Times New Roman"/>
                <a:cs typeface="Times New Roman"/>
              </a:rPr>
              <a:t>Year </a:t>
            </a:r>
            <a:r>
              <a:rPr dirty="0" sz="2450" spc="35" b="1">
                <a:latin typeface="Times New Roman"/>
                <a:cs typeface="Times New Roman"/>
              </a:rPr>
              <a:t> </a:t>
            </a:r>
            <a:r>
              <a:rPr dirty="0" sz="2450" spc="60" b="1">
                <a:latin typeface="Times New Roman"/>
                <a:cs typeface="Times New Roman"/>
              </a:rPr>
              <a:t>S</a:t>
            </a:r>
            <a:r>
              <a:rPr dirty="0" sz="2450" spc="-40" b="1">
                <a:latin typeface="Times New Roman"/>
                <a:cs typeface="Times New Roman"/>
              </a:rPr>
              <a:t>e</a:t>
            </a:r>
            <a:r>
              <a:rPr dirty="0" sz="2450" spc="55" b="1">
                <a:latin typeface="Times New Roman"/>
                <a:cs typeface="Times New Roman"/>
              </a:rPr>
              <a:t>m</a:t>
            </a:r>
            <a:r>
              <a:rPr dirty="0" sz="2450" spc="35" b="1">
                <a:latin typeface="Times New Roman"/>
                <a:cs typeface="Times New Roman"/>
              </a:rPr>
              <a:t>e</a:t>
            </a:r>
            <a:r>
              <a:rPr dirty="0" sz="2450" spc="15" b="1">
                <a:latin typeface="Times New Roman"/>
                <a:cs typeface="Times New Roman"/>
              </a:rPr>
              <a:t>s</a:t>
            </a:r>
            <a:r>
              <a:rPr dirty="0" sz="2450" spc="10" b="1">
                <a:latin typeface="Times New Roman"/>
                <a:cs typeface="Times New Roman"/>
              </a:rPr>
              <a:t>t</a:t>
            </a:r>
            <a:r>
              <a:rPr dirty="0" sz="2450" spc="30" b="1">
                <a:latin typeface="Times New Roman"/>
                <a:cs typeface="Times New Roman"/>
              </a:rPr>
              <a:t>e</a:t>
            </a:r>
            <a:r>
              <a:rPr dirty="0" sz="2450" spc="5" b="1">
                <a:latin typeface="Times New Roman"/>
                <a:cs typeface="Times New Roman"/>
              </a:rPr>
              <a:t>r  </a:t>
            </a:r>
            <a:r>
              <a:rPr dirty="0" sz="2450" spc="15" b="1">
                <a:latin typeface="Times New Roman"/>
                <a:cs typeface="Times New Roman"/>
              </a:rPr>
              <a:t>Section </a:t>
            </a:r>
            <a:r>
              <a:rPr dirty="0" sz="2450" spc="20" b="1">
                <a:latin typeface="Times New Roman"/>
                <a:cs typeface="Times New Roman"/>
              </a:rPr>
              <a:t> Date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6544" y="2474213"/>
            <a:ext cx="4156710" cy="2312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10" b="1">
                <a:latin typeface="Times New Roman"/>
                <a:cs typeface="Times New Roman"/>
              </a:rPr>
              <a:t>:</a:t>
            </a:r>
            <a:r>
              <a:rPr dirty="0" sz="2450" spc="15" b="1">
                <a:latin typeface="Times New Roman"/>
                <a:cs typeface="Times New Roman"/>
              </a:rPr>
              <a:t> </a:t>
            </a:r>
            <a:r>
              <a:rPr dirty="0" sz="2450" spc="20" b="1">
                <a:latin typeface="Times New Roman"/>
                <a:cs typeface="Times New Roman"/>
              </a:rPr>
              <a:t>2303811724321094</a:t>
            </a:r>
            <a:endParaRPr sz="2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65"/>
              </a:spcBef>
            </a:pPr>
            <a:r>
              <a:rPr dirty="0" sz="2450" spc="5" b="1">
                <a:latin typeface="Times New Roman"/>
                <a:cs typeface="Times New Roman"/>
              </a:rPr>
              <a:t>:</a:t>
            </a:r>
            <a:r>
              <a:rPr dirty="0" sz="2450" spc="45" b="1">
                <a:latin typeface="Times New Roman"/>
                <a:cs typeface="Times New Roman"/>
              </a:rPr>
              <a:t> </a:t>
            </a:r>
            <a:r>
              <a:rPr dirty="0" sz="2450" spc="5" b="1">
                <a:latin typeface="Times New Roman"/>
                <a:cs typeface="Times New Roman"/>
              </a:rPr>
              <a:t>SAI</a:t>
            </a:r>
            <a:r>
              <a:rPr dirty="0" sz="2450" spc="-15" b="1">
                <a:latin typeface="Times New Roman"/>
                <a:cs typeface="Times New Roman"/>
              </a:rPr>
              <a:t> </a:t>
            </a:r>
            <a:r>
              <a:rPr dirty="0" sz="2450" spc="30" b="1">
                <a:latin typeface="Times New Roman"/>
                <a:cs typeface="Times New Roman"/>
              </a:rPr>
              <a:t>NITHICK</a:t>
            </a:r>
            <a:r>
              <a:rPr dirty="0" sz="2450" spc="-5" b="1">
                <a:latin typeface="Times New Roman"/>
                <a:cs typeface="Times New Roman"/>
              </a:rPr>
              <a:t> </a:t>
            </a:r>
            <a:r>
              <a:rPr dirty="0" sz="2450" spc="25" b="1">
                <a:latin typeface="Times New Roman"/>
                <a:cs typeface="Times New Roman"/>
              </a:rPr>
              <a:t>ROSHAAN</a:t>
            </a:r>
            <a:r>
              <a:rPr dirty="0" sz="2450" spc="60" b="1">
                <a:latin typeface="Times New Roman"/>
                <a:cs typeface="Times New Roman"/>
              </a:rPr>
              <a:t> </a:t>
            </a:r>
            <a:r>
              <a:rPr dirty="0" sz="2450" spc="10" b="1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65"/>
              </a:spcBef>
            </a:pPr>
            <a:r>
              <a:rPr dirty="0" sz="2450" spc="10" b="1">
                <a:latin typeface="Times New Roman"/>
                <a:cs typeface="Times New Roman"/>
              </a:rPr>
              <a:t>:</a:t>
            </a:r>
            <a:r>
              <a:rPr dirty="0" sz="2450" spc="25" b="1">
                <a:latin typeface="Times New Roman"/>
                <a:cs typeface="Times New Roman"/>
              </a:rPr>
              <a:t> </a:t>
            </a:r>
            <a:r>
              <a:rPr dirty="0" sz="2450" spc="10" b="1">
                <a:latin typeface="Times New Roman"/>
                <a:cs typeface="Times New Roman"/>
              </a:rPr>
              <a:t>II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10" b="1">
                <a:latin typeface="Times New Roman"/>
                <a:cs typeface="Times New Roman"/>
              </a:rPr>
              <a:t>Year</a:t>
            </a:r>
            <a:endParaRPr sz="2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65"/>
              </a:spcBef>
            </a:pPr>
            <a:r>
              <a:rPr dirty="0" sz="2450" spc="10" b="1">
                <a:latin typeface="Times New Roman"/>
                <a:cs typeface="Times New Roman"/>
              </a:rPr>
              <a:t>:</a:t>
            </a:r>
            <a:r>
              <a:rPr dirty="0" sz="2450" spc="15" b="1">
                <a:latin typeface="Times New Roman"/>
                <a:cs typeface="Times New Roman"/>
              </a:rPr>
              <a:t> </a:t>
            </a:r>
            <a:r>
              <a:rPr dirty="0" sz="2450" spc="10" b="1">
                <a:latin typeface="Times New Roman"/>
                <a:cs typeface="Times New Roman"/>
              </a:rPr>
              <a:t>III</a:t>
            </a:r>
            <a:endParaRPr sz="2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65"/>
              </a:spcBef>
            </a:pPr>
            <a:r>
              <a:rPr dirty="0" sz="2450" spc="10" b="1">
                <a:latin typeface="Times New Roman"/>
                <a:cs typeface="Times New Roman"/>
              </a:rPr>
              <a:t>: </a:t>
            </a:r>
            <a:r>
              <a:rPr dirty="0" sz="2450" spc="20" b="1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70"/>
              </a:spcBef>
            </a:pPr>
            <a:r>
              <a:rPr dirty="0" sz="2450" spc="5" b="1">
                <a:latin typeface="Times New Roman"/>
                <a:cs typeface="Times New Roman"/>
              </a:rPr>
              <a:t>:</a:t>
            </a:r>
            <a:r>
              <a:rPr dirty="0" sz="2450" spc="25" b="1">
                <a:latin typeface="Times New Roman"/>
                <a:cs typeface="Times New Roman"/>
              </a:rPr>
              <a:t> </a:t>
            </a:r>
            <a:r>
              <a:rPr dirty="0" sz="2450" spc="15" b="1">
                <a:latin typeface="Times New Roman"/>
                <a:cs typeface="Times New Roman"/>
              </a:rPr>
              <a:t>25-11-2024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150" y="4790122"/>
            <a:ext cx="1162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5">
                <a:solidFill>
                  <a:srgbClr val="464652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9225" y="4799647"/>
            <a:ext cx="23818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CGB1201</a:t>
            </a:r>
            <a:r>
              <a:rPr dirty="0" sz="1200" spc="-4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–</a:t>
            </a:r>
            <a:r>
              <a:rPr dirty="0" sz="1200" spc="-2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64652"/>
                </a:solidFill>
                <a:latin typeface="Times New Roman"/>
                <a:cs typeface="Times New Roman"/>
              </a:rPr>
              <a:t>JAVA</a:t>
            </a:r>
            <a:r>
              <a:rPr dirty="0" sz="1200" spc="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64652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Module</a:t>
            </a:r>
            <a:r>
              <a:rPr dirty="0" sz="3200" spc="20"/>
              <a:t> </a:t>
            </a:r>
            <a:r>
              <a:rPr dirty="0" sz="3200" spc="-5"/>
              <a:t>Description</a:t>
            </a:r>
            <a:r>
              <a:rPr dirty="0" sz="3200" spc="-40"/>
              <a:t> </a:t>
            </a:r>
            <a:r>
              <a:rPr dirty="0" sz="3200"/>
              <a:t>(Cont..)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305" y="929766"/>
            <a:ext cx="7678420" cy="349948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600" spc="90" b="1">
                <a:latin typeface="Arial"/>
                <a:cs typeface="Arial"/>
              </a:rPr>
              <a:t>Order</a:t>
            </a:r>
            <a:r>
              <a:rPr dirty="0" sz="2600" spc="-4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Management</a:t>
            </a:r>
            <a:r>
              <a:rPr dirty="0" sz="2600" spc="-5" b="1">
                <a:latin typeface="Arial"/>
                <a:cs typeface="Arial"/>
              </a:rPr>
              <a:t> </a:t>
            </a:r>
            <a:r>
              <a:rPr dirty="0" sz="2600" spc="-65" b="1">
                <a:latin typeface="Arial"/>
                <a:cs typeface="Arial"/>
              </a:rPr>
              <a:t>Module</a:t>
            </a:r>
            <a:r>
              <a:rPr dirty="0" sz="2600" spc="-65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470534" marR="10795" indent="-457834">
              <a:lnSpc>
                <a:spcPct val="99900"/>
              </a:lnSpc>
              <a:spcBef>
                <a:spcPts val="565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170" b="1">
                <a:latin typeface="Arial"/>
                <a:cs typeface="Arial"/>
              </a:rPr>
              <a:t>I</a:t>
            </a:r>
            <a:r>
              <a:rPr dirty="0" sz="2600" spc="-95" b="1">
                <a:latin typeface="Arial"/>
                <a:cs typeface="Arial"/>
              </a:rPr>
              <a:t>npu</a:t>
            </a:r>
            <a:r>
              <a:rPr dirty="0" sz="2600" spc="200" b="1">
                <a:latin typeface="Arial"/>
                <a:cs typeface="Arial"/>
              </a:rPr>
              <a:t>t</a:t>
            </a:r>
            <a:r>
              <a:rPr dirty="0" sz="2600" spc="5" b="1">
                <a:latin typeface="Arial"/>
                <a:cs typeface="Arial"/>
              </a:rPr>
              <a:t> </a:t>
            </a:r>
            <a:r>
              <a:rPr dirty="0" sz="2600" spc="-90" b="1">
                <a:latin typeface="Arial"/>
                <a:cs typeface="Arial"/>
              </a:rPr>
              <a:t>P</a:t>
            </a:r>
            <a:r>
              <a:rPr dirty="0" sz="2600" spc="-30" b="1">
                <a:latin typeface="Arial"/>
                <a:cs typeface="Arial"/>
              </a:rPr>
              <a:t>a</a:t>
            </a:r>
            <a:r>
              <a:rPr dirty="0" sz="2600" spc="110" b="1">
                <a:latin typeface="Arial"/>
                <a:cs typeface="Arial"/>
              </a:rPr>
              <a:t>r</a:t>
            </a:r>
            <a:r>
              <a:rPr dirty="0" sz="2600" spc="-225" b="1">
                <a:latin typeface="Arial"/>
                <a:cs typeface="Arial"/>
              </a:rPr>
              <a:t>s</a:t>
            </a:r>
            <a:r>
              <a:rPr dirty="0" sz="2600" spc="-150" b="1">
                <a:latin typeface="Arial"/>
                <a:cs typeface="Arial"/>
              </a:rPr>
              <a:t>i</a:t>
            </a:r>
            <a:r>
              <a:rPr dirty="0" sz="2600" spc="-25" b="1">
                <a:latin typeface="Arial"/>
                <a:cs typeface="Arial"/>
              </a:rPr>
              <a:t>n</a:t>
            </a:r>
            <a:r>
              <a:rPr dirty="0" sz="2600" spc="-165" b="1">
                <a:latin typeface="Arial"/>
                <a:cs typeface="Arial"/>
              </a:rPr>
              <a:t>g</a:t>
            </a:r>
            <a:r>
              <a:rPr dirty="0" sz="2600" spc="-50" b="1">
                <a:latin typeface="Arial"/>
                <a:cs typeface="Arial"/>
              </a:rPr>
              <a:t> </a:t>
            </a:r>
            <a:r>
              <a:rPr dirty="0" sz="2600" spc="-100" b="1">
                <a:latin typeface="Arial"/>
                <a:cs typeface="Arial"/>
              </a:rPr>
              <a:t>a</a:t>
            </a:r>
            <a:r>
              <a:rPr dirty="0" sz="2600" spc="-25" b="1">
                <a:latin typeface="Arial"/>
                <a:cs typeface="Arial"/>
              </a:rPr>
              <a:t>n</a:t>
            </a:r>
            <a:r>
              <a:rPr dirty="0" sz="2600" spc="-60" b="1">
                <a:latin typeface="Arial"/>
                <a:cs typeface="Arial"/>
              </a:rPr>
              <a:t>d</a:t>
            </a:r>
            <a:r>
              <a:rPr dirty="0" sz="2600" spc="-80" b="1">
                <a:latin typeface="Arial"/>
                <a:cs typeface="Arial"/>
              </a:rPr>
              <a:t> </a:t>
            </a:r>
            <a:r>
              <a:rPr dirty="0" sz="2600" spc="140" b="1">
                <a:latin typeface="Arial"/>
                <a:cs typeface="Arial"/>
              </a:rPr>
              <a:t>V</a:t>
            </a:r>
            <a:r>
              <a:rPr dirty="0" sz="2600" spc="-30" b="1">
                <a:latin typeface="Arial"/>
                <a:cs typeface="Arial"/>
              </a:rPr>
              <a:t>a</a:t>
            </a:r>
            <a:r>
              <a:rPr dirty="0" sz="2600" spc="-55" b="1">
                <a:latin typeface="Arial"/>
                <a:cs typeface="Arial"/>
              </a:rPr>
              <a:t>li</a:t>
            </a:r>
            <a:r>
              <a:rPr dirty="0" sz="2600" spc="-25" b="1">
                <a:latin typeface="Arial"/>
                <a:cs typeface="Arial"/>
              </a:rPr>
              <a:t>d</a:t>
            </a:r>
            <a:r>
              <a:rPr dirty="0" sz="2600" spc="-100" b="1">
                <a:latin typeface="Arial"/>
                <a:cs typeface="Arial"/>
              </a:rPr>
              <a:t>a</a:t>
            </a:r>
            <a:r>
              <a:rPr dirty="0" sz="2600" spc="180" b="1">
                <a:latin typeface="Arial"/>
                <a:cs typeface="Arial"/>
              </a:rPr>
              <a:t>t</a:t>
            </a:r>
            <a:r>
              <a:rPr dirty="0" sz="2600" spc="-55" b="1">
                <a:latin typeface="Arial"/>
                <a:cs typeface="Arial"/>
              </a:rPr>
              <a:t>i</a:t>
            </a:r>
            <a:r>
              <a:rPr dirty="0" sz="2600" spc="-25" b="1">
                <a:latin typeface="Arial"/>
                <a:cs typeface="Arial"/>
              </a:rPr>
              <a:t>o</a:t>
            </a:r>
            <a:r>
              <a:rPr dirty="0" sz="2600" spc="-35" b="1">
                <a:latin typeface="Arial"/>
                <a:cs typeface="Arial"/>
              </a:rPr>
              <a:t>n</a:t>
            </a:r>
            <a:r>
              <a:rPr dirty="0" sz="2600" spc="-345">
                <a:latin typeface="Tahoma"/>
                <a:cs typeface="Tahoma"/>
              </a:rPr>
              <a:t>: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P</a:t>
            </a:r>
            <a:r>
              <a:rPr dirty="0" sz="2600" spc="-85">
                <a:latin typeface="Tahoma"/>
                <a:cs typeface="Tahoma"/>
              </a:rPr>
              <a:t>a</a:t>
            </a:r>
            <a:r>
              <a:rPr dirty="0" sz="2600" spc="-50">
                <a:latin typeface="Tahoma"/>
                <a:cs typeface="Tahoma"/>
              </a:rPr>
              <a:t>r</a:t>
            </a:r>
            <a:r>
              <a:rPr dirty="0" sz="2600" spc="-190">
                <a:latin typeface="Tahoma"/>
                <a:cs typeface="Tahoma"/>
              </a:rPr>
              <a:t>s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180">
                <a:latin typeface="Tahoma"/>
                <a:cs typeface="Tahoma"/>
              </a:rPr>
              <a:t>u</a:t>
            </a:r>
            <a:r>
              <a:rPr dirty="0" sz="2600" spc="-190">
                <a:latin typeface="Tahoma"/>
                <a:cs typeface="Tahoma"/>
              </a:rPr>
              <a:t>s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100">
                <a:latin typeface="Tahoma"/>
                <a:cs typeface="Tahoma"/>
              </a:rPr>
              <a:t>r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80">
                <a:latin typeface="Tahoma"/>
                <a:cs typeface="Tahoma"/>
              </a:rPr>
              <a:t>n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-180">
                <a:latin typeface="Tahoma"/>
                <a:cs typeface="Tahoma"/>
              </a:rPr>
              <a:t>u</a:t>
            </a:r>
            <a:r>
              <a:rPr dirty="0" sz="2600" spc="5">
                <a:latin typeface="Tahoma"/>
                <a:cs typeface="Tahoma"/>
              </a:rPr>
              <a:t>t  </a:t>
            </a:r>
            <a:r>
              <a:rPr dirty="0" sz="2600" spc="-160">
                <a:latin typeface="Tahoma"/>
                <a:cs typeface="Tahoma"/>
              </a:rPr>
              <a:t>using</a:t>
            </a:r>
            <a:r>
              <a:rPr dirty="0" sz="2600" spc="-110">
                <a:latin typeface="Tahoma"/>
                <a:cs typeface="Tahoma"/>
              </a:rPr>
              <a:t> </a:t>
            </a:r>
            <a:r>
              <a:rPr dirty="0" sz="2600" spc="-5">
                <a:latin typeface="Consolas"/>
                <a:cs typeface="Consolas"/>
              </a:rPr>
              <a:t>Integer.parseInt</a:t>
            </a:r>
            <a:r>
              <a:rPr dirty="0" sz="2600" spc="-735">
                <a:latin typeface="Consolas"/>
                <a:cs typeface="Consolas"/>
              </a:rPr>
              <a:t> </a:t>
            </a:r>
            <a:r>
              <a:rPr dirty="0" sz="2600" spc="-175">
                <a:latin typeface="Tahoma"/>
                <a:cs typeface="Tahoma"/>
              </a:rPr>
              <a:t>and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checks</a:t>
            </a:r>
            <a:r>
              <a:rPr dirty="0" sz="2600" spc="-100">
                <a:latin typeface="Tahoma"/>
                <a:cs typeface="Tahoma"/>
              </a:rPr>
              <a:t> </a:t>
            </a:r>
            <a:r>
              <a:rPr dirty="0" sz="2600" spc="-40">
                <a:latin typeface="Tahoma"/>
                <a:cs typeface="Tahoma"/>
              </a:rPr>
              <a:t>for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-135">
                <a:latin typeface="Tahoma"/>
                <a:cs typeface="Tahoma"/>
              </a:rPr>
              <a:t>valid,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85">
                <a:latin typeface="Tahoma"/>
                <a:cs typeface="Tahoma"/>
              </a:rPr>
              <a:t>non- </a:t>
            </a:r>
            <a:r>
              <a:rPr dirty="0" sz="2600" spc="-795">
                <a:latin typeface="Tahoma"/>
                <a:cs typeface="Tahoma"/>
              </a:rPr>
              <a:t> </a:t>
            </a:r>
            <a:r>
              <a:rPr dirty="0" sz="2600" spc="-175">
                <a:latin typeface="Tahoma"/>
                <a:cs typeface="Tahoma"/>
              </a:rPr>
              <a:t>n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-215">
                <a:latin typeface="Tahoma"/>
                <a:cs typeface="Tahoma"/>
              </a:rPr>
              <a:t>ga</a:t>
            </a:r>
            <a:r>
              <a:rPr dirty="0" sz="2600" spc="-185">
                <a:latin typeface="Tahoma"/>
                <a:cs typeface="Tahoma"/>
              </a:rPr>
              <a:t>t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75">
                <a:latin typeface="Tahoma"/>
                <a:cs typeface="Tahoma"/>
              </a:rPr>
              <a:t>v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v</a:t>
            </a:r>
            <a:r>
              <a:rPr dirty="0" sz="2600" spc="-320">
                <a:latin typeface="Tahoma"/>
                <a:cs typeface="Tahoma"/>
              </a:rPr>
              <a:t>a</a:t>
            </a:r>
            <a:r>
              <a:rPr dirty="0" sz="2600">
                <a:latin typeface="Tahoma"/>
                <a:cs typeface="Tahoma"/>
              </a:rPr>
              <a:t>l</a:t>
            </a:r>
            <a:r>
              <a:rPr dirty="0" sz="2600" spc="-175">
                <a:latin typeface="Tahoma"/>
                <a:cs typeface="Tahoma"/>
              </a:rPr>
              <a:t>u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-190">
                <a:latin typeface="Tahoma"/>
                <a:cs typeface="Tahoma"/>
              </a:rPr>
              <a:t>s</a:t>
            </a:r>
            <a:r>
              <a:rPr dirty="0" sz="2600" spc="-215"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 marL="470534" marR="5080" indent="-457834">
              <a:lnSpc>
                <a:spcPct val="101099"/>
              </a:lnSpc>
              <a:spcBef>
                <a:spcPts val="600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55" b="1">
                <a:latin typeface="Arial"/>
                <a:cs typeface="Arial"/>
              </a:rPr>
              <a:t>C</a:t>
            </a:r>
            <a:r>
              <a:rPr dirty="0" sz="2600" spc="-10" b="1">
                <a:latin typeface="Arial"/>
                <a:cs typeface="Arial"/>
              </a:rPr>
              <a:t>a</a:t>
            </a:r>
            <a:r>
              <a:rPr dirty="0" sz="2600" spc="-50" b="1">
                <a:latin typeface="Arial"/>
                <a:cs typeface="Arial"/>
              </a:rPr>
              <a:t>l</a:t>
            </a:r>
            <a:r>
              <a:rPr dirty="0" sz="2600" spc="-105" b="1">
                <a:latin typeface="Arial"/>
                <a:cs typeface="Arial"/>
              </a:rPr>
              <a:t>c</a:t>
            </a:r>
            <a:r>
              <a:rPr dirty="0" sz="2600" spc="-90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l</a:t>
            </a:r>
            <a:r>
              <a:rPr dirty="0" sz="2600" spc="-30" b="1">
                <a:latin typeface="Arial"/>
                <a:cs typeface="Arial"/>
              </a:rPr>
              <a:t>a</a:t>
            </a:r>
            <a:r>
              <a:rPr dirty="0" sz="2600" spc="180" b="1">
                <a:latin typeface="Arial"/>
                <a:cs typeface="Arial"/>
              </a:rPr>
              <a:t>t</a:t>
            </a:r>
            <a:r>
              <a:rPr dirty="0" sz="2600" spc="-50" b="1">
                <a:latin typeface="Arial"/>
                <a:cs typeface="Arial"/>
              </a:rPr>
              <a:t>i</a:t>
            </a:r>
            <a:r>
              <a:rPr dirty="0" sz="2600" spc="-25" b="1">
                <a:latin typeface="Arial"/>
                <a:cs typeface="Arial"/>
              </a:rPr>
              <a:t>o</a:t>
            </a:r>
            <a:r>
              <a:rPr dirty="0" sz="2600" spc="-55" b="1">
                <a:latin typeface="Arial"/>
                <a:cs typeface="Arial"/>
              </a:rPr>
              <a:t>n</a:t>
            </a:r>
            <a:r>
              <a:rPr dirty="0" sz="2600" spc="-85" b="1">
                <a:latin typeface="Arial"/>
                <a:cs typeface="Arial"/>
              </a:rPr>
              <a:t> </a:t>
            </a:r>
            <a:r>
              <a:rPr dirty="0" sz="2600" spc="-90" b="1">
                <a:latin typeface="Arial"/>
                <a:cs typeface="Arial"/>
              </a:rPr>
              <a:t>E</a:t>
            </a:r>
            <a:r>
              <a:rPr dirty="0" sz="2600" spc="-20" b="1">
                <a:latin typeface="Arial"/>
                <a:cs typeface="Arial"/>
              </a:rPr>
              <a:t>n</a:t>
            </a:r>
            <a:r>
              <a:rPr dirty="0" sz="2600" spc="-245" b="1">
                <a:latin typeface="Arial"/>
                <a:cs typeface="Arial"/>
              </a:rPr>
              <a:t>g</a:t>
            </a:r>
            <a:r>
              <a:rPr dirty="0" sz="2600" spc="20" b="1">
                <a:latin typeface="Arial"/>
                <a:cs typeface="Arial"/>
              </a:rPr>
              <a:t>i</a:t>
            </a:r>
            <a:r>
              <a:rPr dirty="0" sz="2600" spc="-90" b="1">
                <a:latin typeface="Arial"/>
                <a:cs typeface="Arial"/>
              </a:rPr>
              <a:t>n</a:t>
            </a:r>
            <a:r>
              <a:rPr dirty="0" sz="2600" spc="15" b="1">
                <a:latin typeface="Arial"/>
                <a:cs typeface="Arial"/>
              </a:rPr>
              <a:t>e</a:t>
            </a:r>
            <a:r>
              <a:rPr dirty="0" sz="2600" spc="-345">
                <a:latin typeface="Tahoma"/>
                <a:cs typeface="Tahoma"/>
              </a:rPr>
              <a:t>: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310">
                <a:latin typeface="Tahoma"/>
                <a:cs typeface="Tahoma"/>
              </a:rPr>
              <a:t>C</a:t>
            </a:r>
            <a:r>
              <a:rPr dirty="0" sz="2600" spc="10">
                <a:latin typeface="Tahoma"/>
                <a:cs typeface="Tahoma"/>
              </a:rPr>
              <a:t>o</a:t>
            </a:r>
            <a:r>
              <a:rPr dirty="0" sz="2600" spc="-170">
                <a:latin typeface="Tahoma"/>
                <a:cs typeface="Tahoma"/>
              </a:rPr>
              <a:t>m</a:t>
            </a:r>
            <a:r>
              <a:rPr dirty="0" sz="2600" spc="-155">
                <a:latin typeface="Tahoma"/>
                <a:cs typeface="Tahoma"/>
              </a:rPr>
              <a:t>p</a:t>
            </a:r>
            <a:r>
              <a:rPr dirty="0" sz="2600" spc="-175">
                <a:latin typeface="Tahoma"/>
                <a:cs typeface="Tahoma"/>
              </a:rPr>
              <a:t>u</a:t>
            </a:r>
            <a:r>
              <a:rPr dirty="0" sz="2600" spc="25">
                <a:latin typeface="Tahoma"/>
                <a:cs typeface="Tahoma"/>
              </a:rPr>
              <a:t>t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45">
                <a:latin typeface="Tahoma"/>
                <a:cs typeface="Tahoma"/>
              </a:rPr>
              <a:t>t</a:t>
            </a:r>
            <a:r>
              <a:rPr dirty="0" sz="2600" spc="-175">
                <a:latin typeface="Tahoma"/>
                <a:cs typeface="Tahoma"/>
              </a:rPr>
              <a:t>h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45">
                <a:latin typeface="Tahoma"/>
                <a:cs typeface="Tahoma"/>
              </a:rPr>
              <a:t>t</a:t>
            </a:r>
            <a:r>
              <a:rPr dirty="0" sz="2600" spc="10">
                <a:latin typeface="Tahoma"/>
                <a:cs typeface="Tahoma"/>
              </a:rPr>
              <a:t>o</a:t>
            </a:r>
            <a:r>
              <a:rPr dirty="0" sz="2600" spc="25">
                <a:latin typeface="Tahoma"/>
                <a:cs typeface="Tahoma"/>
              </a:rPr>
              <a:t>t</a:t>
            </a:r>
            <a:r>
              <a:rPr dirty="0" sz="2600" spc="-130">
                <a:latin typeface="Tahoma"/>
                <a:cs typeface="Tahoma"/>
              </a:rPr>
              <a:t>al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75">
                <a:latin typeface="Tahoma"/>
                <a:cs typeface="Tahoma"/>
              </a:rPr>
              <a:t>c</a:t>
            </a:r>
            <a:r>
              <a:rPr dirty="0" sz="2600" spc="10">
                <a:latin typeface="Tahoma"/>
                <a:cs typeface="Tahoma"/>
              </a:rPr>
              <a:t>o</a:t>
            </a:r>
            <a:r>
              <a:rPr dirty="0" sz="2600" spc="-114">
                <a:latin typeface="Tahoma"/>
                <a:cs typeface="Tahoma"/>
              </a:rPr>
              <a:t>s</a:t>
            </a:r>
            <a:r>
              <a:rPr dirty="0" sz="2600" spc="5">
                <a:latin typeface="Tahoma"/>
                <a:cs typeface="Tahoma"/>
              </a:rPr>
              <a:t>t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-165">
                <a:latin typeface="Tahoma"/>
                <a:cs typeface="Tahoma"/>
              </a:rPr>
              <a:t>b</a:t>
            </a:r>
            <a:r>
              <a:rPr dirty="0" sz="2600" spc="-215">
                <a:latin typeface="Tahoma"/>
                <a:cs typeface="Tahoma"/>
              </a:rPr>
              <a:t>a</a:t>
            </a:r>
            <a:r>
              <a:rPr dirty="0" sz="2600" spc="-215">
                <a:latin typeface="Tahoma"/>
                <a:cs typeface="Tahoma"/>
              </a:rPr>
              <a:t>s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70">
                <a:latin typeface="Tahoma"/>
                <a:cs typeface="Tahoma"/>
              </a:rPr>
              <a:t>d  </a:t>
            </a:r>
            <a:r>
              <a:rPr dirty="0" sz="2600" spc="-65">
                <a:latin typeface="Tahoma"/>
                <a:cs typeface="Tahoma"/>
              </a:rPr>
              <a:t>on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the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selected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quantities </a:t>
            </a:r>
            <a:r>
              <a:rPr dirty="0" sz="2600" spc="-85">
                <a:latin typeface="Tahoma"/>
                <a:cs typeface="Tahoma"/>
              </a:rPr>
              <a:t>of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165">
                <a:latin typeface="Tahoma"/>
                <a:cs typeface="Tahoma"/>
              </a:rPr>
              <a:t>menu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120">
                <a:latin typeface="Tahoma"/>
                <a:cs typeface="Tahoma"/>
              </a:rPr>
              <a:t>items.</a:t>
            </a:r>
            <a:endParaRPr sz="2600">
              <a:latin typeface="Tahoma"/>
              <a:cs typeface="Tahoma"/>
            </a:endParaRPr>
          </a:p>
          <a:p>
            <a:pPr marL="470534" marR="685800" indent="-457834">
              <a:lnSpc>
                <a:spcPct val="101099"/>
              </a:lnSpc>
              <a:spcBef>
                <a:spcPts val="530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90" b="1">
                <a:latin typeface="Arial"/>
                <a:cs typeface="Arial"/>
              </a:rPr>
              <a:t>Order</a:t>
            </a:r>
            <a:r>
              <a:rPr dirty="0" sz="2600" spc="-30" b="1">
                <a:latin typeface="Arial"/>
                <a:cs typeface="Arial"/>
              </a:rPr>
              <a:t> </a:t>
            </a:r>
            <a:r>
              <a:rPr dirty="0" sz="2600" spc="15" b="1">
                <a:latin typeface="Arial"/>
                <a:cs typeface="Arial"/>
              </a:rPr>
              <a:t>Summary</a:t>
            </a:r>
            <a:r>
              <a:rPr dirty="0" sz="2600" spc="-4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Generator</a:t>
            </a:r>
            <a:r>
              <a:rPr dirty="0" sz="2600">
                <a:latin typeface="Tahoma"/>
                <a:cs typeface="Tahoma"/>
              </a:rPr>
              <a:t>: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30">
                <a:latin typeface="Tahoma"/>
                <a:cs typeface="Tahoma"/>
              </a:rPr>
              <a:t>Constructs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175">
                <a:latin typeface="Tahoma"/>
                <a:cs typeface="Tahoma"/>
              </a:rPr>
              <a:t>and </a:t>
            </a:r>
            <a:r>
              <a:rPr dirty="0" sz="2600" spc="-800">
                <a:latin typeface="Tahoma"/>
                <a:cs typeface="Tahoma"/>
              </a:rPr>
              <a:t> </a:t>
            </a:r>
            <a:r>
              <a:rPr dirty="0" sz="2600" spc="-160">
                <a:latin typeface="Tahoma"/>
                <a:cs typeface="Tahoma"/>
              </a:rPr>
              <a:t>f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-240">
                <a:latin typeface="Tahoma"/>
                <a:cs typeface="Tahoma"/>
              </a:rPr>
              <a:t>m</a:t>
            </a:r>
            <a:r>
              <a:rPr dirty="0" sz="2600" spc="-145">
                <a:latin typeface="Tahoma"/>
                <a:cs typeface="Tahoma"/>
              </a:rPr>
              <a:t>a</a:t>
            </a:r>
            <a:r>
              <a:rPr dirty="0" sz="2600" spc="-75">
                <a:latin typeface="Tahoma"/>
                <a:cs typeface="Tahoma"/>
              </a:rPr>
              <a:t>t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45">
                <a:latin typeface="Tahoma"/>
                <a:cs typeface="Tahoma"/>
              </a:rPr>
              <a:t>t</a:t>
            </a:r>
            <a:r>
              <a:rPr dirty="0" sz="2600" spc="-175">
                <a:latin typeface="Tahoma"/>
                <a:cs typeface="Tahoma"/>
              </a:rPr>
              <a:t>h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-170">
                <a:latin typeface="Tahoma"/>
                <a:cs typeface="Tahoma"/>
              </a:rPr>
              <a:t>d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100">
                <a:latin typeface="Tahoma"/>
                <a:cs typeface="Tahoma"/>
              </a:rPr>
              <a:t>r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120">
                <a:latin typeface="Tahoma"/>
                <a:cs typeface="Tahoma"/>
              </a:rPr>
              <a:t>s</a:t>
            </a:r>
            <a:r>
              <a:rPr dirty="0" sz="2600" spc="-175">
                <a:latin typeface="Tahoma"/>
                <a:cs typeface="Tahoma"/>
              </a:rPr>
              <a:t>u</a:t>
            </a:r>
            <a:r>
              <a:rPr dirty="0" sz="2600" spc="-160">
                <a:latin typeface="Tahoma"/>
                <a:cs typeface="Tahoma"/>
              </a:rPr>
              <a:t>m</a:t>
            </a:r>
            <a:r>
              <a:rPr dirty="0" sz="2600" spc="-245">
                <a:latin typeface="Tahoma"/>
                <a:cs typeface="Tahoma"/>
              </a:rPr>
              <a:t>m</a:t>
            </a:r>
            <a:r>
              <a:rPr dirty="0" sz="2600" spc="-85">
                <a:latin typeface="Tahoma"/>
                <a:cs typeface="Tahoma"/>
              </a:rPr>
              <a:t>a</a:t>
            </a:r>
            <a:r>
              <a:rPr dirty="0" sz="2600" spc="-55">
                <a:latin typeface="Tahoma"/>
                <a:cs typeface="Tahoma"/>
              </a:rPr>
              <a:t>r</a:t>
            </a:r>
            <a:r>
              <a:rPr dirty="0" sz="2600" spc="-145">
                <a:latin typeface="Tahoma"/>
                <a:cs typeface="Tahoma"/>
              </a:rPr>
              <a:t>y</a:t>
            </a:r>
            <a:r>
              <a:rPr dirty="0" sz="2600" spc="-95">
                <a:latin typeface="Tahoma"/>
                <a:cs typeface="Tahoma"/>
              </a:rPr>
              <a:t> </a:t>
            </a:r>
            <a:r>
              <a:rPr dirty="0" sz="2600" spc="-235">
                <a:latin typeface="Tahoma"/>
                <a:cs typeface="Tahoma"/>
              </a:rPr>
              <a:t>f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100">
                <a:latin typeface="Tahoma"/>
                <a:cs typeface="Tahoma"/>
              </a:rPr>
              <a:t>r</a:t>
            </a:r>
            <a:r>
              <a:rPr dirty="0" sz="2600" spc="-65">
                <a:latin typeface="Tahoma"/>
                <a:cs typeface="Tahoma"/>
              </a:rPr>
              <a:t> </a:t>
            </a:r>
            <a:r>
              <a:rPr dirty="0" sz="2600" spc="-170">
                <a:latin typeface="Tahoma"/>
                <a:cs typeface="Tahoma"/>
              </a:rPr>
              <a:t>d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90">
                <a:latin typeface="Tahoma"/>
                <a:cs typeface="Tahoma"/>
              </a:rPr>
              <a:t>s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-75">
                <a:latin typeface="Tahoma"/>
                <a:cs typeface="Tahoma"/>
              </a:rPr>
              <a:t>l</a:t>
            </a:r>
            <a:r>
              <a:rPr dirty="0" sz="2600" spc="-200">
                <a:latin typeface="Tahoma"/>
                <a:cs typeface="Tahoma"/>
              </a:rPr>
              <a:t>a</a:t>
            </a:r>
            <a:r>
              <a:rPr dirty="0" sz="2600" spc="-215">
                <a:latin typeface="Tahoma"/>
                <a:cs typeface="Tahoma"/>
              </a:rPr>
              <a:t>y</a:t>
            </a:r>
            <a:r>
              <a:rPr dirty="0" sz="2600" spc="-215"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Module</a:t>
            </a:r>
            <a:r>
              <a:rPr dirty="0" sz="3200" spc="20"/>
              <a:t> </a:t>
            </a:r>
            <a:r>
              <a:rPr dirty="0" sz="3200" spc="-5"/>
              <a:t>Description</a:t>
            </a:r>
            <a:r>
              <a:rPr dirty="0" sz="3200" spc="-40"/>
              <a:t> </a:t>
            </a:r>
            <a:r>
              <a:rPr dirty="0" sz="3200"/>
              <a:t>(Cont..)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305" y="929766"/>
            <a:ext cx="7519034" cy="30988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600" spc="15" b="1">
                <a:latin typeface="Arial"/>
                <a:cs typeface="Arial"/>
              </a:rPr>
              <a:t>Notification</a:t>
            </a:r>
            <a:r>
              <a:rPr dirty="0" sz="2600" spc="-20" b="1">
                <a:latin typeface="Arial"/>
                <a:cs typeface="Arial"/>
              </a:rPr>
              <a:t> </a:t>
            </a:r>
            <a:r>
              <a:rPr dirty="0" sz="2600" spc="-80" b="1">
                <a:latin typeface="Arial"/>
                <a:cs typeface="Arial"/>
              </a:rPr>
              <a:t>and</a:t>
            </a:r>
            <a:r>
              <a:rPr dirty="0" sz="2600" spc="-20" b="1">
                <a:latin typeface="Arial"/>
                <a:cs typeface="Arial"/>
              </a:rPr>
              <a:t> </a:t>
            </a:r>
            <a:r>
              <a:rPr dirty="0" sz="2600" spc="70" b="1">
                <a:latin typeface="Arial"/>
                <a:cs typeface="Arial"/>
              </a:rPr>
              <a:t>Error</a:t>
            </a:r>
            <a:r>
              <a:rPr dirty="0" sz="2600" spc="-40" b="1">
                <a:latin typeface="Arial"/>
                <a:cs typeface="Arial"/>
              </a:rPr>
              <a:t> </a:t>
            </a:r>
            <a:r>
              <a:rPr dirty="0" sz="2600" spc="-35" b="1">
                <a:latin typeface="Arial"/>
                <a:cs typeface="Arial"/>
              </a:rPr>
              <a:t>Handling</a:t>
            </a:r>
            <a:r>
              <a:rPr dirty="0" sz="2600" spc="15" b="1">
                <a:latin typeface="Arial"/>
                <a:cs typeface="Arial"/>
              </a:rPr>
              <a:t> </a:t>
            </a:r>
            <a:r>
              <a:rPr dirty="0" sz="2600" spc="-65" b="1">
                <a:latin typeface="Arial"/>
                <a:cs typeface="Arial"/>
              </a:rPr>
              <a:t>Module</a:t>
            </a:r>
            <a:r>
              <a:rPr dirty="0" sz="2600" spc="-65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470534" marR="5080" indent="-457834">
              <a:lnSpc>
                <a:spcPct val="101099"/>
              </a:lnSpc>
              <a:spcBef>
                <a:spcPts val="525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-90" b="1">
                <a:latin typeface="Arial"/>
                <a:cs typeface="Arial"/>
              </a:rPr>
              <a:t>E</a:t>
            </a:r>
            <a:r>
              <a:rPr dirty="0" sz="2600" spc="185" b="1">
                <a:latin typeface="Arial"/>
                <a:cs typeface="Arial"/>
              </a:rPr>
              <a:t>r</a:t>
            </a:r>
            <a:r>
              <a:rPr dirty="0" sz="2600" spc="110" b="1">
                <a:latin typeface="Arial"/>
                <a:cs typeface="Arial"/>
              </a:rPr>
              <a:t>r</a:t>
            </a:r>
            <a:r>
              <a:rPr dirty="0" sz="2600" spc="-25" b="1">
                <a:latin typeface="Arial"/>
                <a:cs typeface="Arial"/>
              </a:rPr>
              <a:t>o</a:t>
            </a:r>
            <a:r>
              <a:rPr dirty="0" sz="2600" spc="165" b="1">
                <a:latin typeface="Arial"/>
                <a:cs typeface="Arial"/>
              </a:rPr>
              <a:t>r</a:t>
            </a:r>
            <a:r>
              <a:rPr dirty="0" sz="2600" spc="-30" b="1">
                <a:latin typeface="Arial"/>
                <a:cs typeface="Arial"/>
              </a:rPr>
              <a:t> </a:t>
            </a:r>
            <a:r>
              <a:rPr dirty="0" sz="2600" spc="130" b="1">
                <a:latin typeface="Arial"/>
                <a:cs typeface="Arial"/>
              </a:rPr>
              <a:t>D</a:t>
            </a:r>
            <a:r>
              <a:rPr dirty="0" sz="2600" spc="70" b="1">
                <a:latin typeface="Arial"/>
                <a:cs typeface="Arial"/>
              </a:rPr>
              <a:t>e</a:t>
            </a:r>
            <a:r>
              <a:rPr dirty="0" sz="2600" spc="180" b="1">
                <a:latin typeface="Arial"/>
                <a:cs typeface="Arial"/>
              </a:rPr>
              <a:t>t</a:t>
            </a:r>
            <a:r>
              <a:rPr dirty="0" sz="2600" spc="-30" b="1">
                <a:latin typeface="Arial"/>
                <a:cs typeface="Arial"/>
              </a:rPr>
              <a:t>e</a:t>
            </a:r>
            <a:r>
              <a:rPr dirty="0" sz="2600" spc="-175" b="1">
                <a:latin typeface="Arial"/>
                <a:cs typeface="Arial"/>
              </a:rPr>
              <a:t>c</a:t>
            </a:r>
            <a:r>
              <a:rPr dirty="0" sz="2600" spc="180" b="1">
                <a:latin typeface="Arial"/>
                <a:cs typeface="Arial"/>
              </a:rPr>
              <a:t>t</a:t>
            </a:r>
            <a:r>
              <a:rPr dirty="0" sz="2600" spc="15" b="1">
                <a:latin typeface="Arial"/>
                <a:cs typeface="Arial"/>
              </a:rPr>
              <a:t>i</a:t>
            </a:r>
            <a:r>
              <a:rPr dirty="0" sz="2600" spc="-95" b="1">
                <a:latin typeface="Arial"/>
                <a:cs typeface="Arial"/>
              </a:rPr>
              <a:t>o</a:t>
            </a:r>
            <a:r>
              <a:rPr dirty="0" sz="2600" spc="-30" b="1">
                <a:latin typeface="Arial"/>
                <a:cs typeface="Arial"/>
              </a:rPr>
              <a:t>n</a:t>
            </a:r>
            <a:r>
              <a:rPr dirty="0" sz="2600" spc="-345">
                <a:latin typeface="Tahoma"/>
                <a:cs typeface="Tahoma"/>
              </a:rPr>
              <a:t>: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310">
                <a:latin typeface="Tahoma"/>
                <a:cs typeface="Tahoma"/>
              </a:rPr>
              <a:t>C</a:t>
            </a:r>
            <a:r>
              <a:rPr dirty="0" sz="2600" spc="-150">
                <a:latin typeface="Tahoma"/>
                <a:cs typeface="Tahoma"/>
              </a:rPr>
              <a:t>a</a:t>
            </a:r>
            <a:r>
              <a:rPr dirty="0" sz="2600" spc="-145">
                <a:latin typeface="Tahoma"/>
                <a:cs typeface="Tahoma"/>
              </a:rPr>
              <a:t>t</a:t>
            </a:r>
            <a:r>
              <a:rPr dirty="0" sz="2600" spc="-80">
                <a:latin typeface="Tahoma"/>
                <a:cs typeface="Tahoma"/>
              </a:rPr>
              <a:t>c</a:t>
            </a:r>
            <a:r>
              <a:rPr dirty="0" sz="2600" spc="-110">
                <a:latin typeface="Tahoma"/>
                <a:cs typeface="Tahoma"/>
              </a:rPr>
              <a:t>h</a:t>
            </a:r>
            <a:r>
              <a:rPr dirty="0" sz="2600" spc="-170">
                <a:latin typeface="Tahoma"/>
                <a:cs typeface="Tahoma"/>
              </a:rPr>
              <a:t>e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80">
                <a:latin typeface="Tahoma"/>
                <a:cs typeface="Tahoma"/>
              </a:rPr>
              <a:t>n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-180">
                <a:latin typeface="Tahoma"/>
                <a:cs typeface="Tahoma"/>
              </a:rPr>
              <a:t>u</a:t>
            </a:r>
            <a:r>
              <a:rPr dirty="0" sz="2600" spc="5">
                <a:latin typeface="Tahoma"/>
                <a:cs typeface="Tahoma"/>
              </a:rPr>
              <a:t>t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30">
                <a:latin typeface="Tahoma"/>
                <a:cs typeface="Tahoma"/>
              </a:rPr>
              <a:t>r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180">
                <a:latin typeface="Tahoma"/>
                <a:cs typeface="Tahoma"/>
              </a:rPr>
              <a:t>u</a:t>
            </a:r>
            <a:r>
              <a:rPr dirty="0" sz="2600" spc="-114">
                <a:latin typeface="Tahoma"/>
                <a:cs typeface="Tahoma"/>
              </a:rPr>
              <a:t>s</a:t>
            </a:r>
            <a:r>
              <a:rPr dirty="0" sz="2600" spc="-75">
                <a:latin typeface="Tahoma"/>
                <a:cs typeface="Tahoma"/>
              </a:rPr>
              <a:t>i</a:t>
            </a:r>
            <a:r>
              <a:rPr dirty="0" sz="2600" spc="-110">
                <a:latin typeface="Tahoma"/>
                <a:cs typeface="Tahoma"/>
              </a:rPr>
              <a:t>n</a:t>
            </a:r>
            <a:r>
              <a:rPr dirty="0" sz="2600" spc="-320">
                <a:latin typeface="Tahoma"/>
                <a:cs typeface="Tahoma"/>
              </a:rPr>
              <a:t>g</a:t>
            </a:r>
            <a:r>
              <a:rPr dirty="0" sz="2600" spc="-65">
                <a:latin typeface="Tahoma"/>
                <a:cs typeface="Tahoma"/>
              </a:rPr>
              <a:t> </a:t>
            </a:r>
            <a:r>
              <a:rPr dirty="0" sz="2600" spc="-5">
                <a:latin typeface="Consolas"/>
                <a:cs typeface="Consolas"/>
              </a:rPr>
              <a:t>try</a:t>
            </a:r>
            <a:r>
              <a:rPr dirty="0" sz="2600" spc="15">
                <a:latin typeface="Consolas"/>
                <a:cs typeface="Consolas"/>
              </a:rPr>
              <a:t>-  </a:t>
            </a:r>
            <a:r>
              <a:rPr dirty="0" sz="2600" spc="-5">
                <a:latin typeface="Consolas"/>
                <a:cs typeface="Consolas"/>
              </a:rPr>
              <a:t>catch</a:t>
            </a:r>
            <a:r>
              <a:rPr dirty="0" sz="2600" spc="-720">
                <a:latin typeface="Consolas"/>
                <a:cs typeface="Consolas"/>
              </a:rPr>
              <a:t> </a:t>
            </a:r>
            <a:r>
              <a:rPr dirty="0" sz="2600" spc="-70">
                <a:latin typeface="Tahoma"/>
                <a:cs typeface="Tahoma"/>
              </a:rPr>
              <a:t>blocks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175">
                <a:latin typeface="Tahoma"/>
                <a:cs typeface="Tahoma"/>
              </a:rPr>
              <a:t>and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-135">
                <a:latin typeface="Tahoma"/>
                <a:cs typeface="Tahoma"/>
              </a:rPr>
              <a:t>displays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80">
                <a:latin typeface="Tahoma"/>
                <a:cs typeface="Tahoma"/>
              </a:rPr>
              <a:t>appropriate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-190">
                <a:latin typeface="Tahoma"/>
                <a:cs typeface="Tahoma"/>
              </a:rPr>
              <a:t>messages.</a:t>
            </a:r>
            <a:endParaRPr sz="2600">
              <a:latin typeface="Tahoma"/>
              <a:cs typeface="Tahoma"/>
            </a:endParaRPr>
          </a:p>
          <a:p>
            <a:pPr marL="470534" marR="411480" indent="-457834">
              <a:lnSpc>
                <a:spcPct val="101099"/>
              </a:lnSpc>
              <a:spcBef>
                <a:spcPts val="530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225" b="1">
                <a:latin typeface="Arial"/>
                <a:cs typeface="Arial"/>
              </a:rPr>
              <a:t>O</a:t>
            </a:r>
            <a:r>
              <a:rPr dirty="0" sz="2600" spc="180" b="1">
                <a:latin typeface="Arial"/>
                <a:cs typeface="Arial"/>
              </a:rPr>
              <a:t>r</a:t>
            </a:r>
            <a:r>
              <a:rPr dirty="0" sz="2600" spc="-90" b="1">
                <a:latin typeface="Arial"/>
                <a:cs typeface="Arial"/>
              </a:rPr>
              <a:t>d</a:t>
            </a:r>
            <a:r>
              <a:rPr dirty="0" sz="2600" spc="-25" b="1">
                <a:latin typeface="Arial"/>
                <a:cs typeface="Arial"/>
              </a:rPr>
              <a:t>e</a:t>
            </a:r>
            <a:r>
              <a:rPr dirty="0" sz="2600" spc="165" b="1">
                <a:latin typeface="Arial"/>
                <a:cs typeface="Arial"/>
              </a:rPr>
              <a:t>r</a:t>
            </a:r>
            <a:r>
              <a:rPr dirty="0" sz="2600" spc="-30" b="1">
                <a:latin typeface="Arial"/>
                <a:cs typeface="Arial"/>
              </a:rPr>
              <a:t> </a:t>
            </a:r>
            <a:r>
              <a:rPr dirty="0" sz="2600" spc="65" b="1">
                <a:latin typeface="Arial"/>
                <a:cs typeface="Arial"/>
              </a:rPr>
              <a:t>C</a:t>
            </a:r>
            <a:r>
              <a:rPr dirty="0" sz="2600" spc="60" b="1">
                <a:latin typeface="Arial"/>
                <a:cs typeface="Arial"/>
              </a:rPr>
              <a:t>o</a:t>
            </a:r>
            <a:r>
              <a:rPr dirty="0" sz="2600" spc="-90" b="1">
                <a:latin typeface="Arial"/>
                <a:cs typeface="Arial"/>
              </a:rPr>
              <a:t>n</a:t>
            </a:r>
            <a:r>
              <a:rPr dirty="0" sz="2600" spc="-120" b="1">
                <a:latin typeface="Arial"/>
                <a:cs typeface="Arial"/>
              </a:rPr>
              <a:t>f</a:t>
            </a:r>
            <a:r>
              <a:rPr dirty="0" sz="2600" spc="20" b="1">
                <a:latin typeface="Arial"/>
                <a:cs typeface="Arial"/>
              </a:rPr>
              <a:t>i</a:t>
            </a:r>
            <a:r>
              <a:rPr dirty="0" sz="2600" spc="110" b="1">
                <a:latin typeface="Arial"/>
                <a:cs typeface="Arial"/>
              </a:rPr>
              <a:t>r</a:t>
            </a:r>
            <a:r>
              <a:rPr dirty="0" sz="2600" spc="160" b="1">
                <a:latin typeface="Arial"/>
                <a:cs typeface="Arial"/>
              </a:rPr>
              <a:t>m</a:t>
            </a:r>
            <a:r>
              <a:rPr dirty="0" sz="2600" spc="-30" b="1">
                <a:latin typeface="Arial"/>
                <a:cs typeface="Arial"/>
              </a:rPr>
              <a:t>a</a:t>
            </a:r>
            <a:r>
              <a:rPr dirty="0" sz="2600" spc="180" b="1">
                <a:latin typeface="Arial"/>
                <a:cs typeface="Arial"/>
              </a:rPr>
              <a:t>t</a:t>
            </a:r>
            <a:r>
              <a:rPr dirty="0" sz="2600" spc="-50" b="1">
                <a:latin typeface="Arial"/>
                <a:cs typeface="Arial"/>
              </a:rPr>
              <a:t>i</a:t>
            </a:r>
            <a:r>
              <a:rPr dirty="0" sz="2600" spc="-25" b="1">
                <a:latin typeface="Arial"/>
                <a:cs typeface="Arial"/>
              </a:rPr>
              <a:t>o</a:t>
            </a:r>
            <a:r>
              <a:rPr dirty="0" sz="2600" spc="-65" b="1">
                <a:latin typeface="Arial"/>
                <a:cs typeface="Arial"/>
              </a:rPr>
              <a:t>n</a:t>
            </a:r>
            <a:r>
              <a:rPr dirty="0" sz="2600" spc="-345">
                <a:latin typeface="Tahoma"/>
                <a:cs typeface="Tahoma"/>
              </a:rPr>
              <a:t>: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P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-175">
                <a:latin typeface="Tahoma"/>
                <a:cs typeface="Tahoma"/>
              </a:rPr>
              <a:t>v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70">
                <a:latin typeface="Tahoma"/>
                <a:cs typeface="Tahoma"/>
              </a:rPr>
              <a:t>d</a:t>
            </a:r>
            <a:r>
              <a:rPr dirty="0" sz="2600" spc="-100">
                <a:latin typeface="Tahoma"/>
                <a:cs typeface="Tahoma"/>
              </a:rPr>
              <a:t>e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245">
                <a:latin typeface="Tahoma"/>
                <a:cs typeface="Tahoma"/>
              </a:rPr>
              <a:t>a</a:t>
            </a:r>
            <a:r>
              <a:rPr dirty="0" sz="2600" spc="-65">
                <a:latin typeface="Tahoma"/>
                <a:cs typeface="Tahoma"/>
              </a:rPr>
              <a:t> </a:t>
            </a:r>
            <a:r>
              <a:rPr dirty="0" sz="2600" spc="-190">
                <a:latin typeface="Tahoma"/>
                <a:cs typeface="Tahoma"/>
              </a:rPr>
              <a:t>s</a:t>
            </a:r>
            <a:r>
              <a:rPr dirty="0" sz="2600" spc="-175">
                <a:latin typeface="Tahoma"/>
                <a:cs typeface="Tahoma"/>
              </a:rPr>
              <a:t>u</a:t>
            </a:r>
            <a:r>
              <a:rPr dirty="0" sz="2600" spc="-215">
                <a:latin typeface="Tahoma"/>
                <a:cs typeface="Tahoma"/>
              </a:rPr>
              <a:t>mm</a:t>
            </a:r>
            <a:r>
              <a:rPr dirty="0" sz="2600" spc="-210">
                <a:latin typeface="Tahoma"/>
                <a:cs typeface="Tahoma"/>
              </a:rPr>
              <a:t>a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-145">
                <a:latin typeface="Tahoma"/>
                <a:cs typeface="Tahoma"/>
              </a:rPr>
              <a:t>y</a:t>
            </a:r>
            <a:r>
              <a:rPr dirty="0" sz="2600" spc="-95">
                <a:latin typeface="Tahoma"/>
                <a:cs typeface="Tahoma"/>
              </a:rPr>
              <a:t> </a:t>
            </a:r>
            <a:r>
              <a:rPr dirty="0" sz="2600" spc="-185">
                <a:latin typeface="Tahoma"/>
                <a:cs typeface="Tahoma"/>
              </a:rPr>
              <a:t>a</a:t>
            </a:r>
            <a:r>
              <a:rPr dirty="0" sz="2600" spc="-235">
                <a:latin typeface="Tahoma"/>
                <a:cs typeface="Tahoma"/>
              </a:rPr>
              <a:t>n</a:t>
            </a:r>
            <a:r>
              <a:rPr dirty="0" sz="2600" spc="-70">
                <a:latin typeface="Tahoma"/>
                <a:cs typeface="Tahoma"/>
              </a:rPr>
              <a:t>d  </a:t>
            </a:r>
            <a:r>
              <a:rPr dirty="0" sz="2600" spc="-75">
                <a:latin typeface="Tahoma"/>
                <a:cs typeface="Tahoma"/>
              </a:rPr>
              <a:t>confirmation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once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229">
                <a:latin typeface="Tahoma"/>
                <a:cs typeface="Tahoma"/>
              </a:rPr>
              <a:t>an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order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-75">
                <a:latin typeface="Tahoma"/>
                <a:cs typeface="Tahoma"/>
              </a:rPr>
              <a:t>is</a:t>
            </a:r>
            <a:r>
              <a:rPr dirty="0" sz="2600" spc="-100">
                <a:latin typeface="Tahoma"/>
                <a:cs typeface="Tahoma"/>
              </a:rPr>
              <a:t> </a:t>
            </a:r>
            <a:r>
              <a:rPr dirty="0" sz="2600" spc="-125">
                <a:latin typeface="Tahoma"/>
                <a:cs typeface="Tahoma"/>
              </a:rPr>
              <a:t>successfully</a:t>
            </a:r>
            <a:r>
              <a:rPr dirty="0" sz="2600" spc="-95">
                <a:latin typeface="Tahoma"/>
                <a:cs typeface="Tahoma"/>
              </a:rPr>
              <a:t> </a:t>
            </a:r>
            <a:r>
              <a:rPr dirty="0" sz="2600" spc="-140">
                <a:latin typeface="Tahoma"/>
                <a:cs typeface="Tahoma"/>
              </a:rPr>
              <a:t>placed.</a:t>
            </a:r>
            <a:endParaRPr sz="2600">
              <a:latin typeface="Tahoma"/>
              <a:cs typeface="Tahoma"/>
            </a:endParaRPr>
          </a:p>
          <a:p>
            <a:pPr marL="470534" marR="92710" indent="-457834">
              <a:lnSpc>
                <a:spcPts val="3080"/>
              </a:lnSpc>
              <a:spcBef>
                <a:spcPts val="775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290" b="1">
                <a:latin typeface="Arial"/>
                <a:cs typeface="Arial"/>
              </a:rPr>
              <a:t>U</a:t>
            </a:r>
            <a:r>
              <a:rPr dirty="0" sz="2600" spc="-400" b="1">
                <a:latin typeface="Arial"/>
                <a:cs typeface="Arial"/>
              </a:rPr>
              <a:t>s</a:t>
            </a:r>
            <a:r>
              <a:rPr dirty="0" sz="2600" spc="50" b="1">
                <a:latin typeface="Arial"/>
                <a:cs typeface="Arial"/>
              </a:rPr>
              <a:t>e</a:t>
            </a:r>
            <a:r>
              <a:rPr dirty="0" sz="2600" spc="165" b="1">
                <a:latin typeface="Arial"/>
                <a:cs typeface="Arial"/>
              </a:rPr>
              <a:t>r</a:t>
            </a:r>
            <a:r>
              <a:rPr dirty="0" sz="2600" spc="-30" b="1">
                <a:latin typeface="Arial"/>
                <a:cs typeface="Arial"/>
              </a:rPr>
              <a:t> </a:t>
            </a:r>
            <a:r>
              <a:rPr dirty="0" sz="2600" spc="145" b="1">
                <a:latin typeface="Arial"/>
                <a:cs typeface="Arial"/>
              </a:rPr>
              <a:t>A</a:t>
            </a:r>
            <a:r>
              <a:rPr dirty="0" sz="2600" spc="-50" b="1">
                <a:latin typeface="Arial"/>
                <a:cs typeface="Arial"/>
              </a:rPr>
              <a:t>l</a:t>
            </a:r>
            <a:r>
              <a:rPr dirty="0" sz="2600" spc="-25" b="1">
                <a:latin typeface="Arial"/>
                <a:cs typeface="Arial"/>
              </a:rPr>
              <a:t>e</a:t>
            </a:r>
            <a:r>
              <a:rPr dirty="0" sz="2600" spc="180" b="1">
                <a:latin typeface="Arial"/>
                <a:cs typeface="Arial"/>
              </a:rPr>
              <a:t>r</a:t>
            </a:r>
            <a:r>
              <a:rPr dirty="0" sz="2600" spc="180" b="1">
                <a:latin typeface="Arial"/>
                <a:cs typeface="Arial"/>
              </a:rPr>
              <a:t>t</a:t>
            </a:r>
            <a:r>
              <a:rPr dirty="0" sz="2600" spc="-340" b="1">
                <a:latin typeface="Arial"/>
                <a:cs typeface="Arial"/>
              </a:rPr>
              <a:t>s</a:t>
            </a:r>
            <a:r>
              <a:rPr dirty="0" sz="2600" spc="-345">
                <a:latin typeface="Tahoma"/>
                <a:cs typeface="Tahoma"/>
              </a:rPr>
              <a:t>: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180">
                <a:latin typeface="Tahoma"/>
                <a:cs typeface="Tahoma"/>
              </a:rPr>
              <a:t>D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85">
                <a:latin typeface="Tahoma"/>
                <a:cs typeface="Tahoma"/>
              </a:rPr>
              <a:t>s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-70">
                <a:latin typeface="Tahoma"/>
                <a:cs typeface="Tahoma"/>
              </a:rPr>
              <a:t>l</a:t>
            </a:r>
            <a:r>
              <a:rPr dirty="0" sz="2600" spc="-200">
                <a:latin typeface="Tahoma"/>
                <a:cs typeface="Tahoma"/>
              </a:rPr>
              <a:t>a</a:t>
            </a:r>
            <a:r>
              <a:rPr dirty="0" sz="2600" spc="-215">
                <a:latin typeface="Tahoma"/>
                <a:cs typeface="Tahoma"/>
              </a:rPr>
              <a:t>y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0">
                <a:latin typeface="Tahoma"/>
                <a:cs typeface="Tahoma"/>
              </a:rPr>
              <a:t> 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10">
                <a:latin typeface="Tahoma"/>
                <a:cs typeface="Tahoma"/>
              </a:rPr>
              <a:t>o</a:t>
            </a:r>
            <a:r>
              <a:rPr dirty="0" sz="2600" spc="-160">
                <a:latin typeface="Tahoma"/>
                <a:cs typeface="Tahoma"/>
              </a:rPr>
              <a:t>p</a:t>
            </a:r>
            <a:r>
              <a:rPr dirty="0" sz="2600" spc="-110">
                <a:latin typeface="Tahoma"/>
                <a:cs typeface="Tahoma"/>
              </a:rPr>
              <a:t>-</a:t>
            </a:r>
            <a:r>
              <a:rPr dirty="0" sz="2600" spc="-175">
                <a:latin typeface="Tahoma"/>
                <a:cs typeface="Tahoma"/>
              </a:rPr>
              <a:t>u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100">
                <a:latin typeface="Tahoma"/>
                <a:cs typeface="Tahoma"/>
              </a:rPr>
              <a:t>r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n</a:t>
            </a:r>
            <a:r>
              <a:rPr dirty="0" sz="2600" spc="-175">
                <a:latin typeface="Tahoma"/>
                <a:cs typeface="Tahoma"/>
              </a:rPr>
              <a:t>e</a:t>
            </a:r>
            <a:r>
              <a:rPr dirty="0" sz="2600" spc="-40">
                <a:latin typeface="Tahoma"/>
                <a:cs typeface="Tahoma"/>
              </a:rPr>
              <a:t>w</a:t>
            </a:r>
            <a:r>
              <a:rPr dirty="0" sz="2600" spc="-80">
                <a:latin typeface="Tahoma"/>
                <a:cs typeface="Tahoma"/>
              </a:rPr>
              <a:t> </a:t>
            </a:r>
            <a:r>
              <a:rPr dirty="0" sz="2600" spc="-55">
                <a:latin typeface="Tahoma"/>
                <a:cs typeface="Tahoma"/>
              </a:rPr>
              <a:t>w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75">
                <a:latin typeface="Tahoma"/>
                <a:cs typeface="Tahoma"/>
              </a:rPr>
              <a:t>n</a:t>
            </a:r>
            <a:r>
              <a:rPr dirty="0" sz="2600" spc="-95">
                <a:latin typeface="Tahoma"/>
                <a:cs typeface="Tahoma"/>
              </a:rPr>
              <a:t>d</a:t>
            </a:r>
            <a:r>
              <a:rPr dirty="0" sz="2600" spc="5">
                <a:latin typeface="Tahoma"/>
                <a:cs typeface="Tahoma"/>
              </a:rPr>
              <a:t>o</a:t>
            </a:r>
            <a:r>
              <a:rPr dirty="0" sz="2600" spc="-55">
                <a:latin typeface="Tahoma"/>
                <a:cs typeface="Tahoma"/>
              </a:rPr>
              <a:t>w</a:t>
            </a:r>
            <a:r>
              <a:rPr dirty="0" sz="2600" spc="-150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-45">
                <a:latin typeface="Tahoma"/>
                <a:cs typeface="Tahoma"/>
              </a:rPr>
              <a:t>t</a:t>
            </a:r>
            <a:r>
              <a:rPr dirty="0" sz="2600" spc="25">
                <a:latin typeface="Tahoma"/>
                <a:cs typeface="Tahoma"/>
              </a:rPr>
              <a:t>o  </a:t>
            </a:r>
            <a:r>
              <a:rPr dirty="0" sz="2600" spc="-65">
                <a:latin typeface="Tahoma"/>
                <a:cs typeface="Tahoma"/>
              </a:rPr>
              <a:t>inform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users </a:t>
            </a:r>
            <a:r>
              <a:rPr dirty="0" sz="2600" spc="-85">
                <a:latin typeface="Tahoma"/>
                <a:cs typeface="Tahoma"/>
              </a:rPr>
              <a:t>of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errors</a:t>
            </a:r>
            <a:r>
              <a:rPr dirty="0" sz="2600" spc="-105">
                <a:latin typeface="Tahoma"/>
                <a:cs typeface="Tahoma"/>
              </a:rPr>
              <a:t> </a:t>
            </a:r>
            <a:r>
              <a:rPr dirty="0" sz="2600" spc="55">
                <a:latin typeface="Tahoma"/>
                <a:cs typeface="Tahoma"/>
              </a:rPr>
              <a:t>or</a:t>
            </a:r>
            <a:r>
              <a:rPr dirty="0" sz="2600" spc="-65">
                <a:latin typeface="Tahoma"/>
                <a:cs typeface="Tahoma"/>
              </a:rPr>
              <a:t> </a:t>
            </a:r>
            <a:r>
              <a:rPr dirty="0" sz="2600" spc="-130">
                <a:latin typeface="Tahoma"/>
                <a:cs typeface="Tahoma"/>
              </a:rPr>
              <a:t>successful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-85">
                <a:latin typeface="Tahoma"/>
                <a:cs typeface="Tahoma"/>
              </a:rPr>
              <a:t>operations.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30"/>
              </a:spcBef>
            </a:pPr>
            <a:r>
              <a:rPr dirty="0" sz="3200" spc="5"/>
              <a:t>Source</a:t>
            </a:r>
            <a:r>
              <a:rPr dirty="0" sz="3200" spc="-155"/>
              <a:t> </a:t>
            </a:r>
            <a:r>
              <a:rPr dirty="0" sz="3200" spc="5"/>
              <a:t>Code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" y="857250"/>
            <a:ext cx="8248650" cy="39052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30"/>
              </a:spcBef>
            </a:pPr>
            <a:r>
              <a:rPr dirty="0" sz="3200" spc="5"/>
              <a:t>Source</a:t>
            </a:r>
            <a:r>
              <a:rPr dirty="0" sz="3200" spc="-155"/>
              <a:t> </a:t>
            </a:r>
            <a:r>
              <a:rPr dirty="0" sz="3200" spc="5"/>
              <a:t>Code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678815" y="1149667"/>
            <a:ext cx="1174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5">
                <a:solidFill>
                  <a:srgbClr val="717BA2"/>
                </a:solidFill>
                <a:latin typeface="Calibri"/>
                <a:cs typeface="Calibri"/>
              </a:rPr>
              <a:t>🞂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857250"/>
            <a:ext cx="8229600" cy="39052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30"/>
              </a:spcBef>
            </a:pPr>
            <a:r>
              <a:rPr dirty="0" sz="3200" spc="5"/>
              <a:t>Source</a:t>
            </a:r>
            <a:r>
              <a:rPr dirty="0" sz="3200" spc="-155"/>
              <a:t> </a:t>
            </a:r>
            <a:r>
              <a:rPr dirty="0" sz="3200" spc="5"/>
              <a:t>Code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" y="857250"/>
            <a:ext cx="8248650" cy="39052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Results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3890898" y="215747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7801" y="42799"/>
                </a:lnTo>
                <a:lnTo>
                  <a:pt x="393700" y="42799"/>
                </a:lnTo>
                <a:lnTo>
                  <a:pt x="393700" y="33274"/>
                </a:lnTo>
                <a:lnTo>
                  <a:pt x="447548" y="33274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81000" y="42799"/>
                </a:lnTo>
                <a:lnTo>
                  <a:pt x="381000" y="33274"/>
                </a:lnTo>
                <a:close/>
              </a:path>
              <a:path w="457200" h="76200">
                <a:moveTo>
                  <a:pt x="447548" y="33274"/>
                </a:moveTo>
                <a:lnTo>
                  <a:pt x="393700" y="33274"/>
                </a:lnTo>
                <a:lnTo>
                  <a:pt x="393700" y="42799"/>
                </a:lnTo>
                <a:lnTo>
                  <a:pt x="447801" y="42799"/>
                </a:lnTo>
                <a:lnTo>
                  <a:pt x="457200" y="38100"/>
                </a:lnTo>
                <a:lnTo>
                  <a:pt x="447548" y="332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795776" y="1409700"/>
            <a:ext cx="5348605" cy="3038475"/>
            <a:chOff x="3795776" y="1409700"/>
            <a:chExt cx="5348605" cy="3038475"/>
          </a:xfrm>
        </p:grpSpPr>
        <p:sp>
          <p:nvSpPr>
            <p:cNvPr id="11" name="object 11"/>
            <p:cNvSpPr/>
            <p:nvPr/>
          </p:nvSpPr>
          <p:spPr>
            <a:xfrm>
              <a:off x="3795776" y="2728975"/>
              <a:ext cx="485775" cy="1219200"/>
            </a:xfrm>
            <a:custGeom>
              <a:avLst/>
              <a:gdLst/>
              <a:ahLst/>
              <a:cxnLst/>
              <a:rect l="l" t="t" r="r" b="b"/>
              <a:pathLst>
                <a:path w="485775" h="1219200">
                  <a:moveTo>
                    <a:pt x="0" y="0"/>
                  </a:moveTo>
                  <a:lnTo>
                    <a:pt x="476503" y="0"/>
                  </a:lnTo>
                </a:path>
                <a:path w="485775" h="1219200">
                  <a:moveTo>
                    <a:pt x="485775" y="0"/>
                  </a:moveTo>
                  <a:lnTo>
                    <a:pt x="485775" y="1219136"/>
                  </a:lnTo>
                </a:path>
              </a:pathLst>
            </a:custGeom>
            <a:ln w="9525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1424" y="3910012"/>
              <a:ext cx="448309" cy="76200"/>
            </a:xfrm>
            <a:custGeom>
              <a:avLst/>
              <a:gdLst/>
              <a:ahLst/>
              <a:cxnLst/>
              <a:rect l="l" t="t" r="r" b="b"/>
              <a:pathLst>
                <a:path w="448310" h="76200">
                  <a:moveTo>
                    <a:pt x="371728" y="0"/>
                  </a:moveTo>
                  <a:lnTo>
                    <a:pt x="371728" y="76200"/>
                  </a:lnTo>
                  <a:lnTo>
                    <a:pt x="438403" y="42862"/>
                  </a:lnTo>
                  <a:lnTo>
                    <a:pt x="384428" y="42862"/>
                  </a:lnTo>
                  <a:lnTo>
                    <a:pt x="384428" y="33337"/>
                  </a:lnTo>
                  <a:lnTo>
                    <a:pt x="438403" y="33337"/>
                  </a:lnTo>
                  <a:lnTo>
                    <a:pt x="371728" y="0"/>
                  </a:lnTo>
                  <a:close/>
                </a:path>
                <a:path w="448310" h="76200">
                  <a:moveTo>
                    <a:pt x="371728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371728" y="42862"/>
                  </a:lnTo>
                  <a:lnTo>
                    <a:pt x="371728" y="33337"/>
                  </a:lnTo>
                  <a:close/>
                </a:path>
                <a:path w="448310" h="76200">
                  <a:moveTo>
                    <a:pt x="438403" y="33337"/>
                  </a:moveTo>
                  <a:lnTo>
                    <a:pt x="384428" y="33337"/>
                  </a:lnTo>
                  <a:lnTo>
                    <a:pt x="384428" y="42862"/>
                  </a:lnTo>
                  <a:lnTo>
                    <a:pt x="438403" y="42862"/>
                  </a:lnTo>
                  <a:lnTo>
                    <a:pt x="447928" y="38100"/>
                  </a:lnTo>
                  <a:lnTo>
                    <a:pt x="438403" y="3333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409700"/>
              <a:ext cx="4419600" cy="30384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48055" y="1166494"/>
            <a:ext cx="19240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35"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57250"/>
            <a:ext cx="4086225" cy="294322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Results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0" y="857250"/>
            <a:ext cx="9001125" cy="3790950"/>
            <a:chOff x="0" y="857250"/>
            <a:chExt cx="9001125" cy="3790950"/>
          </a:xfrm>
        </p:grpSpPr>
        <p:sp>
          <p:nvSpPr>
            <p:cNvPr id="10" name="object 10"/>
            <p:cNvSpPr/>
            <p:nvPr/>
          </p:nvSpPr>
          <p:spPr>
            <a:xfrm>
              <a:off x="2748026" y="2538475"/>
              <a:ext cx="2781300" cy="381000"/>
            </a:xfrm>
            <a:custGeom>
              <a:avLst/>
              <a:gdLst/>
              <a:ahLst/>
              <a:cxnLst/>
              <a:rect l="l" t="t" r="r" b="b"/>
              <a:pathLst>
                <a:path w="2781300" h="381000">
                  <a:moveTo>
                    <a:pt x="380873" y="38100"/>
                  </a:moveTo>
                  <a:lnTo>
                    <a:pt x="371233" y="33274"/>
                  </a:lnTo>
                  <a:lnTo>
                    <a:pt x="304800" y="0"/>
                  </a:lnTo>
                  <a:lnTo>
                    <a:pt x="304736" y="33274"/>
                  </a:lnTo>
                  <a:lnTo>
                    <a:pt x="0" y="33274"/>
                  </a:lnTo>
                  <a:lnTo>
                    <a:pt x="0" y="42799"/>
                  </a:lnTo>
                  <a:lnTo>
                    <a:pt x="304723" y="42799"/>
                  </a:lnTo>
                  <a:lnTo>
                    <a:pt x="304673" y="76200"/>
                  </a:lnTo>
                  <a:lnTo>
                    <a:pt x="371475" y="42799"/>
                  </a:lnTo>
                  <a:lnTo>
                    <a:pt x="380873" y="38100"/>
                  </a:lnTo>
                  <a:close/>
                </a:path>
                <a:path w="2781300" h="381000">
                  <a:moveTo>
                    <a:pt x="2781173" y="342900"/>
                  </a:moveTo>
                  <a:lnTo>
                    <a:pt x="2771521" y="338074"/>
                  </a:lnTo>
                  <a:lnTo>
                    <a:pt x="2704973" y="304800"/>
                  </a:lnTo>
                  <a:lnTo>
                    <a:pt x="2704973" y="338074"/>
                  </a:lnTo>
                  <a:lnTo>
                    <a:pt x="2019173" y="338074"/>
                  </a:lnTo>
                  <a:lnTo>
                    <a:pt x="2019173" y="347599"/>
                  </a:lnTo>
                  <a:lnTo>
                    <a:pt x="2704973" y="347599"/>
                  </a:lnTo>
                  <a:lnTo>
                    <a:pt x="2704973" y="381000"/>
                  </a:lnTo>
                  <a:lnTo>
                    <a:pt x="2771775" y="347599"/>
                  </a:lnTo>
                  <a:lnTo>
                    <a:pt x="2781173" y="34290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7250"/>
              <a:ext cx="5019674" cy="3429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4025" y="2000250"/>
              <a:ext cx="3467100" cy="26479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Conclusion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6575" y="920368"/>
            <a:ext cx="8023225" cy="35947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30"/>
              </a:spcBef>
              <a:buClr>
                <a:srgbClr val="717BA2"/>
              </a:buClr>
              <a:buSzPct val="76923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55">
                <a:latin typeface="Tahoma"/>
                <a:cs typeface="Tahoma"/>
              </a:rPr>
              <a:t>T</a:t>
            </a:r>
            <a:r>
              <a:rPr dirty="0" sz="2600" spc="-175">
                <a:latin typeface="Tahoma"/>
                <a:cs typeface="Tahoma"/>
              </a:rPr>
              <a:t>h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160">
                <a:latin typeface="Tahoma"/>
                <a:cs typeface="Tahoma"/>
              </a:rPr>
              <a:t>F</a:t>
            </a:r>
            <a:r>
              <a:rPr dirty="0" sz="2600" spc="10">
                <a:latin typeface="Tahoma"/>
                <a:cs typeface="Tahoma"/>
              </a:rPr>
              <a:t>oo</a:t>
            </a:r>
            <a:r>
              <a:rPr dirty="0" sz="2600" spc="-100">
                <a:latin typeface="Tahoma"/>
                <a:cs typeface="Tahoma"/>
              </a:rPr>
              <a:t>d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260">
                <a:latin typeface="Tahoma"/>
                <a:cs typeface="Tahoma"/>
              </a:rPr>
              <a:t>O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 spc="-95">
                <a:latin typeface="Tahoma"/>
                <a:cs typeface="Tahoma"/>
              </a:rPr>
              <a:t>d</a:t>
            </a:r>
            <a:r>
              <a:rPr dirty="0" sz="2600" spc="-170">
                <a:latin typeface="Tahoma"/>
                <a:cs typeface="Tahoma"/>
              </a:rPr>
              <a:t>e</a:t>
            </a:r>
            <a:r>
              <a:rPr dirty="0" sz="2600" spc="105">
                <a:latin typeface="Tahoma"/>
                <a:cs typeface="Tahoma"/>
              </a:rPr>
              <a:t>r</a:t>
            </a:r>
            <a:r>
              <a:rPr dirty="0" sz="2600">
                <a:latin typeface="Tahoma"/>
                <a:cs typeface="Tahoma"/>
              </a:rPr>
              <a:t>i</a:t>
            </a:r>
            <a:r>
              <a:rPr dirty="0" sz="2600" spc="-175">
                <a:latin typeface="Tahoma"/>
                <a:cs typeface="Tahoma"/>
              </a:rPr>
              <a:t>n</a:t>
            </a:r>
            <a:r>
              <a:rPr dirty="0" sz="2600" spc="-315">
                <a:latin typeface="Tahoma"/>
                <a:cs typeface="Tahoma"/>
              </a:rPr>
              <a:t>g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204">
                <a:latin typeface="Tahoma"/>
                <a:cs typeface="Tahoma"/>
              </a:rPr>
              <a:t>S</a:t>
            </a:r>
            <a:r>
              <a:rPr dirty="0" sz="2600" spc="-215">
                <a:latin typeface="Tahoma"/>
                <a:cs typeface="Tahoma"/>
              </a:rPr>
              <a:t>y</a:t>
            </a:r>
            <a:r>
              <a:rPr dirty="0" sz="2600" spc="-114">
                <a:latin typeface="Tahoma"/>
                <a:cs typeface="Tahoma"/>
              </a:rPr>
              <a:t>s</a:t>
            </a:r>
            <a:r>
              <a:rPr dirty="0" sz="2600" spc="-45">
                <a:latin typeface="Tahoma"/>
                <a:cs typeface="Tahoma"/>
              </a:rPr>
              <a:t>t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160">
                <a:latin typeface="Tahoma"/>
                <a:cs typeface="Tahoma"/>
              </a:rPr>
              <a:t>m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95">
                <a:latin typeface="Tahoma"/>
                <a:cs typeface="Tahoma"/>
              </a:rPr>
              <a:t>p</a:t>
            </a:r>
            <a:r>
              <a:rPr dirty="0" sz="2600" spc="35">
                <a:latin typeface="Tahoma"/>
                <a:cs typeface="Tahoma"/>
              </a:rPr>
              <a:t>r</a:t>
            </a:r>
            <a:r>
              <a:rPr dirty="0" sz="2600" spc="10">
                <a:latin typeface="Tahoma"/>
                <a:cs typeface="Tahoma"/>
              </a:rPr>
              <a:t>o</a:t>
            </a:r>
            <a:r>
              <a:rPr dirty="0" sz="2600" spc="-140">
                <a:latin typeface="Tahoma"/>
                <a:cs typeface="Tahoma"/>
              </a:rPr>
              <a:t>j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75">
                <a:latin typeface="Tahoma"/>
                <a:cs typeface="Tahoma"/>
              </a:rPr>
              <a:t>c</a:t>
            </a:r>
            <a:r>
              <a:rPr dirty="0" sz="2600" spc="5">
                <a:latin typeface="Tahoma"/>
                <a:cs typeface="Tahoma"/>
              </a:rPr>
              <a:t>t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185">
                <a:latin typeface="Tahoma"/>
                <a:cs typeface="Tahoma"/>
              </a:rPr>
              <a:t>s</a:t>
            </a:r>
            <a:r>
              <a:rPr dirty="0" sz="2600" spc="-105">
                <a:latin typeface="Tahoma"/>
                <a:cs typeface="Tahoma"/>
              </a:rPr>
              <a:t>u</a:t>
            </a:r>
            <a:r>
              <a:rPr dirty="0" sz="2600" spc="-75">
                <a:latin typeface="Tahoma"/>
                <a:cs typeface="Tahoma"/>
              </a:rPr>
              <a:t>cc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185">
                <a:latin typeface="Tahoma"/>
                <a:cs typeface="Tahoma"/>
              </a:rPr>
              <a:t>ss</a:t>
            </a:r>
            <a:r>
              <a:rPr dirty="0" sz="2600" spc="-160">
                <a:latin typeface="Tahoma"/>
                <a:cs typeface="Tahoma"/>
              </a:rPr>
              <a:t>f</a:t>
            </a:r>
            <a:r>
              <a:rPr dirty="0" sz="2600" spc="-175">
                <a:latin typeface="Tahoma"/>
                <a:cs typeface="Tahoma"/>
              </a:rPr>
              <a:t>u</a:t>
            </a:r>
            <a:r>
              <a:rPr dirty="0" sz="2600">
                <a:latin typeface="Tahoma"/>
                <a:cs typeface="Tahoma"/>
              </a:rPr>
              <a:t>ll</a:t>
            </a:r>
            <a:r>
              <a:rPr dirty="0" sz="2600" spc="-110">
                <a:latin typeface="Tahoma"/>
                <a:cs typeface="Tahoma"/>
              </a:rPr>
              <a:t>y  </a:t>
            </a:r>
            <a:r>
              <a:rPr dirty="0" sz="2600" spc="-100">
                <a:latin typeface="Tahoma"/>
                <a:cs typeface="Tahoma"/>
              </a:rPr>
              <a:t>demonstrates </a:t>
            </a:r>
            <a:r>
              <a:rPr dirty="0" sz="2600" spc="-90">
                <a:latin typeface="Tahoma"/>
                <a:cs typeface="Tahoma"/>
              </a:rPr>
              <a:t>the </a:t>
            </a:r>
            <a:r>
              <a:rPr dirty="0" sz="2600" spc="-85">
                <a:latin typeface="Tahoma"/>
                <a:cs typeface="Tahoma"/>
              </a:rPr>
              <a:t>integration </a:t>
            </a:r>
            <a:r>
              <a:rPr dirty="0" sz="2600" spc="-80">
                <a:latin typeface="Tahoma"/>
                <a:cs typeface="Tahoma"/>
              </a:rPr>
              <a:t>of </a:t>
            </a:r>
            <a:r>
              <a:rPr dirty="0" sz="2600" spc="-15">
                <a:latin typeface="Tahoma"/>
                <a:cs typeface="Tahoma"/>
              </a:rPr>
              <a:t>core </a:t>
            </a:r>
            <a:r>
              <a:rPr dirty="0" sz="2600" spc="-125">
                <a:latin typeface="Tahoma"/>
                <a:cs typeface="Tahoma"/>
              </a:rPr>
              <a:t>programming 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concepts </a:t>
            </a:r>
            <a:r>
              <a:rPr dirty="0" sz="2600" spc="30">
                <a:latin typeface="Tahoma"/>
                <a:cs typeface="Tahoma"/>
              </a:rPr>
              <a:t>to </a:t>
            </a:r>
            <a:r>
              <a:rPr dirty="0" sz="2600" spc="-80">
                <a:latin typeface="Tahoma"/>
                <a:cs typeface="Tahoma"/>
              </a:rPr>
              <a:t>create </a:t>
            </a:r>
            <a:r>
              <a:rPr dirty="0" sz="2600" spc="-190">
                <a:latin typeface="Tahoma"/>
                <a:cs typeface="Tahoma"/>
              </a:rPr>
              <a:t>an </a:t>
            </a:r>
            <a:r>
              <a:rPr dirty="0" sz="2600" spc="-100">
                <a:latin typeface="Tahoma"/>
                <a:cs typeface="Tahoma"/>
              </a:rPr>
              <a:t>efficient </a:t>
            </a:r>
            <a:r>
              <a:rPr dirty="0" sz="2600" spc="-145">
                <a:latin typeface="Tahoma"/>
                <a:cs typeface="Tahoma"/>
              </a:rPr>
              <a:t>and </a:t>
            </a:r>
            <a:r>
              <a:rPr dirty="0" sz="2600" spc="-95">
                <a:latin typeface="Tahoma"/>
                <a:cs typeface="Tahoma"/>
              </a:rPr>
              <a:t>user-friendly </a:t>
            </a:r>
            <a:r>
              <a:rPr dirty="0" sz="2600" spc="-90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application. </a:t>
            </a:r>
            <a:r>
              <a:rPr dirty="0" sz="2600" spc="-80">
                <a:latin typeface="Tahoma"/>
                <a:cs typeface="Tahoma"/>
              </a:rPr>
              <a:t>The </a:t>
            </a:r>
            <a:r>
              <a:rPr dirty="0" sz="2600" spc="-90">
                <a:latin typeface="Tahoma"/>
                <a:cs typeface="Tahoma"/>
              </a:rPr>
              <a:t>modular </a:t>
            </a:r>
            <a:r>
              <a:rPr dirty="0" sz="2600" spc="-65">
                <a:latin typeface="Tahoma"/>
                <a:cs typeface="Tahoma"/>
              </a:rPr>
              <a:t>architecture </a:t>
            </a:r>
            <a:r>
              <a:rPr dirty="0" sz="2600" spc="-110">
                <a:latin typeface="Tahoma"/>
                <a:cs typeface="Tahoma"/>
              </a:rPr>
              <a:t>ensures </a:t>
            </a:r>
            <a:r>
              <a:rPr dirty="0" sz="2600" spc="-170">
                <a:latin typeface="Tahoma"/>
                <a:cs typeface="Tahoma"/>
              </a:rPr>
              <a:t>easy </a:t>
            </a:r>
            <a:r>
              <a:rPr dirty="0" sz="2600" spc="-165">
                <a:latin typeface="Tahoma"/>
                <a:cs typeface="Tahoma"/>
              </a:rPr>
              <a:t> </a:t>
            </a:r>
            <a:r>
              <a:rPr dirty="0" sz="2600" spc="-180">
                <a:latin typeface="Tahoma"/>
                <a:cs typeface="Tahoma"/>
              </a:rPr>
              <a:t>ma</a:t>
            </a:r>
            <a:r>
              <a:rPr dirty="0" sz="2600" spc="-110">
                <a:latin typeface="Tahoma"/>
                <a:cs typeface="Tahoma"/>
              </a:rPr>
              <a:t>i</a:t>
            </a:r>
            <a:r>
              <a:rPr dirty="0" sz="2600" spc="-105">
                <a:latin typeface="Tahoma"/>
                <a:cs typeface="Tahoma"/>
              </a:rPr>
              <a:t>n</a:t>
            </a:r>
            <a:r>
              <a:rPr dirty="0" sz="2600" spc="-45">
                <a:latin typeface="Tahoma"/>
                <a:cs typeface="Tahoma"/>
              </a:rPr>
              <a:t>t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175">
                <a:latin typeface="Tahoma"/>
                <a:cs typeface="Tahoma"/>
              </a:rPr>
              <a:t>n</a:t>
            </a:r>
            <a:r>
              <a:rPr dirty="0" sz="2600" spc="-185">
                <a:latin typeface="Tahoma"/>
                <a:cs typeface="Tahoma"/>
              </a:rPr>
              <a:t>a</a:t>
            </a:r>
            <a:r>
              <a:rPr dirty="0" sz="2600" spc="-229">
                <a:latin typeface="Tahoma"/>
                <a:cs typeface="Tahoma"/>
              </a:rPr>
              <a:t>n</a:t>
            </a:r>
            <a:r>
              <a:rPr dirty="0" sz="2600" spc="-75">
                <a:latin typeface="Tahoma"/>
                <a:cs typeface="Tahoma"/>
              </a:rPr>
              <a:t>c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185">
                <a:latin typeface="Tahoma"/>
                <a:cs typeface="Tahoma"/>
              </a:rPr>
              <a:t>a</a:t>
            </a:r>
            <a:r>
              <a:rPr dirty="0" sz="2600" spc="-229">
                <a:latin typeface="Tahoma"/>
                <a:cs typeface="Tahoma"/>
              </a:rPr>
              <a:t>n</a:t>
            </a:r>
            <a:r>
              <a:rPr dirty="0" sz="2600" spc="-100">
                <a:latin typeface="Tahoma"/>
                <a:cs typeface="Tahoma"/>
              </a:rPr>
              <a:t>d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-114">
                <a:latin typeface="Tahoma"/>
                <a:cs typeface="Tahoma"/>
              </a:rPr>
              <a:t>s</a:t>
            </a:r>
            <a:r>
              <a:rPr dirty="0" sz="2600" spc="-75">
                <a:latin typeface="Tahoma"/>
                <a:cs typeface="Tahoma"/>
              </a:rPr>
              <a:t>c</a:t>
            </a:r>
            <a:r>
              <a:rPr dirty="0" sz="2600" spc="-185">
                <a:latin typeface="Tahoma"/>
                <a:cs typeface="Tahoma"/>
              </a:rPr>
              <a:t>a</a:t>
            </a:r>
            <a:r>
              <a:rPr dirty="0" sz="2600" spc="-130">
                <a:latin typeface="Tahoma"/>
                <a:cs typeface="Tahoma"/>
              </a:rPr>
              <a:t>l</a:t>
            </a:r>
            <a:r>
              <a:rPr dirty="0" sz="2600" spc="-180">
                <a:latin typeface="Tahoma"/>
                <a:cs typeface="Tahoma"/>
              </a:rPr>
              <a:t>a</a:t>
            </a:r>
            <a:r>
              <a:rPr dirty="0" sz="2600" spc="-225">
                <a:latin typeface="Tahoma"/>
                <a:cs typeface="Tahoma"/>
              </a:rPr>
              <a:t>b</a:t>
            </a:r>
            <a:r>
              <a:rPr dirty="0" sz="2600">
                <a:latin typeface="Tahoma"/>
                <a:cs typeface="Tahoma"/>
              </a:rPr>
              <a:t>il</a:t>
            </a:r>
            <a:r>
              <a:rPr dirty="0" sz="2600" spc="-75">
                <a:latin typeface="Tahoma"/>
                <a:cs typeface="Tahoma"/>
              </a:rPr>
              <a:t>i</a:t>
            </a:r>
            <a:r>
              <a:rPr dirty="0" sz="2600" spc="25">
                <a:latin typeface="Tahoma"/>
                <a:cs typeface="Tahoma"/>
              </a:rPr>
              <a:t>t</a:t>
            </a:r>
            <a:r>
              <a:rPr dirty="0" sz="2600" spc="-170">
                <a:latin typeface="Tahoma"/>
                <a:cs typeface="Tahoma"/>
              </a:rPr>
              <a:t>y</a:t>
            </a:r>
            <a:r>
              <a:rPr dirty="0" sz="2600" spc="-215">
                <a:latin typeface="Tahoma"/>
                <a:cs typeface="Tahoma"/>
              </a:rPr>
              <a:t>,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55">
                <a:latin typeface="Tahoma"/>
                <a:cs typeface="Tahoma"/>
              </a:rPr>
              <a:t>w</a:t>
            </a:r>
            <a:r>
              <a:rPr dirty="0" sz="2600" spc="-105">
                <a:latin typeface="Tahoma"/>
                <a:cs typeface="Tahoma"/>
              </a:rPr>
              <a:t>h</a:t>
            </a:r>
            <a:r>
              <a:rPr dirty="0" sz="2600" spc="-75">
                <a:latin typeface="Tahoma"/>
                <a:cs typeface="Tahoma"/>
              </a:rPr>
              <a:t>i</a:t>
            </a:r>
            <a:r>
              <a:rPr dirty="0" sz="2600">
                <a:latin typeface="Tahoma"/>
                <a:cs typeface="Tahoma"/>
              </a:rPr>
              <a:t>l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t</a:t>
            </a:r>
            <a:r>
              <a:rPr dirty="0" sz="2600" spc="-175">
                <a:latin typeface="Tahoma"/>
                <a:cs typeface="Tahoma"/>
              </a:rPr>
              <a:t>h</a:t>
            </a:r>
            <a:r>
              <a:rPr dirty="0" sz="2600" spc="-110">
                <a:latin typeface="Tahoma"/>
                <a:cs typeface="Tahoma"/>
              </a:rPr>
              <a:t>e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-75">
                <a:latin typeface="Tahoma"/>
                <a:cs typeface="Tahoma"/>
              </a:rPr>
              <a:t>c</a:t>
            </a:r>
            <a:r>
              <a:rPr dirty="0" sz="2600" spc="-75">
                <a:latin typeface="Tahoma"/>
                <a:cs typeface="Tahoma"/>
              </a:rPr>
              <a:t>l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-70">
                <a:latin typeface="Tahoma"/>
                <a:cs typeface="Tahoma"/>
              </a:rPr>
              <a:t>ar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-105">
                <a:latin typeface="Tahoma"/>
                <a:cs typeface="Tahoma"/>
              </a:rPr>
              <a:t>u</a:t>
            </a:r>
            <a:r>
              <a:rPr dirty="0" sz="2600" spc="-185">
                <a:latin typeface="Tahoma"/>
                <a:cs typeface="Tahoma"/>
              </a:rPr>
              <a:t>s</a:t>
            </a:r>
            <a:r>
              <a:rPr dirty="0" sz="2600" spc="-95">
                <a:latin typeface="Tahoma"/>
                <a:cs typeface="Tahoma"/>
              </a:rPr>
              <a:t>e</a:t>
            </a:r>
            <a:r>
              <a:rPr dirty="0" sz="2600" spc="95">
                <a:latin typeface="Tahoma"/>
                <a:cs typeface="Tahoma"/>
              </a:rPr>
              <a:t>r  </a:t>
            </a:r>
            <a:r>
              <a:rPr dirty="0" sz="2600" spc="-90">
                <a:latin typeface="Tahoma"/>
                <a:cs typeface="Tahoma"/>
              </a:rPr>
              <a:t>interface </a:t>
            </a:r>
            <a:r>
              <a:rPr dirty="0" sz="2600" spc="-170">
                <a:latin typeface="Tahoma"/>
                <a:cs typeface="Tahoma"/>
              </a:rPr>
              <a:t>and </a:t>
            </a:r>
            <a:r>
              <a:rPr dirty="0" sz="2600" spc="-55">
                <a:latin typeface="Tahoma"/>
                <a:cs typeface="Tahoma"/>
              </a:rPr>
              <a:t>robust </a:t>
            </a:r>
            <a:r>
              <a:rPr dirty="0" sz="2600" spc="5">
                <a:latin typeface="Tahoma"/>
                <a:cs typeface="Tahoma"/>
              </a:rPr>
              <a:t>order </a:t>
            </a:r>
            <a:r>
              <a:rPr dirty="0" sz="2600" spc="-175">
                <a:latin typeface="Tahoma"/>
                <a:cs typeface="Tahoma"/>
              </a:rPr>
              <a:t>management </a:t>
            </a:r>
            <a:r>
              <a:rPr dirty="0" sz="2600" spc="-140">
                <a:latin typeface="Tahoma"/>
                <a:cs typeface="Tahoma"/>
              </a:rPr>
              <a:t>enhance </a:t>
            </a:r>
            <a:r>
              <a:rPr dirty="0" sz="2600" spc="-90">
                <a:latin typeface="Tahoma"/>
                <a:cs typeface="Tahoma"/>
              </a:rPr>
              <a:t>the </a:t>
            </a:r>
            <a:r>
              <a:rPr dirty="0" sz="2600" spc="-85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user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experience.</a:t>
            </a:r>
            <a:r>
              <a:rPr dirty="0" sz="2600" spc="-114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By </a:t>
            </a:r>
            <a:r>
              <a:rPr dirty="0" sz="2600" spc="-125">
                <a:latin typeface="Tahoma"/>
                <a:cs typeface="Tahoma"/>
              </a:rPr>
              <a:t>implementing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110">
                <a:latin typeface="Tahoma"/>
                <a:cs typeface="Tahoma"/>
              </a:rPr>
              <a:t>effective</a:t>
            </a:r>
            <a:r>
              <a:rPr dirty="0" sz="2600" spc="-5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error </a:t>
            </a:r>
            <a:r>
              <a:rPr dirty="0" sz="2600" spc="35">
                <a:latin typeface="Tahoma"/>
                <a:cs typeface="Tahoma"/>
              </a:rPr>
              <a:t> </a:t>
            </a:r>
            <a:r>
              <a:rPr dirty="0" sz="2600" spc="-150">
                <a:latin typeface="Tahoma"/>
                <a:cs typeface="Tahoma"/>
              </a:rPr>
              <a:t>handling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-150">
                <a:latin typeface="Tahoma"/>
                <a:cs typeface="Tahoma"/>
              </a:rPr>
              <a:t>and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notifications,</a:t>
            </a:r>
            <a:r>
              <a:rPr dirty="0" sz="2600" spc="-110">
                <a:latin typeface="Tahoma"/>
                <a:cs typeface="Tahoma"/>
              </a:rPr>
              <a:t> </a:t>
            </a:r>
            <a:r>
              <a:rPr dirty="0" sz="2600" spc="-90">
                <a:latin typeface="Tahoma"/>
                <a:cs typeface="Tahoma"/>
              </a:rPr>
              <a:t>the</a:t>
            </a:r>
            <a:r>
              <a:rPr dirty="0" sz="2600" spc="-110">
                <a:latin typeface="Tahoma"/>
                <a:cs typeface="Tahoma"/>
              </a:rPr>
              <a:t> </a:t>
            </a:r>
            <a:r>
              <a:rPr dirty="0" sz="2600" spc="-130">
                <a:latin typeface="Tahoma"/>
                <a:cs typeface="Tahoma"/>
              </a:rPr>
              <a:t>system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-80">
                <a:latin typeface="Tahoma"/>
                <a:cs typeface="Tahoma"/>
              </a:rPr>
              <a:t>provides</a:t>
            </a:r>
            <a:r>
              <a:rPr dirty="0" sz="2600" spc="-95">
                <a:latin typeface="Tahoma"/>
                <a:cs typeface="Tahoma"/>
              </a:rPr>
              <a:t> </a:t>
            </a:r>
            <a:r>
              <a:rPr dirty="0" sz="2600" spc="-245">
                <a:latin typeface="Tahoma"/>
                <a:cs typeface="Tahoma"/>
              </a:rPr>
              <a:t>a</a:t>
            </a:r>
            <a:r>
              <a:rPr dirty="0" sz="2600" spc="-45">
                <a:latin typeface="Tahoma"/>
                <a:cs typeface="Tahoma"/>
              </a:rPr>
              <a:t> </a:t>
            </a:r>
            <a:r>
              <a:rPr dirty="0" sz="2600" spc="-80">
                <a:latin typeface="Tahoma"/>
                <a:cs typeface="Tahoma"/>
              </a:rPr>
              <a:t>reliable </a:t>
            </a:r>
            <a:r>
              <a:rPr dirty="0" sz="2600" spc="-795">
                <a:latin typeface="Tahoma"/>
                <a:cs typeface="Tahoma"/>
              </a:rPr>
              <a:t> </a:t>
            </a:r>
            <a:r>
              <a:rPr dirty="0" sz="2600" spc="-170">
                <a:latin typeface="Tahoma"/>
                <a:cs typeface="Tahoma"/>
              </a:rPr>
              <a:t>and</a:t>
            </a:r>
            <a:r>
              <a:rPr dirty="0" sz="2600" spc="-55">
                <a:latin typeface="Tahoma"/>
                <a:cs typeface="Tahoma"/>
              </a:rPr>
              <a:t> </a:t>
            </a:r>
            <a:r>
              <a:rPr dirty="0" sz="2600" spc="-80">
                <a:latin typeface="Tahoma"/>
                <a:cs typeface="Tahoma"/>
              </a:rPr>
              <a:t>interactive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-80">
                <a:latin typeface="Tahoma"/>
                <a:cs typeface="Tahoma"/>
              </a:rPr>
              <a:t>platform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-15">
                <a:latin typeface="Tahoma"/>
                <a:cs typeface="Tahoma"/>
              </a:rPr>
              <a:t>for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-140">
                <a:latin typeface="Tahoma"/>
                <a:cs typeface="Tahoma"/>
              </a:rPr>
              <a:t>placing</a:t>
            </a:r>
            <a:r>
              <a:rPr dirty="0" sz="2600" spc="-60">
                <a:latin typeface="Tahoma"/>
                <a:cs typeface="Tahoma"/>
              </a:rPr>
              <a:t> food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-65">
                <a:latin typeface="Tahoma"/>
                <a:cs typeface="Tahoma"/>
              </a:rPr>
              <a:t>orders.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819650"/>
            <a:ext cx="114300" cy="1524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57200" y="171450"/>
            <a:ext cx="8229600" cy="685800"/>
          </a:xfrm>
          <a:custGeom>
            <a:avLst/>
            <a:gdLst/>
            <a:ahLst/>
            <a:cxnLst/>
            <a:rect l="l" t="t" r="r" b="b"/>
            <a:pathLst>
              <a:path w="8229600" h="685800">
                <a:moveTo>
                  <a:pt x="8229600" y="0"/>
                </a:moveTo>
                <a:lnTo>
                  <a:pt x="0" y="0"/>
                </a:lnTo>
                <a:lnTo>
                  <a:pt x="0" y="685800"/>
                </a:lnTo>
                <a:lnTo>
                  <a:pt x="8229600" y="6858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30"/>
              </a:spcBef>
              <a:tabLst>
                <a:tab pos="1701164" algn="l"/>
              </a:tabLst>
            </a:pPr>
            <a:r>
              <a:rPr dirty="0" spc="30"/>
              <a:t>Thank	</a:t>
            </a:r>
            <a:r>
              <a:rPr dirty="0" spc="20"/>
              <a:t>You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2095500"/>
            <a:ext cx="9144000" cy="1666875"/>
          </a:xfrm>
          <a:custGeom>
            <a:avLst/>
            <a:gdLst/>
            <a:ahLst/>
            <a:cxnLst/>
            <a:rect l="l" t="t" r="r" b="b"/>
            <a:pathLst>
              <a:path w="9144000" h="1666875">
                <a:moveTo>
                  <a:pt x="9144000" y="0"/>
                </a:moveTo>
                <a:lnTo>
                  <a:pt x="0" y="0"/>
                </a:lnTo>
                <a:lnTo>
                  <a:pt x="0" y="1666875"/>
                </a:lnTo>
                <a:lnTo>
                  <a:pt x="9144000" y="1666875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F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38170" y="2671127"/>
            <a:ext cx="387477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 b="1">
                <a:latin typeface="Times New Roman"/>
                <a:cs typeface="Times New Roman"/>
              </a:rPr>
              <a:t>ANY</a:t>
            </a:r>
            <a:r>
              <a:rPr dirty="0" sz="3600" spc="-4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QUERIES???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2833" y="2332989"/>
            <a:ext cx="3707129" cy="4267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160" b="0">
                <a:latin typeface="Tahoma"/>
                <a:cs typeface="Tahoma"/>
              </a:rPr>
              <a:t>FOOD</a:t>
            </a:r>
            <a:r>
              <a:rPr dirty="0" sz="2600" spc="-125" b="0">
                <a:latin typeface="Tahoma"/>
                <a:cs typeface="Tahoma"/>
              </a:rPr>
              <a:t> </a:t>
            </a:r>
            <a:r>
              <a:rPr dirty="0" sz="2600" spc="35" b="0">
                <a:latin typeface="Tahoma"/>
                <a:cs typeface="Tahoma"/>
              </a:rPr>
              <a:t>ORERING</a:t>
            </a:r>
            <a:r>
              <a:rPr dirty="0" sz="2600" spc="-165" b="0">
                <a:latin typeface="Tahoma"/>
                <a:cs typeface="Tahoma"/>
              </a:rPr>
              <a:t> </a:t>
            </a:r>
            <a:r>
              <a:rPr dirty="0" sz="2600" spc="-85" b="0">
                <a:latin typeface="Tahoma"/>
                <a:cs typeface="Tahoma"/>
              </a:rPr>
              <a:t>SYSTEM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750" y="4781712"/>
            <a:ext cx="167005" cy="2755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400" spc="-55">
                <a:solidFill>
                  <a:srgbClr val="464652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3920" y="4816276"/>
            <a:ext cx="238696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CGB1201</a:t>
            </a:r>
            <a:r>
              <a:rPr dirty="0" sz="1200" spc="-3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–</a:t>
            </a:r>
            <a:r>
              <a:rPr dirty="0" sz="1200" spc="-2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64652"/>
                </a:solidFill>
                <a:latin typeface="Times New Roman"/>
                <a:cs typeface="Times New Roman"/>
              </a:rPr>
              <a:t>JAVA</a:t>
            </a:r>
            <a:r>
              <a:rPr dirty="0" sz="1200" spc="1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64652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/>
          <a:solidFill>
            <a:srgbClr val="92B8C3"/>
          </a:solidFill>
        </p:spPr>
        <p:txBody>
          <a:bodyPr wrap="square" lIns="0" tIns="61594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484"/>
              </a:spcBef>
            </a:pPr>
            <a:r>
              <a:rPr dirty="0" sz="3200" spc="5"/>
              <a:t>Problem</a:t>
            </a:r>
            <a:r>
              <a:rPr dirty="0" sz="3200" spc="-140"/>
              <a:t> </a:t>
            </a:r>
            <a:r>
              <a:rPr dirty="0" sz="3200"/>
              <a:t>Identification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666750" y="4781712"/>
            <a:ext cx="167005" cy="2755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400" spc="-55">
                <a:solidFill>
                  <a:srgbClr val="464652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920" y="4816276"/>
            <a:ext cx="238696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CGB1201</a:t>
            </a:r>
            <a:r>
              <a:rPr dirty="0" sz="1200" spc="-3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–</a:t>
            </a:r>
            <a:r>
              <a:rPr dirty="0" sz="1200" spc="-2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64652"/>
                </a:solidFill>
                <a:latin typeface="Times New Roman"/>
                <a:cs typeface="Times New Roman"/>
              </a:rPr>
              <a:t>JAVA</a:t>
            </a:r>
            <a:r>
              <a:rPr dirty="0" sz="1200" spc="1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64652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30" y="1063624"/>
            <a:ext cx="8628380" cy="296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marR="957580" indent="-114300">
              <a:lnSpc>
                <a:spcPts val="3010"/>
              </a:lnSpc>
              <a:spcBef>
                <a:spcPts val="95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2400" spc="25" b="1">
                <a:latin typeface="Arial"/>
                <a:cs typeface="Arial"/>
              </a:rPr>
              <a:t>Error-Prone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spc="-35" b="1">
                <a:latin typeface="Arial"/>
                <a:cs typeface="Arial"/>
              </a:rPr>
              <a:t>Manual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spc="-135" b="1">
                <a:latin typeface="Arial"/>
                <a:cs typeface="Arial"/>
              </a:rPr>
              <a:t>Processes</a:t>
            </a:r>
            <a:r>
              <a:rPr dirty="0" sz="2400" spc="-135">
                <a:latin typeface="Tahoma"/>
                <a:cs typeface="Tahoma"/>
              </a:rPr>
              <a:t>: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Traditional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75">
                <a:latin typeface="Tahoma"/>
                <a:cs typeface="Tahoma"/>
              </a:rPr>
              <a:t>order-taking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145">
                <a:latin typeface="Tahoma"/>
                <a:cs typeface="Tahoma"/>
              </a:rPr>
              <a:t>m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60">
                <a:latin typeface="Tahoma"/>
                <a:cs typeface="Tahoma"/>
              </a:rPr>
              <a:t>h</a:t>
            </a:r>
            <a:r>
              <a:rPr dirty="0" sz="2400" spc="-114">
                <a:latin typeface="Tahoma"/>
                <a:cs typeface="Tahoma"/>
              </a:rPr>
              <a:t>o</a:t>
            </a:r>
            <a:r>
              <a:rPr dirty="0" sz="2400" spc="-60">
                <a:latin typeface="Tahoma"/>
                <a:cs typeface="Tahoma"/>
              </a:rPr>
              <a:t>d</a:t>
            </a:r>
            <a:r>
              <a:rPr dirty="0" sz="2400" spc="-150">
                <a:latin typeface="Tahoma"/>
                <a:cs typeface="Tahoma"/>
              </a:rPr>
              <a:t>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85">
                <a:latin typeface="Tahoma"/>
                <a:cs typeface="Tahoma"/>
              </a:rPr>
              <a:t>f</a:t>
            </a:r>
            <a:r>
              <a:rPr dirty="0" sz="2400" spc="-135">
                <a:latin typeface="Tahoma"/>
                <a:cs typeface="Tahoma"/>
              </a:rPr>
              <a:t>t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-140">
                <a:latin typeface="Tahoma"/>
                <a:cs typeface="Tahoma"/>
              </a:rPr>
              <a:t>n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l</a:t>
            </a:r>
            <a:r>
              <a:rPr dirty="0" sz="2400" spc="-50">
                <a:latin typeface="Tahoma"/>
                <a:cs typeface="Tahoma"/>
              </a:rPr>
              <a:t>e</a:t>
            </a:r>
            <a:r>
              <a:rPr dirty="0" sz="2400" spc="-285">
                <a:latin typeface="Tahoma"/>
                <a:cs typeface="Tahoma"/>
              </a:rPr>
              <a:t>a</a:t>
            </a:r>
            <a:r>
              <a:rPr dirty="0" sz="2400" spc="-105">
                <a:latin typeface="Tahoma"/>
                <a:cs typeface="Tahoma"/>
              </a:rPr>
              <a:t>d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20">
                <a:latin typeface="Tahoma"/>
                <a:cs typeface="Tahoma"/>
              </a:rPr>
              <a:t>o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220">
                <a:latin typeface="Tahoma"/>
                <a:cs typeface="Tahoma"/>
              </a:rPr>
              <a:t>m</a:t>
            </a:r>
            <a:r>
              <a:rPr dirty="0" sz="2400" spc="-65">
                <a:latin typeface="Tahoma"/>
                <a:cs typeface="Tahoma"/>
              </a:rPr>
              <a:t>i</a:t>
            </a:r>
            <a:r>
              <a:rPr dirty="0" sz="2400" spc="-70">
                <a:latin typeface="Tahoma"/>
                <a:cs typeface="Tahoma"/>
              </a:rPr>
              <a:t>s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70">
                <a:latin typeface="Tahoma"/>
                <a:cs typeface="Tahoma"/>
              </a:rPr>
              <a:t>k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-150">
                <a:latin typeface="Tahoma"/>
                <a:cs typeface="Tahoma"/>
              </a:rPr>
              <a:t>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i</a:t>
            </a:r>
            <a:r>
              <a:rPr dirty="0" sz="2400" spc="-114">
                <a:latin typeface="Tahoma"/>
                <a:cs typeface="Tahoma"/>
              </a:rPr>
              <a:t>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135">
                <a:latin typeface="Tahoma"/>
                <a:cs typeface="Tahoma"/>
              </a:rPr>
              <a:t>c</a:t>
            </a:r>
            <a:r>
              <a:rPr dirty="0" sz="2400" spc="-210">
                <a:latin typeface="Tahoma"/>
                <a:cs typeface="Tahoma"/>
              </a:rPr>
              <a:t>a</a:t>
            </a:r>
            <a:r>
              <a:rPr dirty="0" sz="2400" spc="-95">
                <a:latin typeface="Tahoma"/>
                <a:cs typeface="Tahoma"/>
              </a:rPr>
              <a:t>lcul</a:t>
            </a:r>
            <a:r>
              <a:rPr dirty="0" sz="2400" spc="-105">
                <a:latin typeface="Tahoma"/>
                <a:cs typeface="Tahoma"/>
              </a:rPr>
              <a:t>a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5">
                <a:latin typeface="Tahoma"/>
                <a:cs typeface="Tahoma"/>
              </a:rPr>
              <a:t>i</a:t>
            </a:r>
            <a:r>
              <a:rPr dirty="0" sz="2400" spc="-50">
                <a:latin typeface="Tahoma"/>
                <a:cs typeface="Tahoma"/>
              </a:rPr>
              <a:t>o</a:t>
            </a:r>
            <a:r>
              <a:rPr dirty="0" sz="2400" spc="-145">
                <a:latin typeface="Tahoma"/>
                <a:cs typeface="Tahoma"/>
              </a:rPr>
              <a:t>ns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85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10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c</a:t>
            </a:r>
            <a:r>
              <a:rPr dirty="0" sz="2400" spc="-10">
                <a:latin typeface="Tahoma"/>
                <a:cs typeface="Tahoma"/>
              </a:rPr>
              <a:t>k</a:t>
            </a:r>
            <a:r>
              <a:rPr dirty="0" sz="2400" spc="-140">
                <a:latin typeface="Tahoma"/>
                <a:cs typeface="Tahoma"/>
              </a:rPr>
              <a:t>in</a:t>
            </a:r>
            <a:r>
              <a:rPr dirty="0" sz="2400" spc="-240">
                <a:latin typeface="Tahoma"/>
                <a:cs typeface="Tahoma"/>
              </a:rPr>
              <a:t>g</a:t>
            </a:r>
            <a:r>
              <a:rPr dirty="0" sz="2400" spc="-20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0" marR="738505" indent="-114300">
              <a:lnSpc>
                <a:spcPts val="2850"/>
              </a:lnSpc>
              <a:spcBef>
                <a:spcPts val="290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2400" spc="130" b="1">
                <a:latin typeface="Arial"/>
                <a:cs typeface="Arial"/>
              </a:rPr>
              <a:t>C</a:t>
            </a:r>
            <a:r>
              <a:rPr dirty="0" sz="2400" spc="45" b="1">
                <a:latin typeface="Arial"/>
                <a:cs typeface="Arial"/>
              </a:rPr>
              <a:t>o</a:t>
            </a:r>
            <a:r>
              <a:rPr dirty="0" sz="2400" spc="20" b="1">
                <a:latin typeface="Arial"/>
                <a:cs typeface="Arial"/>
              </a:rPr>
              <a:t>m</a:t>
            </a:r>
            <a:r>
              <a:rPr dirty="0" sz="2400" spc="-50" b="1">
                <a:latin typeface="Arial"/>
                <a:cs typeface="Arial"/>
              </a:rPr>
              <a:t>p</a:t>
            </a:r>
            <a:r>
              <a:rPr dirty="0" sz="2400" b="1">
                <a:latin typeface="Arial"/>
                <a:cs typeface="Arial"/>
              </a:rPr>
              <a:t>l</a:t>
            </a:r>
            <a:r>
              <a:rPr dirty="0" sz="2400" spc="-60" b="1">
                <a:latin typeface="Arial"/>
                <a:cs typeface="Arial"/>
              </a:rPr>
              <a:t>e</a:t>
            </a:r>
            <a:r>
              <a:rPr dirty="0" sz="2400" spc="-10" b="1">
                <a:latin typeface="Arial"/>
                <a:cs typeface="Arial"/>
              </a:rPr>
              <a:t>x</a:t>
            </a:r>
            <a:r>
              <a:rPr dirty="0" sz="2400" spc="20" b="1">
                <a:latin typeface="Arial"/>
                <a:cs typeface="Arial"/>
              </a:rPr>
              <a:t> </a:t>
            </a:r>
            <a:r>
              <a:rPr dirty="0" sz="2400" spc="155" b="1">
                <a:latin typeface="Arial"/>
                <a:cs typeface="Arial"/>
              </a:rPr>
              <a:t>I</a:t>
            </a:r>
            <a:r>
              <a:rPr dirty="0" sz="2400" spc="-125" b="1">
                <a:latin typeface="Arial"/>
                <a:cs typeface="Arial"/>
              </a:rPr>
              <a:t>n</a:t>
            </a:r>
            <a:r>
              <a:rPr dirty="0" sz="2400" spc="60" b="1">
                <a:latin typeface="Arial"/>
                <a:cs typeface="Arial"/>
              </a:rPr>
              <a:t>t</a:t>
            </a:r>
            <a:r>
              <a:rPr dirty="0" sz="2400" spc="120" b="1">
                <a:latin typeface="Arial"/>
                <a:cs typeface="Arial"/>
              </a:rPr>
              <a:t>e</a:t>
            </a:r>
            <a:r>
              <a:rPr dirty="0" sz="2400" spc="110" b="1">
                <a:latin typeface="Arial"/>
                <a:cs typeface="Arial"/>
              </a:rPr>
              <a:t>r</a:t>
            </a:r>
            <a:r>
              <a:rPr dirty="0" sz="2400" spc="-55" b="1">
                <a:latin typeface="Arial"/>
                <a:cs typeface="Arial"/>
              </a:rPr>
              <a:t>f</a:t>
            </a:r>
            <a:r>
              <a:rPr dirty="0" sz="2400" spc="-70" b="1">
                <a:latin typeface="Arial"/>
                <a:cs typeface="Arial"/>
              </a:rPr>
              <a:t>ac</a:t>
            </a:r>
            <a:r>
              <a:rPr dirty="0" sz="2400" spc="-55" b="1">
                <a:latin typeface="Arial"/>
                <a:cs typeface="Arial"/>
              </a:rPr>
              <a:t>e</a:t>
            </a:r>
            <a:r>
              <a:rPr dirty="0" sz="2400" spc="-310" b="1">
                <a:latin typeface="Arial"/>
                <a:cs typeface="Arial"/>
              </a:rPr>
              <a:t>s</a:t>
            </a:r>
            <a:r>
              <a:rPr dirty="0" sz="2400" spc="-325">
                <a:latin typeface="Tahoma"/>
                <a:cs typeface="Tahoma"/>
              </a:rPr>
              <a:t>: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125">
                <a:latin typeface="Tahoma"/>
                <a:cs typeface="Tahoma"/>
              </a:rPr>
              <a:t>M</a:t>
            </a:r>
            <a:r>
              <a:rPr dirty="0" sz="2400" spc="-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ny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105">
                <a:latin typeface="Tahoma"/>
                <a:cs typeface="Tahoma"/>
              </a:rPr>
              <a:t>s</a:t>
            </a:r>
            <a:r>
              <a:rPr dirty="0" sz="2400" spc="-155">
                <a:latin typeface="Tahoma"/>
                <a:cs typeface="Tahoma"/>
              </a:rPr>
              <a:t>y</a:t>
            </a:r>
            <a:r>
              <a:rPr dirty="0" sz="2400" spc="-170">
                <a:latin typeface="Tahoma"/>
                <a:cs typeface="Tahoma"/>
              </a:rPr>
              <a:t>s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145">
                <a:latin typeface="Tahoma"/>
                <a:cs typeface="Tahoma"/>
              </a:rPr>
              <a:t>e</a:t>
            </a:r>
            <a:r>
              <a:rPr dirty="0" sz="2400" spc="-145">
                <a:latin typeface="Tahoma"/>
                <a:cs typeface="Tahoma"/>
              </a:rPr>
              <a:t>m</a:t>
            </a:r>
            <a:r>
              <a:rPr dirty="0" sz="2400" spc="-150">
                <a:latin typeface="Tahoma"/>
                <a:cs typeface="Tahoma"/>
              </a:rPr>
              <a:t>s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85">
                <a:latin typeface="Tahoma"/>
                <a:cs typeface="Tahoma"/>
              </a:rPr>
              <a:t>l</a:t>
            </a:r>
            <a:r>
              <a:rPr dirty="0" sz="2400" spc="-155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ck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70">
                <a:latin typeface="Tahoma"/>
                <a:cs typeface="Tahoma"/>
              </a:rPr>
              <a:t>s</a:t>
            </a:r>
            <a:r>
              <a:rPr dirty="0" sz="2400" spc="-45">
                <a:latin typeface="Tahoma"/>
                <a:cs typeface="Tahoma"/>
              </a:rPr>
              <a:t>i</a:t>
            </a:r>
            <a:r>
              <a:rPr dirty="0" sz="2400" spc="-130">
                <a:latin typeface="Tahoma"/>
                <a:cs typeface="Tahoma"/>
              </a:rPr>
              <a:t>m</a:t>
            </a:r>
            <a:r>
              <a:rPr dirty="0" sz="2400" spc="-45">
                <a:latin typeface="Tahoma"/>
                <a:cs typeface="Tahoma"/>
              </a:rPr>
              <a:t>plici</a:t>
            </a:r>
            <a:r>
              <a:rPr dirty="0" sz="2400" spc="-105">
                <a:latin typeface="Tahoma"/>
                <a:cs typeface="Tahoma"/>
              </a:rPr>
              <a:t>t</a:t>
            </a:r>
            <a:r>
              <a:rPr dirty="0" sz="2400" spc="-175">
                <a:latin typeface="Tahoma"/>
                <a:cs typeface="Tahoma"/>
              </a:rPr>
              <a:t>y,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140">
                <a:latin typeface="Tahoma"/>
                <a:cs typeface="Tahoma"/>
              </a:rPr>
              <a:t>m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75">
                <a:latin typeface="Tahoma"/>
                <a:cs typeface="Tahoma"/>
              </a:rPr>
              <a:t>k</a:t>
            </a:r>
            <a:r>
              <a:rPr dirty="0" sz="2400" spc="-145">
                <a:latin typeface="Tahoma"/>
                <a:cs typeface="Tahoma"/>
              </a:rPr>
              <a:t>in</a:t>
            </a:r>
            <a:r>
              <a:rPr dirty="0" sz="2400" spc="-190">
                <a:latin typeface="Tahoma"/>
                <a:cs typeface="Tahoma"/>
              </a:rPr>
              <a:t>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it  </a:t>
            </a:r>
            <a:r>
              <a:rPr dirty="0" sz="2400" spc="-85">
                <a:latin typeface="Tahoma"/>
                <a:cs typeface="Tahoma"/>
              </a:rPr>
              <a:t>difficult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for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-100">
                <a:latin typeface="Tahoma"/>
                <a:cs typeface="Tahoma"/>
              </a:rPr>
              <a:t>users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to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20">
                <a:latin typeface="Tahoma"/>
                <a:cs typeface="Tahoma"/>
              </a:rPr>
              <a:t>place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orders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efficiently.</a:t>
            </a:r>
            <a:endParaRPr sz="2400">
              <a:latin typeface="Tahoma"/>
              <a:cs typeface="Tahoma"/>
            </a:endParaRPr>
          </a:p>
          <a:p>
            <a:pPr marL="127000" marR="5080" indent="-114300">
              <a:lnSpc>
                <a:spcPts val="2850"/>
              </a:lnSpc>
              <a:spcBef>
                <a:spcPts val="294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2400" spc="25" b="1">
                <a:latin typeface="Arial"/>
                <a:cs typeface="Arial"/>
              </a:rPr>
              <a:t>Limited </a:t>
            </a:r>
            <a:r>
              <a:rPr dirty="0" sz="2400" spc="-20" b="1">
                <a:latin typeface="Arial"/>
                <a:cs typeface="Arial"/>
              </a:rPr>
              <a:t>Customization</a:t>
            </a:r>
            <a:r>
              <a:rPr dirty="0" sz="2400" spc="-20">
                <a:latin typeface="Tahoma"/>
                <a:cs typeface="Tahoma"/>
              </a:rPr>
              <a:t>: </a:t>
            </a:r>
            <a:r>
              <a:rPr dirty="0" sz="2400" spc="-70">
                <a:latin typeface="Tahoma"/>
                <a:cs typeface="Tahoma"/>
              </a:rPr>
              <a:t>Customizing </a:t>
            </a:r>
            <a:r>
              <a:rPr dirty="0" sz="2400" spc="-40">
                <a:latin typeface="Tahoma"/>
                <a:cs typeface="Tahoma"/>
              </a:rPr>
              <a:t>orders </a:t>
            </a:r>
            <a:r>
              <a:rPr dirty="0" sz="2400" spc="-90">
                <a:latin typeface="Tahoma"/>
                <a:cs typeface="Tahoma"/>
              </a:rPr>
              <a:t>is </a:t>
            </a:r>
            <a:r>
              <a:rPr dirty="0" sz="2400" spc="-75">
                <a:latin typeface="Tahoma"/>
                <a:cs typeface="Tahoma"/>
              </a:rPr>
              <a:t>tedious </a:t>
            </a:r>
            <a:r>
              <a:rPr dirty="0" sz="2400" spc="-55">
                <a:latin typeface="Tahoma"/>
                <a:cs typeface="Tahoma"/>
              </a:rPr>
              <a:t>without </a:t>
            </a:r>
            <a:r>
              <a:rPr dirty="0" sz="2400" spc="-235">
                <a:latin typeface="Tahoma"/>
                <a:cs typeface="Tahoma"/>
              </a:rPr>
              <a:t>a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cl</a:t>
            </a:r>
            <a:r>
              <a:rPr dirty="0" sz="2400" spc="-110">
                <a:latin typeface="Tahoma"/>
                <a:cs typeface="Tahoma"/>
              </a:rPr>
              <a:t>e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85">
                <a:latin typeface="Tahoma"/>
                <a:cs typeface="Tahoma"/>
              </a:rPr>
              <a:t>r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285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60">
                <a:latin typeface="Tahoma"/>
                <a:cs typeface="Tahoma"/>
              </a:rPr>
              <a:t>u</a:t>
            </a:r>
            <a:r>
              <a:rPr dirty="0" sz="2400" spc="-85">
                <a:latin typeface="Tahoma"/>
                <a:cs typeface="Tahoma"/>
              </a:rPr>
              <a:t>s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75">
                <a:latin typeface="Tahoma"/>
                <a:cs typeface="Tahoma"/>
              </a:rPr>
              <a:t>r</a:t>
            </a:r>
            <a:r>
              <a:rPr dirty="0" sz="2400" spc="-100">
                <a:latin typeface="Tahoma"/>
                <a:cs typeface="Tahoma"/>
              </a:rPr>
              <a:t>-</a:t>
            </a:r>
            <a:r>
              <a:rPr dirty="0" sz="2400" spc="-40">
                <a:latin typeface="Tahoma"/>
                <a:cs typeface="Tahoma"/>
              </a:rPr>
              <a:t>f</a:t>
            </a:r>
            <a:r>
              <a:rPr dirty="0" sz="2400" spc="-20">
                <a:latin typeface="Tahoma"/>
                <a:cs typeface="Tahoma"/>
              </a:rPr>
              <a:t>r</a:t>
            </a:r>
            <a:r>
              <a:rPr dirty="0" sz="2400" spc="-50">
                <a:latin typeface="Tahoma"/>
                <a:cs typeface="Tahoma"/>
              </a:rPr>
              <a:t>i</a:t>
            </a:r>
            <a:r>
              <a:rPr dirty="0" sz="2400" spc="-120">
                <a:latin typeface="Tahoma"/>
                <a:cs typeface="Tahoma"/>
              </a:rPr>
              <a:t>e</a:t>
            </a:r>
            <a:r>
              <a:rPr dirty="0" sz="2400" spc="-120">
                <a:latin typeface="Tahoma"/>
                <a:cs typeface="Tahoma"/>
              </a:rPr>
              <a:t>n</a:t>
            </a:r>
            <a:r>
              <a:rPr dirty="0" sz="2400" spc="-145">
                <a:latin typeface="Tahoma"/>
                <a:cs typeface="Tahoma"/>
              </a:rPr>
              <a:t>d</a:t>
            </a:r>
            <a:r>
              <a:rPr dirty="0" sz="2400" spc="-60">
                <a:latin typeface="Tahoma"/>
                <a:cs typeface="Tahoma"/>
              </a:rPr>
              <a:t>l</a:t>
            </a:r>
            <a:r>
              <a:rPr dirty="0" sz="2400" spc="-114">
                <a:latin typeface="Tahoma"/>
                <a:cs typeface="Tahoma"/>
              </a:rPr>
              <a:t>y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145">
                <a:latin typeface="Tahoma"/>
                <a:cs typeface="Tahoma"/>
              </a:rPr>
              <a:t>m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140">
                <a:latin typeface="Tahoma"/>
                <a:cs typeface="Tahoma"/>
              </a:rPr>
              <a:t>ch</a:t>
            </a:r>
            <a:r>
              <a:rPr dirty="0" sz="2400" spc="-125">
                <a:latin typeface="Tahoma"/>
                <a:cs typeface="Tahoma"/>
              </a:rPr>
              <a:t>a</a:t>
            </a:r>
            <a:r>
              <a:rPr dirty="0" sz="2400" spc="-100">
                <a:latin typeface="Tahoma"/>
                <a:cs typeface="Tahoma"/>
              </a:rPr>
              <a:t>ni</a:t>
            </a:r>
            <a:r>
              <a:rPr dirty="0" sz="2400" spc="-135">
                <a:latin typeface="Tahoma"/>
                <a:cs typeface="Tahoma"/>
              </a:rPr>
              <a:t>s</a:t>
            </a:r>
            <a:r>
              <a:rPr dirty="0" sz="2400" spc="-145">
                <a:latin typeface="Tahoma"/>
                <a:cs typeface="Tahoma"/>
              </a:rPr>
              <a:t>m</a:t>
            </a:r>
            <a:r>
              <a:rPr dirty="0" sz="2400" spc="-20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80975"/>
            <a:ext cx="8229600" cy="457200"/>
          </a:xfrm>
          <a:custGeom>
            <a:avLst/>
            <a:gdLst/>
            <a:ahLst/>
            <a:cxnLst/>
            <a:rect l="l" t="t" r="r" b="b"/>
            <a:pathLst>
              <a:path w="8229600" h="457200">
                <a:moveTo>
                  <a:pt x="8229600" y="0"/>
                </a:moveTo>
                <a:lnTo>
                  <a:pt x="0" y="0"/>
                </a:lnTo>
                <a:lnTo>
                  <a:pt x="0" y="457200"/>
                </a:lnTo>
                <a:lnTo>
                  <a:pt x="8229600" y="4572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28084" y="69214"/>
            <a:ext cx="16960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5"/>
              <a:t>Objective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66750" y="4781712"/>
            <a:ext cx="167005" cy="2755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400" spc="-55">
                <a:solidFill>
                  <a:srgbClr val="464652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3920" y="4816276"/>
            <a:ext cx="238696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CGB1201</a:t>
            </a:r>
            <a:r>
              <a:rPr dirty="0" sz="1200" spc="-3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–</a:t>
            </a:r>
            <a:r>
              <a:rPr dirty="0" sz="1200" spc="-2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64652"/>
                </a:solidFill>
                <a:latin typeface="Times New Roman"/>
                <a:cs typeface="Times New Roman"/>
              </a:rPr>
              <a:t>JAVA</a:t>
            </a:r>
            <a:r>
              <a:rPr dirty="0" sz="1200" spc="1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64652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480" y="825436"/>
            <a:ext cx="8172450" cy="3321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dirty="0" sz="2400" spc="15" b="1">
                <a:latin typeface="Arial"/>
                <a:cs typeface="Arial"/>
              </a:rPr>
              <a:t>Streamline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0" b="1">
                <a:latin typeface="Arial"/>
                <a:cs typeface="Arial"/>
              </a:rPr>
              <a:t>Food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Ordering</a:t>
            </a:r>
            <a:r>
              <a:rPr dirty="0" sz="2400" spc="-15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 marR="5080" indent="842010">
              <a:lnSpc>
                <a:spcPts val="2850"/>
              </a:lnSpc>
              <a:spcBef>
                <a:spcPts val="170"/>
              </a:spcBef>
              <a:tabLst>
                <a:tab pos="7593330" algn="l"/>
              </a:tabLst>
            </a:pPr>
            <a:r>
              <a:rPr dirty="0" sz="2400" spc="35">
                <a:latin typeface="Tahoma"/>
                <a:cs typeface="Tahoma"/>
              </a:rPr>
              <a:t>D</a:t>
            </a:r>
            <a:r>
              <a:rPr dirty="0" sz="2400" spc="-5">
                <a:latin typeface="Tahoma"/>
                <a:cs typeface="Tahoma"/>
              </a:rPr>
              <a:t>e</a:t>
            </a:r>
            <a:r>
              <a:rPr dirty="0" sz="2400" spc="-125">
                <a:latin typeface="Tahoma"/>
                <a:cs typeface="Tahoma"/>
              </a:rPr>
              <a:t>v</a:t>
            </a:r>
            <a:r>
              <a:rPr dirty="0" sz="2400" spc="-90">
                <a:latin typeface="Tahoma"/>
                <a:cs typeface="Tahoma"/>
              </a:rPr>
              <a:t>e</a:t>
            </a:r>
            <a:r>
              <a:rPr dirty="0" sz="2400" spc="-5">
                <a:latin typeface="Tahoma"/>
                <a:cs typeface="Tahoma"/>
              </a:rPr>
              <a:t>l</a:t>
            </a:r>
            <a:r>
              <a:rPr dirty="0" sz="2400" spc="-55">
                <a:latin typeface="Tahoma"/>
                <a:cs typeface="Tahoma"/>
              </a:rPr>
              <a:t>o</a:t>
            </a:r>
            <a:r>
              <a:rPr dirty="0" sz="2400" spc="-125">
                <a:latin typeface="Tahoma"/>
                <a:cs typeface="Tahoma"/>
              </a:rPr>
              <a:t>p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235">
                <a:latin typeface="Tahoma"/>
                <a:cs typeface="Tahoma"/>
              </a:rPr>
              <a:t>a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70">
                <a:latin typeface="Tahoma"/>
                <a:cs typeface="Tahoma"/>
              </a:rPr>
              <a:t>s</a:t>
            </a:r>
            <a:r>
              <a:rPr dirty="0" sz="2400" spc="-45">
                <a:latin typeface="Tahoma"/>
                <a:cs typeface="Tahoma"/>
              </a:rPr>
              <a:t>i</a:t>
            </a:r>
            <a:r>
              <a:rPr dirty="0" sz="2400" spc="-130">
                <a:latin typeface="Tahoma"/>
                <a:cs typeface="Tahoma"/>
              </a:rPr>
              <a:t>m</a:t>
            </a:r>
            <a:r>
              <a:rPr dirty="0" sz="2400" spc="-90">
                <a:latin typeface="Tahoma"/>
                <a:cs typeface="Tahoma"/>
              </a:rPr>
              <a:t>ple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210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nd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in</a:t>
            </a:r>
            <a:r>
              <a:rPr dirty="0" sz="2400" spc="-100">
                <a:latin typeface="Tahoma"/>
                <a:cs typeface="Tahoma"/>
              </a:rPr>
              <a:t>t</a:t>
            </a:r>
            <a:r>
              <a:rPr dirty="0" sz="2400" spc="-60">
                <a:latin typeface="Tahoma"/>
                <a:cs typeface="Tahoma"/>
              </a:rPr>
              <a:t>ui</a:t>
            </a:r>
            <a:r>
              <a:rPr dirty="0" sz="2400" spc="-35">
                <a:latin typeface="Tahoma"/>
                <a:cs typeface="Tahoma"/>
              </a:rPr>
              <a:t>t</a:t>
            </a:r>
            <a:r>
              <a:rPr dirty="0" sz="2400" spc="-85">
                <a:latin typeface="Tahoma"/>
                <a:cs typeface="Tahoma"/>
              </a:rPr>
              <a:t>iv</a:t>
            </a:r>
            <a:r>
              <a:rPr dirty="0" sz="2400" spc="-120">
                <a:latin typeface="Tahoma"/>
                <a:cs typeface="Tahoma"/>
              </a:rPr>
              <a:t>e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s</a:t>
            </a:r>
            <a:r>
              <a:rPr dirty="0" sz="2400" spc="-155">
                <a:latin typeface="Tahoma"/>
                <a:cs typeface="Tahoma"/>
              </a:rPr>
              <a:t>y</a:t>
            </a:r>
            <a:r>
              <a:rPr dirty="0" sz="2400" spc="-165">
                <a:latin typeface="Tahoma"/>
                <a:cs typeface="Tahoma"/>
              </a:rPr>
              <a:t>s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165">
                <a:latin typeface="Tahoma"/>
                <a:cs typeface="Tahoma"/>
              </a:rPr>
              <a:t>m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195">
                <a:latin typeface="Tahoma"/>
                <a:cs typeface="Tahoma"/>
              </a:rPr>
              <a:t>h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140">
                <a:latin typeface="Tahoma"/>
                <a:cs typeface="Tahoma"/>
              </a:rPr>
              <a:t>m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70">
                <a:latin typeface="Tahoma"/>
                <a:cs typeface="Tahoma"/>
              </a:rPr>
              <a:t>k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150">
                <a:latin typeface="Tahoma"/>
                <a:cs typeface="Tahoma"/>
              </a:rPr>
              <a:t>s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125">
                <a:latin typeface="Tahoma"/>
                <a:cs typeface="Tahoma"/>
              </a:rPr>
              <a:t>he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-55">
                <a:latin typeface="Tahoma"/>
                <a:cs typeface="Tahoma"/>
              </a:rPr>
              <a:t>f</a:t>
            </a:r>
            <a:r>
              <a:rPr dirty="0" sz="2400" spc="-70">
                <a:latin typeface="Tahoma"/>
                <a:cs typeface="Tahoma"/>
              </a:rPr>
              <a:t>o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75">
                <a:latin typeface="Tahoma"/>
                <a:cs typeface="Tahoma"/>
              </a:rPr>
              <a:t>d  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30">
                <a:latin typeface="Tahoma"/>
                <a:cs typeface="Tahoma"/>
              </a:rPr>
              <a:t>r</a:t>
            </a:r>
            <a:r>
              <a:rPr dirty="0" sz="2400" spc="-60">
                <a:latin typeface="Tahoma"/>
                <a:cs typeface="Tahoma"/>
              </a:rPr>
              <a:t>d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105">
                <a:latin typeface="Tahoma"/>
                <a:cs typeface="Tahoma"/>
              </a:rPr>
              <a:t>r</a:t>
            </a:r>
            <a:r>
              <a:rPr dirty="0" sz="2400" spc="-140">
                <a:latin typeface="Tahoma"/>
                <a:cs typeface="Tahoma"/>
              </a:rPr>
              <a:t>in</a:t>
            </a:r>
            <a:r>
              <a:rPr dirty="0" sz="2400" spc="-190">
                <a:latin typeface="Tahoma"/>
                <a:cs typeface="Tahoma"/>
              </a:rPr>
              <a:t>g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p</a:t>
            </a:r>
            <a:r>
              <a:rPr dirty="0" sz="2400" spc="5">
                <a:latin typeface="Tahoma"/>
                <a:cs typeface="Tahoma"/>
              </a:rPr>
              <a:t>r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80">
                <a:latin typeface="Tahoma"/>
                <a:cs typeface="Tahoma"/>
              </a:rPr>
              <a:t>c</a:t>
            </a:r>
            <a:r>
              <a:rPr dirty="0" sz="2400" spc="-120">
                <a:latin typeface="Tahoma"/>
                <a:cs typeface="Tahoma"/>
              </a:rPr>
              <a:t>e</a:t>
            </a:r>
            <a:r>
              <a:rPr dirty="0" sz="2400" spc="-175">
                <a:latin typeface="Tahoma"/>
                <a:cs typeface="Tahoma"/>
              </a:rPr>
              <a:t>s</a:t>
            </a:r>
            <a:r>
              <a:rPr dirty="0" sz="2400" spc="-150">
                <a:latin typeface="Tahoma"/>
                <a:cs typeface="Tahoma"/>
              </a:rPr>
              <a:t>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80">
                <a:latin typeface="Tahoma"/>
                <a:cs typeface="Tahoma"/>
              </a:rPr>
              <a:t>quick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85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95">
                <a:latin typeface="Tahoma"/>
                <a:cs typeface="Tahoma"/>
              </a:rPr>
              <a:t>h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75">
                <a:latin typeface="Tahoma"/>
                <a:cs typeface="Tahoma"/>
              </a:rPr>
              <a:t>s</a:t>
            </a:r>
            <a:r>
              <a:rPr dirty="0" sz="2400" spc="-105">
                <a:latin typeface="Tahoma"/>
                <a:cs typeface="Tahoma"/>
              </a:rPr>
              <a:t>s</a:t>
            </a:r>
            <a:r>
              <a:rPr dirty="0" sz="2400" spc="-50">
                <a:latin typeface="Tahoma"/>
                <a:cs typeface="Tahoma"/>
              </a:rPr>
              <a:t>l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00">
                <a:latin typeface="Tahoma"/>
                <a:cs typeface="Tahoma"/>
              </a:rPr>
              <a:t>-</a:t>
            </a:r>
            <a:r>
              <a:rPr dirty="0" sz="2400" spc="-40">
                <a:latin typeface="Tahoma"/>
                <a:cs typeface="Tahoma"/>
              </a:rPr>
              <a:t>f</a:t>
            </a:r>
            <a:r>
              <a:rPr dirty="0" sz="2400" spc="-20">
                <a:latin typeface="Tahoma"/>
                <a:cs typeface="Tahoma"/>
              </a:rPr>
              <a:t>r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114">
                <a:latin typeface="Tahoma"/>
                <a:cs typeface="Tahoma"/>
              </a:rPr>
              <a:t>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f</a:t>
            </a:r>
            <a:r>
              <a:rPr dirty="0" sz="2400" spc="-70">
                <a:latin typeface="Tahoma"/>
                <a:cs typeface="Tahoma"/>
              </a:rPr>
              <a:t>o</a:t>
            </a:r>
            <a:r>
              <a:rPr dirty="0" sz="2400" spc="85">
                <a:latin typeface="Tahoma"/>
                <a:cs typeface="Tahoma"/>
              </a:rPr>
              <a:t>r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-160">
                <a:latin typeface="Tahoma"/>
                <a:cs typeface="Tahoma"/>
              </a:rPr>
              <a:t>u</a:t>
            </a:r>
            <a:r>
              <a:rPr dirty="0" sz="2400" spc="-85">
                <a:latin typeface="Tahoma"/>
                <a:cs typeface="Tahoma"/>
              </a:rPr>
              <a:t>s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105">
                <a:latin typeface="Tahoma"/>
                <a:cs typeface="Tahoma"/>
              </a:rPr>
              <a:t>r</a:t>
            </a:r>
            <a:r>
              <a:rPr dirty="0" sz="2400" spc="-175">
                <a:latin typeface="Tahoma"/>
                <a:cs typeface="Tahoma"/>
              </a:rPr>
              <a:t>s</a:t>
            </a:r>
            <a:r>
              <a:rPr dirty="0" sz="2400" spc="-20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6235" indent="-343535">
              <a:lnSpc>
                <a:spcPts val="2770"/>
              </a:lnSpc>
              <a:buClr>
                <a:srgbClr val="717BA2"/>
              </a:buClr>
              <a:buSzPct val="58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65" b="1">
                <a:latin typeface="Arial"/>
                <a:cs typeface="Arial"/>
              </a:rPr>
              <a:t>Ensure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75" b="1">
                <a:latin typeface="Arial"/>
                <a:cs typeface="Arial"/>
              </a:rPr>
              <a:t>Accuracy</a:t>
            </a:r>
            <a:r>
              <a:rPr dirty="0" sz="2400" spc="-75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 marR="663575" indent="842010">
              <a:lnSpc>
                <a:spcPts val="2850"/>
              </a:lnSpc>
              <a:spcBef>
                <a:spcPts val="175"/>
              </a:spcBef>
            </a:pPr>
            <a:r>
              <a:rPr dirty="0" sz="2400" spc="-60">
                <a:latin typeface="Tahoma"/>
                <a:cs typeface="Tahoma"/>
              </a:rPr>
              <a:t>Automate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90">
                <a:latin typeface="Tahoma"/>
                <a:cs typeface="Tahoma"/>
              </a:rPr>
              <a:t>calculations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to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0">
                <a:latin typeface="Tahoma"/>
                <a:cs typeface="Tahoma"/>
              </a:rPr>
              <a:t>eliminate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60">
                <a:latin typeface="Tahoma"/>
                <a:cs typeface="Tahoma"/>
              </a:rPr>
              <a:t>manual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errors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and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provide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70">
                <a:latin typeface="Tahoma"/>
                <a:cs typeface="Tahoma"/>
              </a:rPr>
              <a:t>reliable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order</a:t>
            </a:r>
            <a:r>
              <a:rPr dirty="0" sz="2400" spc="-125">
                <a:latin typeface="Tahoma"/>
                <a:cs typeface="Tahoma"/>
              </a:rPr>
              <a:t> summaries.</a:t>
            </a:r>
            <a:endParaRPr sz="2400">
              <a:latin typeface="Tahoma"/>
              <a:cs typeface="Tahoma"/>
            </a:endParaRPr>
          </a:p>
          <a:p>
            <a:pPr marL="356235" indent="-343535">
              <a:lnSpc>
                <a:spcPts val="2835"/>
              </a:lnSpc>
              <a:buClr>
                <a:srgbClr val="717BA2"/>
              </a:buClr>
              <a:buSzPct val="58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75" b="1">
                <a:latin typeface="Arial"/>
                <a:cs typeface="Arial"/>
              </a:rPr>
              <a:t>Enhance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Customization</a:t>
            </a:r>
            <a:r>
              <a:rPr dirty="0" sz="2400" spc="-2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854710">
              <a:lnSpc>
                <a:spcPts val="2855"/>
              </a:lnSpc>
            </a:pPr>
            <a:r>
              <a:rPr dirty="0" sz="2400" spc="-15">
                <a:latin typeface="Tahoma"/>
                <a:cs typeface="Tahoma"/>
              </a:rPr>
              <a:t>Offer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flexibility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for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-85">
                <a:latin typeface="Tahoma"/>
                <a:cs typeface="Tahoma"/>
              </a:rPr>
              <a:t>users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to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20">
                <a:latin typeface="Tahoma"/>
                <a:cs typeface="Tahoma"/>
              </a:rPr>
              <a:t>easily</a:t>
            </a:r>
            <a:r>
              <a:rPr dirty="0" sz="2400" spc="-80">
                <a:latin typeface="Tahoma"/>
                <a:cs typeface="Tahoma"/>
              </a:rPr>
              <a:t> customize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their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orders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dirty="0" sz="2400" spc="-95">
                <a:latin typeface="Tahoma"/>
                <a:cs typeface="Tahoma"/>
              </a:rPr>
              <a:t>according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to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their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preferences.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" y="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5616" y="178435"/>
            <a:ext cx="397573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Proposed</a:t>
            </a:r>
            <a:r>
              <a:rPr dirty="0" sz="3200" spc="-90"/>
              <a:t> </a:t>
            </a:r>
            <a:r>
              <a:rPr dirty="0" sz="3200" spc="5"/>
              <a:t>Architecture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838200"/>
            <a:ext cx="8239125" cy="38576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6750" y="4781712"/>
            <a:ext cx="167005" cy="2755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400" spc="-55">
                <a:solidFill>
                  <a:srgbClr val="464652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920" y="4816276"/>
            <a:ext cx="238696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CGB1201</a:t>
            </a:r>
            <a:r>
              <a:rPr dirty="0" sz="1200" spc="-3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–</a:t>
            </a:r>
            <a:r>
              <a:rPr dirty="0" sz="1200" spc="-2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64652"/>
                </a:solidFill>
                <a:latin typeface="Times New Roman"/>
                <a:cs typeface="Times New Roman"/>
              </a:rPr>
              <a:t>JAVA</a:t>
            </a:r>
            <a:r>
              <a:rPr dirty="0" sz="1200" spc="1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64652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marL="938530">
              <a:lnSpc>
                <a:spcPct val="100000"/>
              </a:lnSpc>
              <a:spcBef>
                <a:spcPts val="130"/>
              </a:spcBef>
              <a:tabLst>
                <a:tab pos="4496435" algn="l"/>
              </a:tabLst>
            </a:pPr>
            <a:r>
              <a:rPr dirty="0" sz="3200"/>
              <a:t>Java Programming	</a:t>
            </a:r>
            <a:r>
              <a:rPr dirty="0" sz="3200" spc="10"/>
              <a:t>-</a:t>
            </a:r>
            <a:r>
              <a:rPr dirty="0" sz="3200" spc="-55"/>
              <a:t> </a:t>
            </a:r>
            <a:r>
              <a:rPr dirty="0" sz="3200" spc="5"/>
              <a:t>Concepts</a:t>
            </a:r>
            <a:r>
              <a:rPr dirty="0" sz="3200" spc="-75"/>
              <a:t> </a:t>
            </a:r>
            <a:r>
              <a:rPr dirty="0" sz="3200" spc="15"/>
              <a:t>Used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66750" y="4781712"/>
            <a:ext cx="167005" cy="2755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400" spc="-55">
                <a:solidFill>
                  <a:srgbClr val="464652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3920" y="4816276"/>
            <a:ext cx="238696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CGB1201</a:t>
            </a:r>
            <a:r>
              <a:rPr dirty="0" sz="1200" spc="-3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64652"/>
                </a:solidFill>
                <a:latin typeface="Times New Roman"/>
                <a:cs typeface="Times New Roman"/>
              </a:rPr>
              <a:t>–</a:t>
            </a:r>
            <a:r>
              <a:rPr dirty="0" sz="1200" spc="-2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64652"/>
                </a:solidFill>
                <a:latin typeface="Times New Roman"/>
                <a:cs typeface="Times New Roman"/>
              </a:rPr>
              <a:t>JAVA</a:t>
            </a:r>
            <a:r>
              <a:rPr dirty="0" sz="1200" spc="1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64652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305" y="945768"/>
            <a:ext cx="7957184" cy="31883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3535">
              <a:lnSpc>
                <a:spcPct val="101800"/>
              </a:lnSpc>
              <a:spcBef>
                <a:spcPts val="50"/>
              </a:spcBef>
              <a:buClr>
                <a:srgbClr val="717BA2"/>
              </a:buClr>
              <a:buSzPct val="58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150" b="1">
                <a:latin typeface="Arial"/>
                <a:cs typeface="Arial"/>
              </a:rPr>
              <a:t>AWT</a:t>
            </a:r>
            <a:r>
              <a:rPr dirty="0" sz="2400" spc="150">
                <a:latin typeface="Tahoma"/>
                <a:cs typeface="Tahoma"/>
              </a:rPr>
              <a:t>: </a:t>
            </a:r>
            <a:r>
              <a:rPr dirty="0" sz="2400" spc="-35">
                <a:latin typeface="Tahoma"/>
                <a:cs typeface="Tahoma"/>
              </a:rPr>
              <a:t>Utilized </a:t>
            </a:r>
            <a:r>
              <a:rPr dirty="0" sz="2400" spc="20">
                <a:latin typeface="Tahoma"/>
                <a:cs typeface="Tahoma"/>
              </a:rPr>
              <a:t>to </a:t>
            </a:r>
            <a:r>
              <a:rPr dirty="0" sz="2400" spc="-85">
                <a:latin typeface="Tahoma"/>
                <a:cs typeface="Tahoma"/>
              </a:rPr>
              <a:t>develop </a:t>
            </a:r>
            <a:r>
              <a:rPr dirty="0" sz="2400" spc="-80">
                <a:latin typeface="Tahoma"/>
                <a:cs typeface="Tahoma"/>
              </a:rPr>
              <a:t>the </a:t>
            </a:r>
            <a:r>
              <a:rPr dirty="0" sz="2400" spc="-120">
                <a:latin typeface="Tahoma"/>
                <a:cs typeface="Tahoma"/>
              </a:rPr>
              <a:t>graphical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75">
                <a:latin typeface="Tahoma"/>
                <a:cs typeface="Tahoma"/>
              </a:rPr>
              <a:t>user </a:t>
            </a:r>
            <a:r>
              <a:rPr dirty="0" sz="2400" spc="-90">
                <a:latin typeface="Tahoma"/>
                <a:cs typeface="Tahoma"/>
              </a:rPr>
              <a:t>interface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with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105">
                <a:latin typeface="Tahoma"/>
                <a:cs typeface="Tahoma"/>
              </a:rPr>
              <a:t>s</a:t>
            </a:r>
            <a:r>
              <a:rPr dirty="0" sz="2400" spc="-175">
                <a:latin typeface="Tahoma"/>
                <a:cs typeface="Tahoma"/>
              </a:rPr>
              <a:t>s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90">
                <a:latin typeface="Tahoma"/>
                <a:cs typeface="Tahoma"/>
              </a:rPr>
              <a:t>n</a:t>
            </a:r>
            <a:r>
              <a:rPr dirty="0" sz="2400" spc="-35">
                <a:latin typeface="Tahoma"/>
                <a:cs typeface="Tahoma"/>
              </a:rPr>
              <a:t>t</a:t>
            </a:r>
            <a:r>
              <a:rPr dirty="0" sz="2400" spc="-85">
                <a:latin typeface="Tahoma"/>
                <a:cs typeface="Tahoma"/>
              </a:rPr>
              <a:t>i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l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c</a:t>
            </a:r>
            <a:r>
              <a:rPr dirty="0" sz="2400" spc="-5">
                <a:latin typeface="Tahoma"/>
                <a:cs typeface="Tahoma"/>
              </a:rPr>
              <a:t>o</a:t>
            </a:r>
            <a:r>
              <a:rPr dirty="0" sz="2400" spc="-220">
                <a:latin typeface="Tahoma"/>
                <a:cs typeface="Tahoma"/>
              </a:rPr>
              <a:t>m</a:t>
            </a:r>
            <a:r>
              <a:rPr dirty="0" sz="2400" spc="-55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o</a:t>
            </a:r>
            <a:r>
              <a:rPr dirty="0" sz="2400" spc="-130">
                <a:latin typeface="Tahoma"/>
                <a:cs typeface="Tahoma"/>
              </a:rPr>
              <a:t>n</a:t>
            </a:r>
            <a:r>
              <a:rPr dirty="0" sz="2400" spc="-150">
                <a:latin typeface="Tahoma"/>
                <a:cs typeface="Tahoma"/>
              </a:rPr>
              <a:t>e</a:t>
            </a:r>
            <a:r>
              <a:rPr dirty="0" sz="2400" spc="-90">
                <a:latin typeface="Tahoma"/>
                <a:cs typeface="Tahoma"/>
              </a:rPr>
              <a:t>n</a:t>
            </a:r>
            <a:r>
              <a:rPr dirty="0" sz="2400" spc="-40">
                <a:latin typeface="Tahoma"/>
                <a:cs typeface="Tahoma"/>
              </a:rPr>
              <a:t>t</a:t>
            </a:r>
            <a:r>
              <a:rPr dirty="0" sz="2400" spc="-140">
                <a:latin typeface="Tahoma"/>
                <a:cs typeface="Tahoma"/>
              </a:rPr>
              <a:t>s</a:t>
            </a:r>
            <a:r>
              <a:rPr dirty="0" sz="2400" spc="-20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 marR="8255" indent="-343535">
              <a:lnSpc>
                <a:spcPts val="2860"/>
              </a:lnSpc>
              <a:spcBef>
                <a:spcPts val="690"/>
              </a:spcBef>
              <a:buClr>
                <a:srgbClr val="717BA2"/>
              </a:buClr>
              <a:buSzPct val="58333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25" b="1">
                <a:latin typeface="Arial"/>
                <a:cs typeface="Arial"/>
              </a:rPr>
              <a:t>ActionListener</a:t>
            </a:r>
            <a:r>
              <a:rPr dirty="0" sz="2400" spc="-25">
                <a:latin typeface="Tahoma"/>
                <a:cs typeface="Tahoma"/>
              </a:rPr>
              <a:t>:</a:t>
            </a:r>
            <a:r>
              <a:rPr dirty="0" sz="2400" spc="330">
                <a:latin typeface="Tahoma"/>
                <a:cs typeface="Tahoma"/>
              </a:rPr>
              <a:t> </a:t>
            </a:r>
            <a:r>
              <a:rPr dirty="0" sz="2400" spc="-130">
                <a:latin typeface="Tahoma"/>
                <a:cs typeface="Tahoma"/>
              </a:rPr>
              <a:t>Implemented</a:t>
            </a:r>
            <a:r>
              <a:rPr dirty="0" sz="2400" spc="35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for</a:t>
            </a:r>
            <a:r>
              <a:rPr dirty="0" sz="2400" spc="315">
                <a:latin typeface="Tahoma"/>
                <a:cs typeface="Tahoma"/>
              </a:rPr>
              <a:t> </a:t>
            </a:r>
            <a:r>
              <a:rPr dirty="0" sz="2400" spc="-105">
                <a:latin typeface="Tahoma"/>
                <a:cs typeface="Tahoma"/>
              </a:rPr>
              <a:t>effective</a:t>
            </a:r>
            <a:r>
              <a:rPr dirty="0" sz="2400" spc="365">
                <a:latin typeface="Tahoma"/>
                <a:cs typeface="Tahoma"/>
              </a:rPr>
              <a:t> </a:t>
            </a:r>
            <a:r>
              <a:rPr dirty="0" sz="2400" spc="-100">
                <a:latin typeface="Tahoma"/>
                <a:cs typeface="Tahoma"/>
              </a:rPr>
              <a:t>event</a:t>
            </a:r>
            <a:r>
              <a:rPr dirty="0" sz="2400" spc="305">
                <a:latin typeface="Tahoma"/>
                <a:cs typeface="Tahoma"/>
              </a:rPr>
              <a:t> </a:t>
            </a:r>
            <a:r>
              <a:rPr dirty="0" sz="2400" spc="-140">
                <a:latin typeface="Tahoma"/>
                <a:cs typeface="Tahoma"/>
              </a:rPr>
              <a:t>handling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60">
                <a:latin typeface="Tahoma"/>
                <a:cs typeface="Tahoma"/>
              </a:rPr>
              <a:t>u</a:t>
            </a:r>
            <a:r>
              <a:rPr dirty="0" sz="2400" spc="-160">
                <a:latin typeface="Tahoma"/>
                <a:cs typeface="Tahoma"/>
              </a:rPr>
              <a:t>s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85">
                <a:latin typeface="Tahoma"/>
                <a:cs typeface="Tahoma"/>
              </a:rPr>
              <a:t>r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in</a:t>
            </a:r>
            <a:r>
              <a:rPr dirty="0" sz="2400" spc="-35">
                <a:latin typeface="Tahoma"/>
                <a:cs typeface="Tahoma"/>
              </a:rPr>
              <a:t>t</a:t>
            </a:r>
            <a:r>
              <a:rPr dirty="0" sz="2400" spc="-145">
                <a:latin typeface="Tahoma"/>
                <a:cs typeface="Tahoma"/>
              </a:rPr>
              <a:t>e</a:t>
            </a:r>
            <a:r>
              <a:rPr dirty="0" sz="2400" spc="100">
                <a:latin typeface="Tahoma"/>
                <a:cs typeface="Tahoma"/>
              </a:rPr>
              <a:t>r</a:t>
            </a:r>
            <a:r>
              <a:rPr dirty="0" sz="2400" spc="-29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c</a:t>
            </a:r>
            <a:r>
              <a:rPr dirty="0" sz="2400" spc="-10">
                <a:latin typeface="Tahoma"/>
                <a:cs typeface="Tahoma"/>
              </a:rPr>
              <a:t>t</a:t>
            </a:r>
            <a:r>
              <a:rPr dirty="0" sz="2400" spc="-5">
                <a:latin typeface="Tahoma"/>
                <a:cs typeface="Tahoma"/>
              </a:rPr>
              <a:t>i</a:t>
            </a:r>
            <a:r>
              <a:rPr dirty="0" sz="2400" spc="20">
                <a:latin typeface="Tahoma"/>
                <a:cs typeface="Tahoma"/>
              </a:rPr>
              <a:t>o</a:t>
            </a:r>
            <a:r>
              <a:rPr dirty="0" sz="2400" spc="-155">
                <a:latin typeface="Tahoma"/>
                <a:cs typeface="Tahoma"/>
              </a:rPr>
              <a:t>n</a:t>
            </a:r>
            <a:r>
              <a:rPr dirty="0" sz="2400" spc="-20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ts val="2870"/>
              </a:lnSpc>
              <a:spcBef>
                <a:spcPts val="555"/>
              </a:spcBef>
              <a:buClr>
                <a:srgbClr val="717BA2"/>
              </a:buClr>
              <a:buSzPct val="58333"/>
              <a:buFont typeface="Arial MT"/>
              <a:buChar char="•"/>
              <a:tabLst>
                <a:tab pos="355600" algn="l"/>
                <a:tab pos="356235" algn="l"/>
                <a:tab pos="1955800" algn="l"/>
                <a:tab pos="3146425" algn="l"/>
                <a:tab pos="3663315" algn="l"/>
                <a:tab pos="4834890" algn="l"/>
                <a:tab pos="6419215" algn="l"/>
                <a:tab pos="7104380" algn="l"/>
              </a:tabLst>
            </a:pPr>
            <a:r>
              <a:rPr dirty="0" sz="2400" spc="-40" b="1">
                <a:latin typeface="Arial"/>
                <a:cs typeface="Arial"/>
              </a:rPr>
              <a:t>try-catch</a:t>
            </a:r>
            <a:r>
              <a:rPr dirty="0" sz="2400" spc="-40">
                <a:latin typeface="Tahoma"/>
                <a:cs typeface="Tahoma"/>
              </a:rPr>
              <a:t>:	</a:t>
            </a:r>
            <a:r>
              <a:rPr dirty="0" sz="2400" spc="-50">
                <a:latin typeface="Tahoma"/>
                <a:cs typeface="Tahoma"/>
              </a:rPr>
              <a:t>Applied	</a:t>
            </a:r>
            <a:r>
              <a:rPr dirty="0" sz="2400" spc="20">
                <a:latin typeface="Tahoma"/>
                <a:cs typeface="Tahoma"/>
              </a:rPr>
              <a:t>to	</a:t>
            </a:r>
            <a:r>
              <a:rPr dirty="0" sz="2400" spc="-195">
                <a:latin typeface="Tahoma"/>
                <a:cs typeface="Tahoma"/>
              </a:rPr>
              <a:t>manage	</a:t>
            </a:r>
            <a:r>
              <a:rPr dirty="0" sz="2400" spc="-75">
                <a:latin typeface="Tahoma"/>
                <a:cs typeface="Tahoma"/>
              </a:rPr>
              <a:t>exceptions	</a:t>
            </a:r>
            <a:r>
              <a:rPr dirty="0" sz="2400" spc="-155">
                <a:latin typeface="Tahoma"/>
                <a:cs typeface="Tahoma"/>
              </a:rPr>
              <a:t>and	</a:t>
            </a:r>
            <a:r>
              <a:rPr dirty="0" sz="2400" spc="-100">
                <a:latin typeface="Tahoma"/>
                <a:cs typeface="Tahoma"/>
              </a:rPr>
              <a:t>ensure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870"/>
              </a:lnSpc>
            </a:pPr>
            <a:r>
              <a:rPr dirty="0" sz="2400" spc="-25">
                <a:latin typeface="Tahoma"/>
                <a:cs typeface="Tahoma"/>
              </a:rPr>
              <a:t>p</a:t>
            </a:r>
            <a:r>
              <a:rPr dirty="0" sz="2400" spc="5">
                <a:latin typeface="Tahoma"/>
                <a:cs typeface="Tahoma"/>
              </a:rPr>
              <a:t>r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285">
                <a:latin typeface="Tahoma"/>
                <a:cs typeface="Tahoma"/>
              </a:rPr>
              <a:t>g</a:t>
            </a:r>
            <a:r>
              <a:rPr dirty="0" sz="2400" spc="10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a</a:t>
            </a:r>
            <a:r>
              <a:rPr dirty="0" sz="2400" spc="-165">
                <a:latin typeface="Tahoma"/>
                <a:cs typeface="Tahoma"/>
              </a:rPr>
              <a:t>m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180">
                <a:latin typeface="Tahoma"/>
                <a:cs typeface="Tahoma"/>
              </a:rPr>
              <a:t>s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40">
                <a:latin typeface="Tahoma"/>
                <a:cs typeface="Tahoma"/>
              </a:rPr>
              <a:t>bili</a:t>
            </a:r>
            <a:r>
              <a:rPr dirty="0" sz="2400" spc="-105">
                <a:latin typeface="Tahoma"/>
                <a:cs typeface="Tahoma"/>
              </a:rPr>
              <a:t>t</a:t>
            </a:r>
            <a:r>
              <a:rPr dirty="0" sz="2400" spc="-120">
                <a:latin typeface="Tahoma"/>
                <a:cs typeface="Tahoma"/>
              </a:rPr>
              <a:t>y</a:t>
            </a:r>
            <a:r>
              <a:rPr dirty="0" sz="2400" spc="-20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ts val="2870"/>
              </a:lnSpc>
              <a:spcBef>
                <a:spcPts val="650"/>
              </a:spcBef>
              <a:buClr>
                <a:srgbClr val="717BA2"/>
              </a:buClr>
              <a:buSzPct val="58333"/>
              <a:buFont typeface="Arial MT"/>
              <a:buChar char="•"/>
              <a:tabLst>
                <a:tab pos="355600" algn="l"/>
                <a:tab pos="356235" algn="l"/>
                <a:tab pos="2206625" algn="l"/>
                <a:tab pos="2941955" algn="l"/>
                <a:tab pos="4900930" algn="l"/>
                <a:tab pos="5754370" algn="l"/>
                <a:tab pos="6241415" algn="l"/>
                <a:tab pos="7501890" algn="l"/>
              </a:tabLst>
            </a:pPr>
            <a:r>
              <a:rPr dirty="0" sz="2400" spc="150" b="1">
                <a:latin typeface="Arial"/>
                <a:cs typeface="Arial"/>
              </a:rPr>
              <a:t>G</a:t>
            </a:r>
            <a:r>
              <a:rPr dirty="0" sz="2400" spc="45" b="1">
                <a:latin typeface="Arial"/>
                <a:cs typeface="Arial"/>
              </a:rPr>
              <a:t>r</a:t>
            </a:r>
            <a:r>
              <a:rPr dirty="0" sz="2400" spc="5" b="1">
                <a:latin typeface="Arial"/>
                <a:cs typeface="Arial"/>
              </a:rPr>
              <a:t>i</a:t>
            </a:r>
            <a:r>
              <a:rPr dirty="0" sz="2400" spc="-45" b="1">
                <a:latin typeface="Arial"/>
                <a:cs typeface="Arial"/>
              </a:rPr>
              <a:t>d</a:t>
            </a:r>
            <a:r>
              <a:rPr dirty="0" sz="2400" spc="-45" b="1">
                <a:latin typeface="Arial"/>
                <a:cs typeface="Arial"/>
              </a:rPr>
              <a:t>L</a:t>
            </a:r>
            <a:r>
              <a:rPr dirty="0" sz="2400" spc="-85" b="1">
                <a:latin typeface="Arial"/>
                <a:cs typeface="Arial"/>
              </a:rPr>
              <a:t>a</a:t>
            </a:r>
            <a:r>
              <a:rPr dirty="0" sz="2400" spc="-40" b="1">
                <a:latin typeface="Arial"/>
                <a:cs typeface="Arial"/>
              </a:rPr>
              <a:t>y</a:t>
            </a:r>
            <a:r>
              <a:rPr dirty="0" sz="2400" spc="-60" b="1">
                <a:latin typeface="Arial"/>
                <a:cs typeface="Arial"/>
              </a:rPr>
              <a:t>o</a:t>
            </a:r>
            <a:r>
              <a:rPr dirty="0" sz="2400" spc="-110" b="1">
                <a:latin typeface="Arial"/>
                <a:cs typeface="Arial"/>
              </a:rPr>
              <a:t>u</a:t>
            </a:r>
            <a:r>
              <a:rPr dirty="0" sz="2400" spc="175" b="1">
                <a:latin typeface="Arial"/>
                <a:cs typeface="Arial"/>
              </a:rPr>
              <a:t>t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60" b="1">
                <a:latin typeface="Arial"/>
                <a:cs typeface="Arial"/>
              </a:rPr>
              <a:t>a</a:t>
            </a:r>
            <a:r>
              <a:rPr dirty="0" sz="2400" spc="-45" b="1">
                <a:latin typeface="Arial"/>
                <a:cs typeface="Arial"/>
              </a:rPr>
              <a:t>n</a:t>
            </a:r>
            <a:r>
              <a:rPr dirty="0" sz="2400" spc="-65" b="1">
                <a:latin typeface="Arial"/>
                <a:cs typeface="Arial"/>
              </a:rPr>
              <a:t>d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45" b="1">
                <a:latin typeface="Arial"/>
                <a:cs typeface="Arial"/>
              </a:rPr>
              <a:t>F</a:t>
            </a:r>
            <a:r>
              <a:rPr dirty="0" sz="2400" spc="5" b="1">
                <a:latin typeface="Arial"/>
                <a:cs typeface="Arial"/>
              </a:rPr>
              <a:t>l</a:t>
            </a:r>
            <a:r>
              <a:rPr dirty="0" sz="2400" spc="-10" b="1">
                <a:latin typeface="Arial"/>
                <a:cs typeface="Arial"/>
              </a:rPr>
              <a:t>ow</a:t>
            </a:r>
            <a:r>
              <a:rPr dirty="0" sz="2400" spc="5" b="1">
                <a:latin typeface="Arial"/>
                <a:cs typeface="Arial"/>
              </a:rPr>
              <a:t>L</a:t>
            </a:r>
            <a:r>
              <a:rPr dirty="0" sz="2400" spc="-85" b="1">
                <a:latin typeface="Arial"/>
                <a:cs typeface="Arial"/>
              </a:rPr>
              <a:t>a</a:t>
            </a:r>
            <a:r>
              <a:rPr dirty="0" sz="2400" spc="-114" b="1">
                <a:latin typeface="Arial"/>
                <a:cs typeface="Arial"/>
              </a:rPr>
              <a:t>y</a:t>
            </a:r>
            <a:r>
              <a:rPr dirty="0" sz="2400" spc="-60" b="1">
                <a:latin typeface="Arial"/>
                <a:cs typeface="Arial"/>
              </a:rPr>
              <a:t>o</a:t>
            </a:r>
            <a:r>
              <a:rPr dirty="0" sz="2400" spc="-40" b="1">
                <a:latin typeface="Arial"/>
                <a:cs typeface="Arial"/>
              </a:rPr>
              <a:t>u</a:t>
            </a:r>
            <a:r>
              <a:rPr dirty="0" sz="2400" spc="165" b="1">
                <a:latin typeface="Arial"/>
                <a:cs typeface="Arial"/>
              </a:rPr>
              <a:t>t</a:t>
            </a:r>
            <a:r>
              <a:rPr dirty="0" sz="2400" spc="-325">
                <a:latin typeface="Tahoma"/>
                <a:cs typeface="Tahoma"/>
              </a:rPr>
              <a:t>: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145">
                <a:latin typeface="Tahoma"/>
                <a:cs typeface="Tahoma"/>
              </a:rPr>
              <a:t>U</a:t>
            </a:r>
            <a:r>
              <a:rPr dirty="0" sz="2400" spc="-180">
                <a:latin typeface="Tahoma"/>
                <a:cs typeface="Tahoma"/>
              </a:rPr>
              <a:t>s</a:t>
            </a:r>
            <a:r>
              <a:rPr dirty="0" sz="2400" spc="-140">
                <a:latin typeface="Tahoma"/>
                <a:cs typeface="Tahoma"/>
              </a:rPr>
              <a:t>e</a:t>
            </a:r>
            <a:r>
              <a:rPr dirty="0" sz="2400" spc="-105">
                <a:latin typeface="Tahoma"/>
                <a:cs typeface="Tahoma"/>
              </a:rPr>
              <a:t>d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25">
                <a:latin typeface="Tahoma"/>
                <a:cs typeface="Tahoma"/>
              </a:rPr>
              <a:t>t</a:t>
            </a:r>
            <a:r>
              <a:rPr dirty="0" sz="2400" spc="10">
                <a:latin typeface="Tahoma"/>
                <a:cs typeface="Tahoma"/>
              </a:rPr>
              <a:t>o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30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g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75">
                <a:latin typeface="Tahoma"/>
                <a:cs typeface="Tahoma"/>
              </a:rPr>
              <a:t>ni</a:t>
            </a:r>
            <a:r>
              <a:rPr dirty="0" sz="2400" spc="-105">
                <a:latin typeface="Tahoma"/>
                <a:cs typeface="Tahoma"/>
              </a:rPr>
              <a:t>z</a:t>
            </a:r>
            <a:r>
              <a:rPr dirty="0" sz="2400" spc="-114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-215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nd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870"/>
              </a:lnSpc>
            </a:pPr>
            <a:r>
              <a:rPr dirty="0" sz="2400" spc="-50">
                <a:latin typeface="Tahoma"/>
                <a:cs typeface="Tahoma"/>
              </a:rPr>
              <a:t>structure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GUI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100">
                <a:latin typeface="Tahoma"/>
                <a:cs typeface="Tahoma"/>
              </a:rPr>
              <a:t>components.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3335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List</a:t>
            </a:r>
            <a:r>
              <a:rPr dirty="0" sz="3200" spc="-40"/>
              <a:t> </a:t>
            </a:r>
            <a:r>
              <a:rPr dirty="0" sz="3200" spc="-10"/>
              <a:t>of</a:t>
            </a:r>
            <a:r>
              <a:rPr dirty="0" sz="3200" spc="-35"/>
              <a:t> </a:t>
            </a:r>
            <a:r>
              <a:rPr dirty="0" sz="3200"/>
              <a:t>Modules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6575" y="924452"/>
            <a:ext cx="4685030" cy="3552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80"/>
              </a:spcBef>
              <a:buClr>
                <a:srgbClr val="717BA2"/>
              </a:buClr>
              <a:buSzPct val="75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25" b="1">
                <a:latin typeface="Arial"/>
                <a:cs typeface="Arial"/>
              </a:rPr>
              <a:t>User</a:t>
            </a:r>
            <a:r>
              <a:rPr dirty="0" sz="2600" spc="-45" b="1">
                <a:latin typeface="Arial"/>
                <a:cs typeface="Arial"/>
              </a:rPr>
              <a:t> </a:t>
            </a:r>
            <a:r>
              <a:rPr dirty="0" sz="2600" spc="5" b="1">
                <a:latin typeface="Arial"/>
                <a:cs typeface="Arial"/>
              </a:rPr>
              <a:t>Interface</a:t>
            </a:r>
            <a:r>
              <a:rPr dirty="0" sz="2600" spc="-15" b="1">
                <a:latin typeface="Arial"/>
                <a:cs typeface="Arial"/>
              </a:rPr>
              <a:t> </a:t>
            </a:r>
            <a:r>
              <a:rPr dirty="0" sz="2600" spc="-65" b="1">
                <a:latin typeface="Arial"/>
                <a:cs typeface="Arial"/>
              </a:rPr>
              <a:t>Module</a:t>
            </a:r>
            <a:r>
              <a:rPr dirty="0" sz="2600" spc="-65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lvl="1" marL="630555" indent="-343535">
              <a:lnSpc>
                <a:spcPct val="100000"/>
              </a:lnSpc>
              <a:spcBef>
                <a:spcPts val="260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629920" algn="l"/>
                <a:tab pos="630555" algn="l"/>
              </a:tabLst>
            </a:pPr>
            <a:r>
              <a:rPr dirty="0" sz="2300" spc="20" b="1">
                <a:solidFill>
                  <a:srgbClr val="464652"/>
                </a:solidFill>
                <a:latin typeface="Arial"/>
                <a:cs typeface="Arial"/>
              </a:rPr>
              <a:t>Input</a:t>
            </a:r>
            <a:r>
              <a:rPr dirty="0" sz="2300" spc="-50" b="1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dirty="0" sz="2300" spc="-25" b="1">
                <a:solidFill>
                  <a:srgbClr val="464652"/>
                </a:solidFill>
                <a:latin typeface="Arial"/>
                <a:cs typeface="Arial"/>
              </a:rPr>
              <a:t>Handling</a:t>
            </a:r>
            <a:endParaRPr sz="2300">
              <a:latin typeface="Arial"/>
              <a:cs typeface="Arial"/>
            </a:endParaRPr>
          </a:p>
          <a:p>
            <a:pPr lvl="1" marL="561975" indent="-274955">
              <a:lnSpc>
                <a:spcPct val="100000"/>
              </a:lnSpc>
              <a:spcBef>
                <a:spcPts val="245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dirty="0" sz="2300" spc="-50" b="1">
                <a:solidFill>
                  <a:srgbClr val="464652"/>
                </a:solidFill>
                <a:latin typeface="Arial"/>
                <a:cs typeface="Arial"/>
              </a:rPr>
              <a:t>Display</a:t>
            </a:r>
            <a:r>
              <a:rPr dirty="0" sz="2300" spc="-105" b="1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464652"/>
                </a:solidFill>
                <a:latin typeface="Arial"/>
                <a:cs typeface="Arial"/>
              </a:rPr>
              <a:t>Components</a:t>
            </a:r>
            <a:endParaRPr sz="2300">
              <a:latin typeface="Arial"/>
              <a:cs typeface="Arial"/>
            </a:endParaRPr>
          </a:p>
          <a:p>
            <a:pPr lvl="1" marL="561975" indent="-274955">
              <a:lnSpc>
                <a:spcPct val="100000"/>
              </a:lnSpc>
              <a:spcBef>
                <a:spcPts val="250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dirty="0" sz="2300" spc="-15" b="1">
                <a:solidFill>
                  <a:srgbClr val="464652"/>
                </a:solidFill>
                <a:latin typeface="Arial"/>
                <a:cs typeface="Arial"/>
              </a:rPr>
              <a:t>Layout</a:t>
            </a:r>
            <a:r>
              <a:rPr dirty="0" sz="2300" spc="-65" b="1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464652"/>
                </a:solidFill>
                <a:latin typeface="Arial"/>
                <a:cs typeface="Arial"/>
              </a:rPr>
              <a:t>Management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FB8CD"/>
              </a:buClr>
              <a:buFont typeface="Arial MT"/>
              <a:buChar char="•"/>
            </a:pPr>
            <a:endParaRPr sz="2800">
              <a:latin typeface="Arial"/>
              <a:cs typeface="Arial"/>
            </a:endParaRPr>
          </a:p>
          <a:p>
            <a:pPr marL="287020" indent="-274955">
              <a:lnSpc>
                <a:spcPct val="100000"/>
              </a:lnSpc>
              <a:buClr>
                <a:srgbClr val="717BA2"/>
              </a:buClr>
              <a:buSzPct val="75000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dirty="0" sz="2600" spc="90" b="1">
                <a:latin typeface="Arial"/>
                <a:cs typeface="Arial"/>
              </a:rPr>
              <a:t>Order</a:t>
            </a:r>
            <a:r>
              <a:rPr dirty="0" sz="2600" spc="-6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Management</a:t>
            </a:r>
            <a:r>
              <a:rPr dirty="0" sz="2600" spc="-25" b="1">
                <a:latin typeface="Arial"/>
                <a:cs typeface="Arial"/>
              </a:rPr>
              <a:t> </a:t>
            </a:r>
            <a:r>
              <a:rPr dirty="0" sz="2600" spc="-60" b="1">
                <a:latin typeface="Arial"/>
                <a:cs typeface="Arial"/>
              </a:rPr>
              <a:t>Module</a:t>
            </a:r>
            <a:r>
              <a:rPr dirty="0" sz="2600" spc="-6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lvl="1" marL="561975" indent="-274955">
              <a:lnSpc>
                <a:spcPct val="100000"/>
              </a:lnSpc>
              <a:spcBef>
                <a:spcPts val="265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dirty="0" sz="2300" spc="25" b="1">
                <a:solidFill>
                  <a:srgbClr val="464652"/>
                </a:solidFill>
                <a:latin typeface="Arial"/>
                <a:cs typeface="Arial"/>
              </a:rPr>
              <a:t>Input</a:t>
            </a:r>
            <a:r>
              <a:rPr dirty="0" sz="2300" spc="-30" b="1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dirty="0" sz="2300" spc="-75" b="1">
                <a:solidFill>
                  <a:srgbClr val="464652"/>
                </a:solidFill>
                <a:latin typeface="Arial"/>
                <a:cs typeface="Arial"/>
              </a:rPr>
              <a:t>Parsing</a:t>
            </a:r>
            <a:r>
              <a:rPr dirty="0" sz="2300" spc="-45" b="1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dirty="0" sz="2300" spc="-35" b="1">
                <a:solidFill>
                  <a:srgbClr val="464652"/>
                </a:solidFill>
                <a:latin typeface="Arial"/>
                <a:cs typeface="Arial"/>
              </a:rPr>
              <a:t>and</a:t>
            </a:r>
            <a:r>
              <a:rPr dirty="0" sz="2300" spc="-65" b="1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464652"/>
                </a:solidFill>
                <a:latin typeface="Arial"/>
                <a:cs typeface="Arial"/>
              </a:rPr>
              <a:t>Validation</a:t>
            </a:r>
            <a:endParaRPr sz="2300">
              <a:latin typeface="Arial"/>
              <a:cs typeface="Arial"/>
            </a:endParaRPr>
          </a:p>
          <a:p>
            <a:pPr lvl="1" marL="561975" indent="-274955">
              <a:lnSpc>
                <a:spcPct val="100000"/>
              </a:lnSpc>
              <a:spcBef>
                <a:spcPts val="165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dirty="0" sz="2300" spc="-55">
                <a:solidFill>
                  <a:srgbClr val="464652"/>
                </a:solidFill>
                <a:latin typeface="Tahoma"/>
                <a:cs typeface="Tahoma"/>
              </a:rPr>
              <a:t>Calculation</a:t>
            </a:r>
            <a:r>
              <a:rPr dirty="0" sz="2300" spc="-114">
                <a:solidFill>
                  <a:srgbClr val="464652"/>
                </a:solidFill>
                <a:latin typeface="Tahoma"/>
                <a:cs typeface="Tahoma"/>
              </a:rPr>
              <a:t> </a:t>
            </a:r>
            <a:r>
              <a:rPr dirty="0" sz="2300" spc="-140">
                <a:solidFill>
                  <a:srgbClr val="464652"/>
                </a:solidFill>
                <a:latin typeface="Tahoma"/>
                <a:cs typeface="Tahoma"/>
              </a:rPr>
              <a:t>Engine</a:t>
            </a:r>
            <a:endParaRPr sz="2300">
              <a:latin typeface="Tahoma"/>
              <a:cs typeface="Tahoma"/>
            </a:endParaRPr>
          </a:p>
          <a:p>
            <a:pPr lvl="1" marL="561975" indent="-274955">
              <a:lnSpc>
                <a:spcPct val="100000"/>
              </a:lnSpc>
              <a:spcBef>
                <a:spcPts val="245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dirty="0" sz="2300" spc="245">
                <a:solidFill>
                  <a:srgbClr val="464652"/>
                </a:solidFill>
                <a:latin typeface="Tahoma"/>
                <a:cs typeface="Tahoma"/>
              </a:rPr>
              <a:t>O</a:t>
            </a:r>
            <a:r>
              <a:rPr dirty="0" sz="2300" spc="65">
                <a:solidFill>
                  <a:srgbClr val="464652"/>
                </a:solidFill>
                <a:latin typeface="Tahoma"/>
                <a:cs typeface="Tahoma"/>
              </a:rPr>
              <a:t>r</a:t>
            </a:r>
            <a:r>
              <a:rPr dirty="0" sz="2300" spc="-80">
                <a:solidFill>
                  <a:srgbClr val="464652"/>
                </a:solidFill>
                <a:latin typeface="Tahoma"/>
                <a:cs typeface="Tahoma"/>
              </a:rPr>
              <a:t>d</a:t>
            </a:r>
            <a:r>
              <a:rPr dirty="0" sz="2300" spc="-90">
                <a:solidFill>
                  <a:srgbClr val="464652"/>
                </a:solidFill>
                <a:latin typeface="Tahoma"/>
                <a:cs typeface="Tahoma"/>
              </a:rPr>
              <a:t>e</a:t>
            </a:r>
            <a:r>
              <a:rPr dirty="0" sz="2300" spc="90">
                <a:solidFill>
                  <a:srgbClr val="464652"/>
                </a:solidFill>
                <a:latin typeface="Tahoma"/>
                <a:cs typeface="Tahoma"/>
              </a:rPr>
              <a:t>r</a:t>
            </a:r>
            <a:r>
              <a:rPr dirty="0" sz="2300" spc="-145">
                <a:solidFill>
                  <a:srgbClr val="464652"/>
                </a:solidFill>
                <a:latin typeface="Tahoma"/>
                <a:cs typeface="Tahoma"/>
              </a:rPr>
              <a:t> </a:t>
            </a:r>
            <a:r>
              <a:rPr dirty="0" sz="2300" spc="-235">
                <a:solidFill>
                  <a:srgbClr val="464652"/>
                </a:solidFill>
                <a:latin typeface="Tahoma"/>
                <a:cs typeface="Tahoma"/>
              </a:rPr>
              <a:t>S</a:t>
            </a:r>
            <a:r>
              <a:rPr dirty="0" sz="2300" spc="-90">
                <a:solidFill>
                  <a:srgbClr val="464652"/>
                </a:solidFill>
                <a:latin typeface="Tahoma"/>
                <a:cs typeface="Tahoma"/>
              </a:rPr>
              <a:t>u</a:t>
            </a:r>
            <a:r>
              <a:rPr dirty="0" sz="2300" spc="-215">
                <a:solidFill>
                  <a:srgbClr val="464652"/>
                </a:solidFill>
                <a:latin typeface="Tahoma"/>
                <a:cs typeface="Tahoma"/>
              </a:rPr>
              <a:t>m</a:t>
            </a:r>
            <a:r>
              <a:rPr dirty="0" sz="2300" spc="-215">
                <a:solidFill>
                  <a:srgbClr val="464652"/>
                </a:solidFill>
                <a:latin typeface="Tahoma"/>
                <a:cs typeface="Tahoma"/>
              </a:rPr>
              <a:t>m</a:t>
            </a:r>
            <a:r>
              <a:rPr dirty="0" sz="2300" spc="-155">
                <a:solidFill>
                  <a:srgbClr val="464652"/>
                </a:solidFill>
                <a:latin typeface="Tahoma"/>
                <a:cs typeface="Tahoma"/>
              </a:rPr>
              <a:t>a</a:t>
            </a:r>
            <a:r>
              <a:rPr dirty="0" sz="2300" spc="65">
                <a:solidFill>
                  <a:srgbClr val="464652"/>
                </a:solidFill>
                <a:latin typeface="Tahoma"/>
                <a:cs typeface="Tahoma"/>
              </a:rPr>
              <a:t>r</a:t>
            </a:r>
            <a:r>
              <a:rPr dirty="0" sz="2300" spc="-125">
                <a:solidFill>
                  <a:srgbClr val="464652"/>
                </a:solidFill>
                <a:latin typeface="Tahoma"/>
                <a:cs typeface="Tahoma"/>
              </a:rPr>
              <a:t>y</a:t>
            </a:r>
            <a:r>
              <a:rPr dirty="0" sz="2300" spc="-90">
                <a:solidFill>
                  <a:srgbClr val="464652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464652"/>
                </a:solidFill>
                <a:latin typeface="Tahoma"/>
                <a:cs typeface="Tahoma"/>
              </a:rPr>
              <a:t>G</a:t>
            </a:r>
            <a:r>
              <a:rPr dirty="0" sz="2300" spc="45">
                <a:solidFill>
                  <a:srgbClr val="464652"/>
                </a:solidFill>
                <a:latin typeface="Tahoma"/>
                <a:cs typeface="Tahoma"/>
              </a:rPr>
              <a:t>e</a:t>
            </a:r>
            <a:r>
              <a:rPr dirty="0" sz="2300" spc="-160">
                <a:solidFill>
                  <a:srgbClr val="464652"/>
                </a:solidFill>
                <a:latin typeface="Tahoma"/>
                <a:cs typeface="Tahoma"/>
              </a:rPr>
              <a:t>n</a:t>
            </a:r>
            <a:r>
              <a:rPr dirty="0" sz="2300" spc="-90">
                <a:solidFill>
                  <a:srgbClr val="464652"/>
                </a:solidFill>
                <a:latin typeface="Tahoma"/>
                <a:cs typeface="Tahoma"/>
              </a:rPr>
              <a:t>e</a:t>
            </a:r>
            <a:r>
              <a:rPr dirty="0" sz="2300" spc="65">
                <a:solidFill>
                  <a:srgbClr val="464652"/>
                </a:solidFill>
                <a:latin typeface="Tahoma"/>
                <a:cs typeface="Tahoma"/>
              </a:rPr>
              <a:t>r</a:t>
            </a:r>
            <a:r>
              <a:rPr dirty="0" sz="2300" spc="-240">
                <a:solidFill>
                  <a:srgbClr val="464652"/>
                </a:solidFill>
                <a:latin typeface="Tahoma"/>
                <a:cs typeface="Tahoma"/>
              </a:rPr>
              <a:t>a</a:t>
            </a:r>
            <a:r>
              <a:rPr dirty="0" sz="2300" spc="-25">
                <a:solidFill>
                  <a:srgbClr val="464652"/>
                </a:solidFill>
                <a:latin typeface="Tahoma"/>
                <a:cs typeface="Tahoma"/>
              </a:rPr>
              <a:t>t</a:t>
            </a:r>
            <a:r>
              <a:rPr dirty="0" sz="2300" spc="20">
                <a:solidFill>
                  <a:srgbClr val="464652"/>
                </a:solidFill>
                <a:latin typeface="Tahoma"/>
                <a:cs typeface="Tahoma"/>
              </a:rPr>
              <a:t>o</a:t>
            </a:r>
            <a:r>
              <a:rPr dirty="0" sz="2300" spc="90">
                <a:solidFill>
                  <a:srgbClr val="464652"/>
                </a:solidFill>
                <a:latin typeface="Tahoma"/>
                <a:cs typeface="Tahoma"/>
              </a:rPr>
              <a:t>r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3335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List</a:t>
            </a:r>
            <a:r>
              <a:rPr dirty="0" sz="3200" spc="-40"/>
              <a:t> </a:t>
            </a:r>
            <a:r>
              <a:rPr dirty="0" sz="3200" spc="-10"/>
              <a:t>of</a:t>
            </a:r>
            <a:r>
              <a:rPr dirty="0" sz="3200" spc="-35"/>
              <a:t> </a:t>
            </a:r>
            <a:r>
              <a:rPr dirty="0" sz="3200"/>
              <a:t>Modules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6575" y="855573"/>
            <a:ext cx="6704965" cy="17341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40"/>
              </a:spcBef>
              <a:buClr>
                <a:srgbClr val="717BA2"/>
              </a:buClr>
              <a:buSzPct val="76923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15" b="1">
                <a:latin typeface="Arial"/>
                <a:cs typeface="Arial"/>
              </a:rPr>
              <a:t>Notification</a:t>
            </a:r>
            <a:r>
              <a:rPr dirty="0" sz="2600" spc="-10" b="1">
                <a:latin typeface="Arial"/>
                <a:cs typeface="Arial"/>
              </a:rPr>
              <a:t> </a:t>
            </a:r>
            <a:r>
              <a:rPr dirty="0" sz="2600" spc="-80" b="1">
                <a:latin typeface="Arial"/>
                <a:cs typeface="Arial"/>
              </a:rPr>
              <a:t>and</a:t>
            </a:r>
            <a:r>
              <a:rPr dirty="0" sz="2600" spc="-10" b="1">
                <a:latin typeface="Arial"/>
                <a:cs typeface="Arial"/>
              </a:rPr>
              <a:t> </a:t>
            </a:r>
            <a:r>
              <a:rPr dirty="0" sz="2600" spc="70" b="1">
                <a:latin typeface="Arial"/>
                <a:cs typeface="Arial"/>
              </a:rPr>
              <a:t>Error</a:t>
            </a:r>
            <a:r>
              <a:rPr dirty="0" sz="2600" spc="-25" b="1">
                <a:latin typeface="Arial"/>
                <a:cs typeface="Arial"/>
              </a:rPr>
              <a:t> </a:t>
            </a:r>
            <a:r>
              <a:rPr dirty="0" sz="2600" spc="-35" b="1">
                <a:latin typeface="Arial"/>
                <a:cs typeface="Arial"/>
              </a:rPr>
              <a:t>Handling</a:t>
            </a:r>
            <a:r>
              <a:rPr dirty="0" sz="2600" spc="20" b="1">
                <a:latin typeface="Arial"/>
                <a:cs typeface="Arial"/>
              </a:rPr>
              <a:t> </a:t>
            </a:r>
            <a:r>
              <a:rPr dirty="0" sz="2600" spc="-70" b="1">
                <a:latin typeface="Arial"/>
                <a:cs typeface="Arial"/>
              </a:rPr>
              <a:t>Module</a:t>
            </a:r>
            <a:r>
              <a:rPr dirty="0" sz="2600" spc="-7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lvl="1" marL="630555" indent="-343535">
              <a:lnSpc>
                <a:spcPct val="100000"/>
              </a:lnSpc>
              <a:spcBef>
                <a:spcPts val="484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629920" algn="l"/>
                <a:tab pos="630555" algn="l"/>
              </a:tabLst>
            </a:pPr>
            <a:r>
              <a:rPr dirty="0" sz="2300" spc="30">
                <a:solidFill>
                  <a:srgbClr val="464652"/>
                </a:solidFill>
                <a:latin typeface="Tahoma"/>
                <a:cs typeface="Tahoma"/>
              </a:rPr>
              <a:t>Error</a:t>
            </a:r>
            <a:r>
              <a:rPr dirty="0" sz="2300" spc="-180">
                <a:solidFill>
                  <a:srgbClr val="464652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464652"/>
                </a:solidFill>
                <a:latin typeface="Tahoma"/>
                <a:cs typeface="Tahoma"/>
              </a:rPr>
              <a:t>Detection</a:t>
            </a:r>
            <a:endParaRPr sz="2300">
              <a:latin typeface="Tahoma"/>
              <a:cs typeface="Tahoma"/>
            </a:endParaRPr>
          </a:p>
          <a:p>
            <a:pPr lvl="1" marL="630555" indent="-343535">
              <a:lnSpc>
                <a:spcPct val="100000"/>
              </a:lnSpc>
              <a:spcBef>
                <a:spcPts val="545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629920" algn="l"/>
                <a:tab pos="630555" algn="l"/>
              </a:tabLst>
            </a:pPr>
            <a:r>
              <a:rPr dirty="0" sz="2300" spc="45">
                <a:solidFill>
                  <a:srgbClr val="464652"/>
                </a:solidFill>
                <a:latin typeface="Tahoma"/>
                <a:cs typeface="Tahoma"/>
              </a:rPr>
              <a:t>Order</a:t>
            </a:r>
            <a:r>
              <a:rPr dirty="0" sz="2300" spc="-160">
                <a:solidFill>
                  <a:srgbClr val="464652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464652"/>
                </a:solidFill>
                <a:latin typeface="Tahoma"/>
                <a:cs typeface="Tahoma"/>
              </a:rPr>
              <a:t>Confirmation</a:t>
            </a:r>
            <a:endParaRPr sz="2300">
              <a:latin typeface="Tahoma"/>
              <a:cs typeface="Tahoma"/>
            </a:endParaRPr>
          </a:p>
          <a:p>
            <a:pPr lvl="1" marL="630555" indent="-343535">
              <a:lnSpc>
                <a:spcPct val="100000"/>
              </a:lnSpc>
              <a:spcBef>
                <a:spcPts val="475"/>
              </a:spcBef>
              <a:buClr>
                <a:srgbClr val="9FB8CD"/>
              </a:buClr>
              <a:buSzPct val="73913"/>
              <a:buFont typeface="Arial MT"/>
              <a:buChar char="•"/>
              <a:tabLst>
                <a:tab pos="629920" algn="l"/>
                <a:tab pos="630555" algn="l"/>
              </a:tabLst>
            </a:pPr>
            <a:r>
              <a:rPr dirty="0" sz="2300" spc="-15">
                <a:solidFill>
                  <a:srgbClr val="464652"/>
                </a:solidFill>
                <a:latin typeface="Tahoma"/>
                <a:cs typeface="Tahoma"/>
              </a:rPr>
              <a:t>User</a:t>
            </a:r>
            <a:r>
              <a:rPr dirty="0" sz="2300" spc="-105">
                <a:solidFill>
                  <a:srgbClr val="464652"/>
                </a:solidFill>
                <a:latin typeface="Tahoma"/>
                <a:cs typeface="Tahoma"/>
              </a:rPr>
              <a:t> </a:t>
            </a:r>
            <a:r>
              <a:rPr dirty="0" sz="2300" spc="-15">
                <a:solidFill>
                  <a:srgbClr val="464652"/>
                </a:solidFill>
                <a:latin typeface="Tahoma"/>
                <a:cs typeface="Tahoma"/>
              </a:rPr>
              <a:t>Alerts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1962" y="4767262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 h="0">
                  <a:moveTo>
                    <a:pt x="0" y="0"/>
                  </a:moveTo>
                  <a:lnTo>
                    <a:pt x="8229663" y="0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1962" y="86207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481965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B8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10795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Module</a:t>
            </a:r>
            <a:r>
              <a:rPr dirty="0" sz="3200" spc="-30"/>
              <a:t> </a:t>
            </a:r>
            <a:r>
              <a:rPr dirty="0" sz="3200" spc="-5"/>
              <a:t>Description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CGB1201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JAVA</a:t>
            </a:r>
            <a:r>
              <a:rPr dirty="0" spc="5"/>
              <a:t> </a:t>
            </a:r>
            <a:r>
              <a:rPr dirty="0" spc="-5"/>
              <a:t>PROGRAMMING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660"/>
              </a:spcBef>
            </a:pPr>
            <a:r>
              <a:rPr dirty="0" spc="25"/>
              <a:t>User</a:t>
            </a:r>
            <a:r>
              <a:rPr dirty="0" spc="-50"/>
              <a:t> </a:t>
            </a:r>
            <a:r>
              <a:rPr dirty="0" spc="5"/>
              <a:t>Interface</a:t>
            </a:r>
            <a:r>
              <a:rPr dirty="0" spc="-15"/>
              <a:t> </a:t>
            </a:r>
            <a:r>
              <a:rPr dirty="0" spc="-65"/>
              <a:t>Module</a:t>
            </a:r>
            <a:r>
              <a:rPr dirty="0" spc="-65" b="0">
                <a:latin typeface="Tahoma"/>
                <a:cs typeface="Tahoma"/>
              </a:rPr>
              <a:t>:</a:t>
            </a:r>
          </a:p>
          <a:p>
            <a:pPr marL="572770" marR="1229995" indent="-457834">
              <a:lnSpc>
                <a:spcPct val="101099"/>
              </a:lnSpc>
              <a:spcBef>
                <a:spcPts val="525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572135" algn="l"/>
                <a:tab pos="572770" algn="l"/>
              </a:tabLst>
            </a:pPr>
            <a:r>
              <a:rPr dirty="0" spc="170"/>
              <a:t>I</a:t>
            </a:r>
            <a:r>
              <a:rPr dirty="0" spc="-95"/>
              <a:t>npu</a:t>
            </a:r>
            <a:r>
              <a:rPr dirty="0" spc="200"/>
              <a:t>t</a:t>
            </a:r>
            <a:r>
              <a:rPr dirty="0" spc="5"/>
              <a:t> </a:t>
            </a:r>
            <a:r>
              <a:rPr dirty="0" spc="295"/>
              <a:t>H</a:t>
            </a:r>
            <a:r>
              <a:rPr dirty="0" spc="-100"/>
              <a:t>a</a:t>
            </a:r>
            <a:r>
              <a:rPr dirty="0" spc="-95"/>
              <a:t>nd</a:t>
            </a:r>
            <a:r>
              <a:rPr dirty="0" spc="15"/>
              <a:t>l</a:t>
            </a:r>
            <a:r>
              <a:rPr dirty="0" spc="-55"/>
              <a:t>i</a:t>
            </a:r>
            <a:r>
              <a:rPr dirty="0" spc="-95"/>
              <a:t>n</a:t>
            </a:r>
            <a:r>
              <a:rPr dirty="0" spc="-160"/>
              <a:t>g</a:t>
            </a:r>
            <a:r>
              <a:rPr dirty="0" spc="-345" b="0">
                <a:latin typeface="Tahoma"/>
                <a:cs typeface="Tahoma"/>
              </a:rPr>
              <a:t>: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20" b="0">
                <a:latin typeface="Tahoma"/>
                <a:cs typeface="Tahoma"/>
              </a:rPr>
              <a:t>M</a:t>
            </a:r>
            <a:r>
              <a:rPr dirty="0" spc="-185" b="0">
                <a:latin typeface="Tahoma"/>
                <a:cs typeface="Tahoma"/>
              </a:rPr>
              <a:t>a</a:t>
            </a:r>
            <a:r>
              <a:rPr dirty="0" spc="-160" b="0">
                <a:latin typeface="Tahoma"/>
                <a:cs typeface="Tahoma"/>
              </a:rPr>
              <a:t>n</a:t>
            </a:r>
            <a:r>
              <a:rPr dirty="0" spc="-315" b="0">
                <a:latin typeface="Tahoma"/>
                <a:cs typeface="Tahoma"/>
              </a:rPr>
              <a:t>a</a:t>
            </a:r>
            <a:r>
              <a:rPr dirty="0" spc="-220" b="0">
                <a:latin typeface="Tahoma"/>
                <a:cs typeface="Tahoma"/>
              </a:rPr>
              <a:t>g</a:t>
            </a:r>
            <a:r>
              <a:rPr dirty="0" spc="-190" b="0">
                <a:latin typeface="Tahoma"/>
                <a:cs typeface="Tahoma"/>
              </a:rPr>
              <a:t>e</a:t>
            </a:r>
            <a:r>
              <a:rPr dirty="0" spc="-150" b="0">
                <a:latin typeface="Tahoma"/>
                <a:cs typeface="Tahoma"/>
              </a:rPr>
              <a:t>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180" b="0">
                <a:latin typeface="Tahoma"/>
                <a:cs typeface="Tahoma"/>
              </a:rPr>
              <a:t>u</a:t>
            </a:r>
            <a:r>
              <a:rPr dirty="0" spc="-110" b="0">
                <a:latin typeface="Tahoma"/>
                <a:cs typeface="Tahoma"/>
              </a:rPr>
              <a:t>s</a:t>
            </a:r>
            <a:r>
              <a:rPr dirty="0" spc="-170" b="0">
                <a:latin typeface="Tahoma"/>
                <a:cs typeface="Tahoma"/>
              </a:rPr>
              <a:t>e</a:t>
            </a:r>
            <a:r>
              <a:rPr dirty="0" spc="100" b="0">
                <a:latin typeface="Tahoma"/>
                <a:cs typeface="Tahoma"/>
              </a:rPr>
              <a:t>r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-75" b="0">
                <a:latin typeface="Tahoma"/>
                <a:cs typeface="Tahoma"/>
              </a:rPr>
              <a:t>i</a:t>
            </a:r>
            <a:r>
              <a:rPr dirty="0" spc="-105" b="0">
                <a:latin typeface="Tahoma"/>
                <a:cs typeface="Tahoma"/>
              </a:rPr>
              <a:t>n</a:t>
            </a:r>
            <a:r>
              <a:rPr dirty="0" spc="-165" b="0">
                <a:latin typeface="Tahoma"/>
                <a:cs typeface="Tahoma"/>
              </a:rPr>
              <a:t>p</a:t>
            </a:r>
            <a:r>
              <a:rPr dirty="0" spc="-180" b="0">
                <a:latin typeface="Tahoma"/>
                <a:cs typeface="Tahoma"/>
              </a:rPr>
              <a:t>u</a:t>
            </a:r>
            <a:r>
              <a:rPr dirty="0" spc="5" b="0">
                <a:latin typeface="Tahoma"/>
                <a:cs typeface="Tahoma"/>
              </a:rPr>
              <a:t>t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-160" b="0">
                <a:latin typeface="Tahoma"/>
                <a:cs typeface="Tahoma"/>
              </a:rPr>
              <a:t>f</a:t>
            </a:r>
            <a:r>
              <a:rPr dirty="0" spc="10" b="0">
                <a:latin typeface="Tahoma"/>
                <a:cs typeface="Tahoma"/>
              </a:rPr>
              <a:t>o</a:t>
            </a:r>
            <a:r>
              <a:rPr dirty="0" spc="100" b="0">
                <a:latin typeface="Tahoma"/>
                <a:cs typeface="Tahoma"/>
              </a:rPr>
              <a:t>r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-75" b="0">
                <a:latin typeface="Tahoma"/>
                <a:cs typeface="Tahoma"/>
              </a:rPr>
              <a:t>i</a:t>
            </a:r>
            <a:r>
              <a:rPr dirty="0" spc="25" b="0">
                <a:latin typeface="Tahoma"/>
                <a:cs typeface="Tahoma"/>
              </a:rPr>
              <a:t>t</a:t>
            </a:r>
            <a:r>
              <a:rPr dirty="0" spc="-170" b="0">
                <a:latin typeface="Tahoma"/>
                <a:cs typeface="Tahoma"/>
              </a:rPr>
              <a:t>e</a:t>
            </a:r>
            <a:r>
              <a:rPr dirty="0" spc="-95" b="0">
                <a:latin typeface="Tahoma"/>
                <a:cs typeface="Tahoma"/>
              </a:rPr>
              <a:t>m  </a:t>
            </a:r>
            <a:r>
              <a:rPr dirty="0" spc="-165" b="0">
                <a:latin typeface="Tahoma"/>
                <a:cs typeface="Tahoma"/>
              </a:rPr>
              <a:t>q</a:t>
            </a:r>
            <a:r>
              <a:rPr dirty="0" spc="-105" b="0">
                <a:latin typeface="Tahoma"/>
                <a:cs typeface="Tahoma"/>
              </a:rPr>
              <a:t>u</a:t>
            </a:r>
            <a:r>
              <a:rPr dirty="0" spc="-185" b="0">
                <a:latin typeface="Tahoma"/>
                <a:cs typeface="Tahoma"/>
              </a:rPr>
              <a:t>a</a:t>
            </a:r>
            <a:r>
              <a:rPr dirty="0" spc="-235" b="0">
                <a:latin typeface="Tahoma"/>
                <a:cs typeface="Tahoma"/>
              </a:rPr>
              <a:t>n</a:t>
            </a:r>
            <a:r>
              <a:rPr dirty="0" spc="-45" b="0">
                <a:latin typeface="Tahoma"/>
                <a:cs typeface="Tahoma"/>
              </a:rPr>
              <a:t>t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25" b="0">
                <a:latin typeface="Tahoma"/>
                <a:cs typeface="Tahoma"/>
              </a:rPr>
              <a:t>t</a:t>
            </a:r>
            <a:r>
              <a:rPr dirty="0" spc="-75" b="0">
                <a:latin typeface="Tahoma"/>
                <a:cs typeface="Tahoma"/>
              </a:rPr>
              <a:t>i</a:t>
            </a:r>
            <a:r>
              <a:rPr dirty="0" spc="-100" b="0">
                <a:latin typeface="Tahoma"/>
                <a:cs typeface="Tahoma"/>
              </a:rPr>
              <a:t>e</a:t>
            </a:r>
            <a:r>
              <a:rPr dirty="0" spc="-150" b="0">
                <a:latin typeface="Tahoma"/>
                <a:cs typeface="Tahoma"/>
              </a:rPr>
              <a:t>s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-185" b="0">
                <a:latin typeface="Tahoma"/>
                <a:cs typeface="Tahoma"/>
              </a:rPr>
              <a:t>a</a:t>
            </a:r>
            <a:r>
              <a:rPr dirty="0" spc="-235" b="0">
                <a:latin typeface="Tahoma"/>
                <a:cs typeface="Tahoma"/>
              </a:rPr>
              <a:t>n</a:t>
            </a:r>
            <a:r>
              <a:rPr dirty="0" spc="-100" b="0">
                <a:latin typeface="Tahoma"/>
                <a:cs typeface="Tahoma"/>
              </a:rPr>
              <a:t>d</a:t>
            </a:r>
            <a:r>
              <a:rPr dirty="0" spc="-135" b="0">
                <a:latin typeface="Tahoma"/>
                <a:cs typeface="Tahoma"/>
              </a:rPr>
              <a:t> </a:t>
            </a:r>
            <a:r>
              <a:rPr dirty="0" spc="-95" b="0">
                <a:latin typeface="Tahoma"/>
                <a:cs typeface="Tahoma"/>
              </a:rPr>
              <a:t>d</a:t>
            </a:r>
            <a:r>
              <a:rPr dirty="0" b="0">
                <a:latin typeface="Tahoma"/>
                <a:cs typeface="Tahoma"/>
              </a:rPr>
              <a:t>i</a:t>
            </a:r>
            <a:r>
              <a:rPr dirty="0" spc="-190" b="0">
                <a:latin typeface="Tahoma"/>
                <a:cs typeface="Tahoma"/>
              </a:rPr>
              <a:t>s</a:t>
            </a:r>
            <a:r>
              <a:rPr dirty="0" spc="-165" b="0">
                <a:latin typeface="Tahoma"/>
                <a:cs typeface="Tahoma"/>
              </a:rPr>
              <a:t>p</a:t>
            </a:r>
            <a:r>
              <a:rPr dirty="0" b="0">
                <a:latin typeface="Tahoma"/>
                <a:cs typeface="Tahoma"/>
              </a:rPr>
              <a:t>l</a:t>
            </a:r>
            <a:r>
              <a:rPr dirty="0" spc="-200" b="0">
                <a:latin typeface="Tahoma"/>
                <a:cs typeface="Tahoma"/>
              </a:rPr>
              <a:t>a</a:t>
            </a:r>
            <a:r>
              <a:rPr dirty="0" spc="-215" b="0">
                <a:latin typeface="Tahoma"/>
                <a:cs typeface="Tahoma"/>
              </a:rPr>
              <a:t>y</a:t>
            </a:r>
            <a:r>
              <a:rPr dirty="0" spc="-150" b="0">
                <a:latin typeface="Tahoma"/>
                <a:cs typeface="Tahoma"/>
              </a:rPr>
              <a:t>s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105" b="0">
                <a:latin typeface="Tahoma"/>
                <a:cs typeface="Tahoma"/>
              </a:rPr>
              <a:t>r</a:t>
            </a:r>
            <a:r>
              <a:rPr dirty="0" spc="-175" b="0">
                <a:latin typeface="Tahoma"/>
                <a:cs typeface="Tahoma"/>
              </a:rPr>
              <a:t>e</a:t>
            </a:r>
            <a:r>
              <a:rPr dirty="0" b="0">
                <a:latin typeface="Tahoma"/>
                <a:cs typeface="Tahoma"/>
              </a:rPr>
              <a:t>l</a:t>
            </a:r>
            <a:r>
              <a:rPr dirty="0" spc="-100" b="0">
                <a:latin typeface="Tahoma"/>
                <a:cs typeface="Tahoma"/>
              </a:rPr>
              <a:t>e</a:t>
            </a:r>
            <a:r>
              <a:rPr dirty="0" spc="-175" b="0">
                <a:latin typeface="Tahoma"/>
                <a:cs typeface="Tahoma"/>
              </a:rPr>
              <a:t>v</a:t>
            </a:r>
            <a:r>
              <a:rPr dirty="0" spc="-185" b="0">
                <a:latin typeface="Tahoma"/>
                <a:cs typeface="Tahoma"/>
              </a:rPr>
              <a:t>a</a:t>
            </a:r>
            <a:r>
              <a:rPr dirty="0" spc="-235" b="0">
                <a:latin typeface="Tahoma"/>
                <a:cs typeface="Tahoma"/>
              </a:rPr>
              <a:t>n</a:t>
            </a:r>
            <a:r>
              <a:rPr dirty="0" spc="5" b="0">
                <a:latin typeface="Tahoma"/>
                <a:cs typeface="Tahoma"/>
              </a:rPr>
              <a:t>t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l</a:t>
            </a:r>
            <a:r>
              <a:rPr dirty="0" spc="-180" b="0">
                <a:latin typeface="Tahoma"/>
                <a:cs typeface="Tahoma"/>
              </a:rPr>
              <a:t>a</a:t>
            </a:r>
            <a:r>
              <a:rPr dirty="0" spc="-229" b="0">
                <a:latin typeface="Tahoma"/>
                <a:cs typeface="Tahoma"/>
              </a:rPr>
              <a:t>b</a:t>
            </a:r>
            <a:r>
              <a:rPr dirty="0" spc="-100" b="0">
                <a:latin typeface="Tahoma"/>
                <a:cs typeface="Tahoma"/>
              </a:rPr>
              <a:t>e</a:t>
            </a:r>
            <a:r>
              <a:rPr dirty="0" spc="-75" b="0">
                <a:latin typeface="Tahoma"/>
                <a:cs typeface="Tahoma"/>
              </a:rPr>
              <a:t>l</a:t>
            </a:r>
            <a:r>
              <a:rPr dirty="0" spc="-120" b="0">
                <a:latin typeface="Tahoma"/>
                <a:cs typeface="Tahoma"/>
              </a:rPr>
              <a:t>s</a:t>
            </a:r>
            <a:r>
              <a:rPr dirty="0" spc="-215" b="0">
                <a:latin typeface="Tahoma"/>
                <a:cs typeface="Tahoma"/>
              </a:rPr>
              <a:t>.</a:t>
            </a:r>
          </a:p>
          <a:p>
            <a:pPr marL="572770" marR="310515" indent="-457834">
              <a:lnSpc>
                <a:spcPct val="101099"/>
              </a:lnSpc>
              <a:spcBef>
                <a:spcPts val="530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572135" algn="l"/>
                <a:tab pos="572770" algn="l"/>
              </a:tabLst>
            </a:pPr>
            <a:r>
              <a:rPr dirty="0" spc="-65"/>
              <a:t>Display</a:t>
            </a:r>
            <a:r>
              <a:rPr dirty="0" spc="-40"/>
              <a:t> </a:t>
            </a:r>
            <a:r>
              <a:rPr dirty="0" spc="-45"/>
              <a:t>Components</a:t>
            </a:r>
            <a:r>
              <a:rPr dirty="0" spc="-45" b="0">
                <a:latin typeface="Tahoma"/>
                <a:cs typeface="Tahoma"/>
              </a:rPr>
              <a:t>: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-135" b="0">
                <a:latin typeface="Tahoma"/>
                <a:cs typeface="Tahoma"/>
              </a:rPr>
              <a:t>Includes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40" b="0">
                <a:latin typeface="Tahoma"/>
                <a:cs typeface="Tahoma"/>
              </a:rPr>
              <a:t>text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spc="-130" b="0">
                <a:latin typeface="Tahoma"/>
                <a:cs typeface="Tahoma"/>
              </a:rPr>
              <a:t>fields,</a:t>
            </a:r>
            <a:r>
              <a:rPr dirty="0" spc="-40" b="0">
                <a:latin typeface="Tahoma"/>
                <a:cs typeface="Tahoma"/>
              </a:rPr>
              <a:t> </a:t>
            </a:r>
            <a:r>
              <a:rPr dirty="0" spc="-110" b="0">
                <a:latin typeface="Tahoma"/>
                <a:cs typeface="Tahoma"/>
              </a:rPr>
              <a:t>buttons, </a:t>
            </a:r>
            <a:r>
              <a:rPr dirty="0" spc="-800" b="0">
                <a:latin typeface="Tahoma"/>
                <a:cs typeface="Tahoma"/>
              </a:rPr>
              <a:t> </a:t>
            </a:r>
            <a:r>
              <a:rPr dirty="0" spc="-175" b="0">
                <a:latin typeface="Tahoma"/>
                <a:cs typeface="Tahoma"/>
              </a:rPr>
              <a:t>and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-125" b="0">
                <a:latin typeface="Tahoma"/>
                <a:cs typeface="Tahoma"/>
              </a:rPr>
              <a:t>labels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to</a:t>
            </a:r>
            <a:r>
              <a:rPr dirty="0" spc="-90" b="0">
                <a:latin typeface="Tahoma"/>
                <a:cs typeface="Tahoma"/>
              </a:rPr>
              <a:t> present</a:t>
            </a:r>
            <a:r>
              <a:rPr dirty="0" spc="-114" b="0">
                <a:latin typeface="Tahoma"/>
                <a:cs typeface="Tahoma"/>
              </a:rPr>
              <a:t> </a:t>
            </a:r>
            <a:r>
              <a:rPr dirty="0" spc="-90" b="0">
                <a:latin typeface="Tahoma"/>
                <a:cs typeface="Tahoma"/>
              </a:rPr>
              <a:t>the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5" b="0">
                <a:latin typeface="Tahoma"/>
                <a:cs typeface="Tahoma"/>
              </a:rPr>
              <a:t>order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-70" b="0">
                <a:latin typeface="Tahoma"/>
                <a:cs typeface="Tahoma"/>
              </a:rPr>
              <a:t>form </a:t>
            </a:r>
            <a:r>
              <a:rPr dirty="0" spc="-175" b="0">
                <a:latin typeface="Tahoma"/>
                <a:cs typeface="Tahoma"/>
              </a:rPr>
              <a:t>and</a:t>
            </a:r>
            <a:r>
              <a:rPr dirty="0" spc="-130" b="0">
                <a:latin typeface="Tahoma"/>
                <a:cs typeface="Tahoma"/>
              </a:rPr>
              <a:t> </a:t>
            </a:r>
            <a:r>
              <a:rPr dirty="0" spc="-155" b="0">
                <a:latin typeface="Tahoma"/>
                <a:cs typeface="Tahoma"/>
              </a:rPr>
              <a:t>summary.</a:t>
            </a:r>
          </a:p>
          <a:p>
            <a:pPr marL="572770" marR="5080" indent="-457834">
              <a:lnSpc>
                <a:spcPct val="99900"/>
              </a:lnSpc>
              <a:spcBef>
                <a:spcPts val="640"/>
              </a:spcBef>
              <a:buClr>
                <a:srgbClr val="717BA2"/>
              </a:buClr>
              <a:buSzPct val="53846"/>
              <a:buFont typeface="Arial MT"/>
              <a:buChar char="•"/>
              <a:tabLst>
                <a:tab pos="572135" algn="l"/>
                <a:tab pos="572770" algn="l"/>
              </a:tabLst>
            </a:pPr>
            <a:r>
              <a:rPr dirty="0" spc="-25"/>
              <a:t>Layout </a:t>
            </a:r>
            <a:r>
              <a:rPr dirty="0" spc="-35"/>
              <a:t>Management</a:t>
            </a:r>
            <a:r>
              <a:rPr dirty="0" spc="-35" b="0">
                <a:latin typeface="Tahoma"/>
                <a:cs typeface="Tahoma"/>
              </a:rPr>
              <a:t>: </a:t>
            </a:r>
            <a:r>
              <a:rPr dirty="0" spc="-70" b="0">
                <a:latin typeface="Tahoma"/>
                <a:cs typeface="Tahoma"/>
              </a:rPr>
              <a:t>Uses </a:t>
            </a:r>
            <a:r>
              <a:rPr dirty="0" spc="-45" b="0">
                <a:latin typeface="Tahoma"/>
                <a:cs typeface="Tahoma"/>
              </a:rPr>
              <a:t>GridLayout </a:t>
            </a:r>
            <a:r>
              <a:rPr dirty="0" spc="-170" b="0">
                <a:latin typeface="Tahoma"/>
                <a:cs typeface="Tahoma"/>
              </a:rPr>
              <a:t>and </a:t>
            </a:r>
            <a:r>
              <a:rPr dirty="0" spc="-165" b="0">
                <a:latin typeface="Tahoma"/>
                <a:cs typeface="Tahoma"/>
              </a:rPr>
              <a:t> </a:t>
            </a:r>
            <a:r>
              <a:rPr dirty="0" spc="-75" b="0">
                <a:latin typeface="Tahoma"/>
                <a:cs typeface="Tahoma"/>
              </a:rPr>
              <a:t>FlowLayout</a:t>
            </a:r>
            <a:r>
              <a:rPr dirty="0" spc="-110" b="0">
                <a:latin typeface="Tahoma"/>
                <a:cs typeface="Tahoma"/>
              </a:rPr>
              <a:t> </a:t>
            </a:r>
            <a:r>
              <a:rPr dirty="0" spc="30" b="0">
                <a:latin typeface="Tahoma"/>
                <a:cs typeface="Tahoma"/>
              </a:rPr>
              <a:t>to</a:t>
            </a:r>
            <a:r>
              <a:rPr dirty="0" spc="-160" b="0">
                <a:latin typeface="Tahoma"/>
                <a:cs typeface="Tahoma"/>
              </a:rPr>
              <a:t> </a:t>
            </a:r>
            <a:r>
              <a:rPr dirty="0" spc="-125" b="0">
                <a:latin typeface="Tahoma"/>
                <a:cs typeface="Tahoma"/>
              </a:rPr>
              <a:t>arrange</a:t>
            </a:r>
            <a:r>
              <a:rPr dirty="0" spc="-120" b="0">
                <a:latin typeface="Tahoma"/>
                <a:cs typeface="Tahoma"/>
              </a:rPr>
              <a:t> </a:t>
            </a:r>
            <a:r>
              <a:rPr dirty="0" spc="-90" b="0">
                <a:latin typeface="Tahoma"/>
                <a:cs typeface="Tahoma"/>
              </a:rPr>
              <a:t>the</a:t>
            </a:r>
            <a:r>
              <a:rPr dirty="0" spc="-125" b="0">
                <a:latin typeface="Tahoma"/>
                <a:cs typeface="Tahoma"/>
              </a:rPr>
              <a:t> </a:t>
            </a:r>
            <a:r>
              <a:rPr dirty="0" spc="-95" b="0">
                <a:latin typeface="Tahoma"/>
                <a:cs typeface="Tahoma"/>
              </a:rPr>
              <a:t>components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70" b="0">
                <a:latin typeface="Tahoma"/>
                <a:cs typeface="Tahoma"/>
              </a:rPr>
              <a:t>in</a:t>
            </a:r>
            <a:r>
              <a:rPr dirty="0" spc="-105" b="0">
                <a:latin typeface="Tahoma"/>
                <a:cs typeface="Tahoma"/>
              </a:rPr>
              <a:t> </a:t>
            </a:r>
            <a:r>
              <a:rPr dirty="0" spc="-190" b="0">
                <a:latin typeface="Tahoma"/>
                <a:cs typeface="Tahoma"/>
              </a:rPr>
              <a:t>an</a:t>
            </a:r>
            <a:r>
              <a:rPr dirty="0" spc="-100" b="0">
                <a:latin typeface="Tahoma"/>
                <a:cs typeface="Tahoma"/>
              </a:rPr>
              <a:t> </a:t>
            </a:r>
            <a:r>
              <a:rPr dirty="0" spc="-105" b="0">
                <a:latin typeface="Tahoma"/>
                <a:cs typeface="Tahoma"/>
              </a:rPr>
              <a:t>organized </a:t>
            </a:r>
            <a:r>
              <a:rPr dirty="0" spc="-800" b="0">
                <a:latin typeface="Tahoma"/>
                <a:cs typeface="Tahoma"/>
              </a:rPr>
              <a:t> </a:t>
            </a:r>
            <a:r>
              <a:rPr dirty="0" spc="-140" b="0">
                <a:latin typeface="Tahoma"/>
                <a:cs typeface="Tahoma"/>
              </a:rPr>
              <a:t>manner.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2024-12-02T13:15:59Z</dcterms:created>
  <dcterms:modified xsi:type="dcterms:W3CDTF">2024-12-02T13:15:59Z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LastSaved">
    <vt:filetime>2024-12-02T00:00:00Z</vt:filetime>
  </property>
</Properties>
</file>