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9"/>
  </p:handoutMasterIdLst>
  <p:sldIdLst>
    <p:sldId id="529" r:id="rId3"/>
    <p:sldId id="495" r:id="rId4"/>
    <p:sldId id="514" r:id="rId5"/>
    <p:sldId id="535" r:id="rId6"/>
    <p:sldId id="543" r:id="rId7"/>
    <p:sldId id="517" r:id="rId8"/>
    <p:sldId id="539" r:id="rId9"/>
    <p:sldId id="515" r:id="rId11"/>
    <p:sldId id="536" r:id="rId12"/>
    <p:sldId id="540" r:id="rId13"/>
    <p:sldId id="541" r:id="rId14"/>
    <p:sldId id="538" r:id="rId15"/>
    <p:sldId id="542" r:id="rId16"/>
    <p:sldId id="544" r:id="rId17"/>
    <p:sldId id="528" r:id="rId18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3EC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621" autoAdjust="0"/>
  </p:normalViewPr>
  <p:slideViewPr>
    <p:cSldViewPr showGuides="1">
      <p:cViewPr varScale="1">
        <p:scale>
          <a:sx n="95" d="100"/>
          <a:sy n="95" d="100"/>
        </p:scale>
        <p:origin x="1114" y="72"/>
      </p:cViewPr>
      <p:guideLst>
        <p:guide orient="horz" pos="157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DATASCIENCE USING R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1123950"/>
            <a:ext cx="7772400" cy="37338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(Even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SAI NITHICK ROSHAAN S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2303811724321094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IV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02.06.2025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775" y="1370807"/>
            <a:ext cx="7388225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Train the linear model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&lt;- lm(Scores ~ Study_Hours, data = data())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Create new input data for prediction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new_data &lt;- data.frame(Study_Hours = input$input_hours)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09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775" y="955516"/>
            <a:ext cx="8229600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Predict the score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predicted_score &lt;- predict(model, newdata = new_data)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 Output predicted score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output$predicted_score &lt;- renderText({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paste0("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</a:t>
            </a: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Predicted score for ", input$input_hours, " hours of study is: ", round(predicted_score, 2))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3" name="Picture 18" descr="Screenshot 2025-05-28 1021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225" y="822960"/>
            <a:ext cx="8083550" cy="394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7" name="Picture 21" descr="Screenshot 2025-05-28 102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35" y="1047750"/>
            <a:ext cx="8129905" cy="33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839628"/>
            <a:ext cx="8150352" cy="383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accurately predicts student scores based on study hours using a linear regression model.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an interactive interface that helps students plan and improve their study habits effectively.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larger and more diverse datasets to enhance model accuracy and reliability.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additional factors like attendance and study methods for better prediction insights.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kern="0" noProof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Predicting Scores Based on Study Hours Using Linear Regression</a:t>
            </a:r>
            <a:endParaRPr kumimoji="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19050" dir="2700000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</a:t>
            </a:r>
            <a:r>
              <a:rPr lang="en-IN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00" y="929096"/>
            <a:ext cx="81534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struggle to estimate the required study hours for desired scores.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prediction of performance is inaccurate and time-consuming.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simple tool to visualize the relationship between study hours and scores.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lack of automated prediction systems affects planning and motivation.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" y="1504950"/>
            <a:ext cx="9215120" cy="199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Shiny app that predicts student scores based on study hours using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linear regression.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an interactive interface for users to input study hours and view predicted results.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relationship between study hours and scores through dynamic plots.</a:t>
            </a:r>
            <a:endParaRPr kumimoji="0" lang="en-US" alt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101917"/>
            <a:ext cx="8001000" cy="641033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PROGRAMMING &amp; ML CONCEPTS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94841" y="1185089"/>
            <a:ext cx="8381999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is used to build an interactive web application using the Shiny framework.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CSV file input is handled in R to read and preprocess student data.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linear regression model is implemented in R to learn the relationship between study hours and scores.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made using the trained ML model based on user input.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en-US" altLang="en-GB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ggplot2 in R is used to visualize actual data points and predicted trends interactively.</a:t>
            </a:r>
            <a:endParaRPr kumimoji="0" lang="en-US" altLang="en-GB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5334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pic>
        <p:nvPicPr>
          <p:cNvPr id="4" name="diagram.png" descr="diagr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819150"/>
            <a:ext cx="5444490" cy="3912870"/>
          </a:xfrm>
          <a:prstGeom prst="rect">
            <a:avLst/>
          </a:prstGeom>
          <a:noFill/>
          <a:ln w="1270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85800" y="171450"/>
            <a:ext cx="8001000" cy="4953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457271" y="1227340"/>
            <a:ext cx="8988552" cy="3046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Preprocessing:</a:t>
            </a:r>
            <a:endParaRPr kumimoji="0" lang="en-US" alt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GB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the student study hours and scores data to ensure accuracy for modeling.</a:t>
            </a:r>
            <a:endParaRPr kumimoji="0" lang="en-US" altLang="en-GB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</a:pPr>
            <a:r>
              <a:rPr kumimoji="0" lang="en-US" alt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(Linear Regression):</a:t>
            </a:r>
            <a:endParaRPr kumimoji="0" lang="en-US" alt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GB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linear regression model to capture the relationship between study hours and scores.</a:t>
            </a:r>
            <a:endParaRPr kumimoji="0" lang="en-US" altLang="en-GB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</a:pPr>
            <a:r>
              <a:rPr kumimoji="0" lang="en-US" alt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Prediction:</a:t>
            </a:r>
            <a:endParaRPr kumimoji="0" lang="en-US" alt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GB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 the model’s performance and use it to predict scores for given study hours.</a:t>
            </a:r>
            <a:endParaRPr kumimoji="0" lang="en-US" altLang="en-GB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"/>
            </a:pPr>
            <a:r>
              <a:rPr kumimoji="0" lang="en-US" altLang="en-GB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endParaRPr kumimoji="0" lang="en-US" altLang="en-GB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r>
              <a:rPr kumimoji="0" lang="en-US" altLang="en-GB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dynamic plots to visualize the actual data, regression line, and predicted scores interactively.</a:t>
            </a:r>
            <a:endParaRPr kumimoji="0" lang="en-US" altLang="en-GB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4572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609769"/>
            <a:ext cx="8302752" cy="410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 algn="just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Gather student data containing study hours and scores in CSV format.</a:t>
            </a:r>
            <a:endParaRPr lang="en-US" altLang="en-GB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 algn="just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Validate data to ensure necessary columns and remove any missing or inconsistent entries.</a:t>
            </a:r>
            <a:endParaRPr lang="en-US" altLang="en-GB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 algn="just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data for modeling by structuring it in an appropriate format for analysis.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(Linear Regression)</a:t>
            </a:r>
            <a:endParaRPr kumimoji="0" lang="en-US" alt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 algn="just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IN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trainMode</a:t>
            </a: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cleaned dataset to train a linear regression model predicting scores from study hours.</a:t>
            </a:r>
            <a:endParaRPr lang="en-US" altLang="en-GB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 algn="just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the model to find the best linear relationship between input ,output variables.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IMPLEMENTATION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775" y="625004"/>
            <a:ext cx="8074025" cy="45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Evaluate the model’s accuracy by checking how well it fits the training data.</a:t>
            </a:r>
            <a:endParaRPr lang="en-US" altLang="en-GB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trained model to predict student scores based on new study hour inputs.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GB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original study hours vs. scores data points for clear insight.</a:t>
            </a:r>
            <a:endParaRPr lang="en-US" altLang="en-GB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the regression line representing the model’s fit on the data.</a:t>
            </a:r>
            <a:endParaRPr lang="en-US" altLang="en-GB" sz="1800" b="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68580" lvl="1" indent="-285750">
              <a:lnSpc>
                <a:spcPct val="150000"/>
              </a:lnSpc>
              <a:spcBef>
                <a:spcPts val="430"/>
              </a:spcBef>
              <a:buFont typeface="Symbol" panose="05050102010706020507" pitchFamily="18" charset="2"/>
              <a:buChar char=""/>
            </a:pPr>
            <a:r>
              <a:rPr lang="en-US" altLang="en-GB" sz="18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 predicted scores on the plot based on user input for easy interpretation.</a:t>
            </a:r>
            <a:endParaRPr lang="en-IN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3795</Words>
  <Application>WPS Presentation</Application>
  <PresentationFormat>On-screen Show (16:9)</PresentationFormat>
  <Paragraphs>145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1" baseType="lpstr">
      <vt:lpstr>Arial</vt:lpstr>
      <vt:lpstr>SimSun</vt:lpstr>
      <vt:lpstr>Wingdings</vt:lpstr>
      <vt:lpstr>Wingdings 3</vt:lpstr>
      <vt:lpstr>Symbol</vt:lpstr>
      <vt:lpstr>Wingdings</vt:lpstr>
      <vt:lpstr>Calibri</vt:lpstr>
      <vt:lpstr>Times New Roman</vt:lpstr>
      <vt:lpstr>Symbol</vt:lpstr>
      <vt:lpstr>Gill Sans MT</vt:lpstr>
      <vt:lpstr>Microsoft YaHei</vt:lpstr>
      <vt:lpstr>Arial Unicode MS</vt:lpstr>
      <vt:lpstr>Bookman Old Style</vt:lpstr>
      <vt:lpstr>Segoe Print</vt:lpstr>
      <vt:lpstr>Arial</vt:lpstr>
      <vt:lpstr>Origin</vt:lpstr>
      <vt:lpstr>FUNDAMENTALS OF DATASCIENCE USING R PROJECT REVIEW</vt:lpstr>
      <vt:lpstr>TITLE OF THE PROJECT</vt:lpstr>
      <vt:lpstr>PROBLEM IDENTIFIED </vt:lpstr>
      <vt:lpstr>OBJECTIVE</vt:lpstr>
      <vt:lpstr>R PROGRAMMING &amp; ML CONCEPTS</vt:lpstr>
      <vt:lpstr>PROPOSED ARCHITECTURE</vt:lpstr>
      <vt:lpstr>MODULE DESCRIPTION</vt:lpstr>
      <vt:lpstr>MODULE IMPLEMENTATION</vt:lpstr>
      <vt:lpstr>MODULE IMPLEMENTATION</vt:lpstr>
      <vt:lpstr>SOURCE CODE</vt:lpstr>
      <vt:lpstr>SOURCE CODE</vt:lpstr>
      <vt:lpstr>OUTPUT</vt:lpstr>
      <vt:lpstr>OUTPUT</vt:lpstr>
      <vt:lpstr>CONCLUSION &amp; FUTURE SCOPE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Sevenhillsvasa S</dc:creator>
  <cp:lastModifiedBy>Ravin S</cp:lastModifiedBy>
  <cp:revision>7</cp:revision>
  <dcterms:created xsi:type="dcterms:W3CDTF">2025-05-30T10:13:46Z</dcterms:created>
  <dcterms:modified xsi:type="dcterms:W3CDTF">2025-05-30T10:43:43Z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3FE2E9D6EE70415DB17C1CC46C6FC8DF_12</vt:lpwstr>
  </property>
  <property fmtid="{D5CDD505-2E9C-101B-9397-08002B2CF9AE}" pid="3" name="KSOProductBuildVer">
    <vt:lpwstr>2057-12.2.0.21183</vt:lpwstr>
  </property>
</Properties>
</file>