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5D28-AAEC-CA24-0B9F-FE2559973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F696-F6F9-34EB-3FE5-7E07FB922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1484-B302-CB2A-0C50-CA7A7C17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AEB-BE06-4DBA-9A52-A1048ECCEBD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DACE-4007-C708-C4DD-BB5B1FFD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8FD0-8158-1414-1EFF-7A8A510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F79A-9CF8-4BF6-83F2-A38EF5CD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A7A4-706E-A5F2-5F65-2B8F9CA4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6016-4394-D5AC-BBA4-D47C1D306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00207-A8F3-8328-AD7D-C80513DD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AEB-BE06-4DBA-9A52-A1048ECCEBD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1FAA9-97D1-5354-E5BE-38A75E02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9884-ADF6-67A9-B3A7-97F327B8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F79A-9CF8-4BF6-83F2-A38EF5CD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3AB62-D08D-A2EC-4D47-8D8838DBB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EA88A-859B-5668-45E4-949B5303F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27C8-8AF7-138A-2601-7040ABE9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AEB-BE06-4DBA-9A52-A1048ECCEBD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48239-21CB-32A1-E154-282AEF33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1CDC-91D3-2489-0CD9-0E842CB9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F79A-9CF8-4BF6-83F2-A38EF5CD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0A0A-38B1-8744-776D-3C72EC90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C311-0A68-71CD-75CA-67653F5DF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5CD29-07B5-3584-EC09-34C1A419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AEB-BE06-4DBA-9A52-A1048ECCEBD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BC07-D10B-BB3C-AF05-7982FBD2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1D4D-D59D-D1DE-2FC6-05A6AB93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F79A-9CF8-4BF6-83F2-A38EF5CD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2997-5A2B-D5D8-F705-359A641D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615D0-683B-68FD-E70A-8BC0D1D40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0A52-1745-3279-4F75-AF3875BD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AEB-BE06-4DBA-9A52-A1048ECCEBD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7FE5C-68B1-A60E-CE3C-86E92493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BBCC-4418-5457-CEFE-7FE97658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F79A-9CF8-4BF6-83F2-A38EF5CD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AFCB-7C5F-DFB1-D7D7-B0991F18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7429-7612-33FD-8A37-F352F74F3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6D22C-5D39-BAED-9CFF-C68458FE9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195F2-026C-ABC3-7E8C-46A8B883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AEB-BE06-4DBA-9A52-A1048ECCEBD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0CA40-C61F-1E4F-C510-7498503B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C8E4E-5AFD-C189-8828-F3C9C412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F79A-9CF8-4BF6-83F2-A38EF5CD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2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F0CD-4A0F-3D27-3501-A1FB0A71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A5CF-881A-65B0-181B-3E57441C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F72B1-FB36-4E3D-C2A7-A032FC8B9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69241-0D56-C828-BFD6-A04FCA68B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FE785-6170-96CE-C3EF-EF56FB141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CD4D5-E2D8-A1B8-1F04-03F83DCD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AEB-BE06-4DBA-9A52-A1048ECCEBD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9141B-9CAF-6DD9-F614-FA37597F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E2FD7-BC15-AC15-10BB-3BBFAF5B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F79A-9CF8-4BF6-83F2-A38EF5CD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58D1-4E3B-5853-4D3E-B264DC6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F5CD0-E3FE-000C-1AF6-DA5367C8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AEB-BE06-4DBA-9A52-A1048ECCEBD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37A27-5550-4DD5-BF7A-1B94E027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7A909-53B5-B089-DE4F-98AEF41A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F79A-9CF8-4BF6-83F2-A38EF5CD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E4EB3-1426-455F-15B1-B7E24817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AEB-BE06-4DBA-9A52-A1048ECCEBD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81853-182F-43FA-95A1-DC57C6DF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D4C89-1B23-03AD-E80D-2BE95B6A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F79A-9CF8-4BF6-83F2-A38EF5CD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CA9-DDCE-0136-82F4-A585E40B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9B14-1C3B-1630-4C61-EE67173B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80AB2-DD8E-01F3-A840-BD8AB8EAA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C13CD-3EEB-6EED-045C-2FD4F9F9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AEB-BE06-4DBA-9A52-A1048ECCEBD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6C305-A301-2EB6-BE4B-D41FEF2F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3D1ED-9BB9-E084-DF6A-A6550769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F79A-9CF8-4BF6-83F2-A38EF5CD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481E-60A5-4535-3446-7354792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98EC7-A0A2-D245-B144-D33E5347A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5F238-239B-54DE-BEF9-154CA279E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4714-D861-FD59-EAA9-C1660E31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AEB-BE06-4DBA-9A52-A1048ECCEBD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21885-2F95-71E1-B779-E2455143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3A129-5D37-7100-A564-8AED5B94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F79A-9CF8-4BF6-83F2-A38EF5CD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9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A44C5-64E1-5E04-E867-03D5A8A8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897C6-C574-79D1-0B4D-A62A17D2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34A6-F6E5-AF79-2489-5428E697D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2AEB-BE06-4DBA-9A52-A1048ECCEBD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C8541-16E1-671F-3BC4-CC622D196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BF1FC-FA0C-D9AC-3A58-E9B110D6E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F79A-9CF8-4BF6-83F2-A38EF5CD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4AB85-A92E-F2B7-E1CA-CF8A80C7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130" y="766850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b="1" dirty="0" err="1"/>
              <a:t>ClicGuard</a:t>
            </a:r>
            <a:endParaRPr lang="en-US" sz="9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C4E59-3108-688F-29EB-9F8D37892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" r="1" b="122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8B233-944A-A9F0-ECC4-082CCC7D9EDD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An Emergency </a:t>
            </a:r>
            <a:r>
              <a:rPr lang="en-US" sz="2200" b="1" dirty="0"/>
              <a:t>Alerting &amp; Tracking Device</a:t>
            </a:r>
          </a:p>
        </p:txBody>
      </p:sp>
    </p:spTree>
    <p:extLst>
      <p:ext uri="{BB962C8B-B14F-4D97-AF65-F5344CB8AC3E}">
        <p14:creationId xmlns:p14="http://schemas.microsoft.com/office/powerpoint/2010/main" val="393927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516F-2593-81EE-2D8E-94728019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&amp; Features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953D45-1F4E-67A5-A9C9-1CCA924530E3}"/>
              </a:ext>
            </a:extLst>
          </p:cNvPr>
          <p:cNvSpPr txBox="1">
            <a:spLocks/>
          </p:cNvSpPr>
          <p:nvPr/>
        </p:nvSpPr>
        <p:spPr>
          <a:xfrm>
            <a:off x="722790" y="4995276"/>
            <a:ext cx="10515600" cy="571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6A96-0A11-AB5B-8DB6-CB8CABFB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590" y="1126162"/>
            <a:ext cx="5566920" cy="719769"/>
          </a:xfrm>
        </p:spPr>
        <p:txBody>
          <a:bodyPr>
            <a:normAutofit/>
          </a:bodyPr>
          <a:lstStyle/>
          <a:p>
            <a:pPr marL="0" indent="0" defTabSz="475488">
              <a:spcBef>
                <a:spcPts val="520"/>
              </a:spcBef>
              <a:buNone/>
            </a:pPr>
            <a:r>
              <a:rPr lang="en-US" sz="32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Modes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700F98-1DBE-3D22-7556-A778375F7A44}"/>
              </a:ext>
            </a:extLst>
          </p:cNvPr>
          <p:cNvSpPr txBox="1">
            <a:spLocks/>
          </p:cNvSpPr>
          <p:nvPr/>
        </p:nvSpPr>
        <p:spPr>
          <a:xfrm>
            <a:off x="6149772" y="1754585"/>
            <a:ext cx="5566920" cy="85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462" indent="-267462" defTabSz="475488">
              <a:spcBef>
                <a:spcPts val="520"/>
              </a:spcBef>
              <a:buFont typeface="Arial" panose="020B0604020202020204" pitchFamily="34" charset="0"/>
              <a:buAutoNum type="arabicPeriod"/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Mode  </a:t>
            </a:r>
          </a:p>
          <a:p>
            <a:pPr marL="267462" indent="-267462" defTabSz="475488">
              <a:spcBef>
                <a:spcPts val="520"/>
              </a:spcBef>
              <a:buFont typeface="Arial" panose="020B0604020202020204" pitchFamily="34" charset="0"/>
              <a:buAutoNum type="arabicPeriod"/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Mode     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4B12C5-0F1E-B199-95E3-FCEC89800141}"/>
              </a:ext>
            </a:extLst>
          </p:cNvPr>
          <p:cNvSpPr txBox="1">
            <a:spLocks/>
          </p:cNvSpPr>
          <p:nvPr/>
        </p:nvSpPr>
        <p:spPr>
          <a:xfrm>
            <a:off x="5980590" y="2869448"/>
            <a:ext cx="5541691" cy="71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75488">
              <a:spcBef>
                <a:spcPts val="520"/>
              </a:spcBef>
              <a:buNone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Battery life and Rechargeable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96DB9-D928-26C7-3E4D-FFC4C0CB00BE}"/>
              </a:ext>
            </a:extLst>
          </p:cNvPr>
          <p:cNvSpPr txBox="1">
            <a:spLocks/>
          </p:cNvSpPr>
          <p:nvPr/>
        </p:nvSpPr>
        <p:spPr>
          <a:xfrm>
            <a:off x="5980590" y="3760592"/>
            <a:ext cx="5566920" cy="57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75488">
              <a:spcBef>
                <a:spcPts val="520"/>
              </a:spcBef>
              <a:buNone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Encrypted and Safe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icture containing electronic device, electronics, gadget, indoor&#10;&#10;Description automatically generated">
            <a:extLst>
              <a:ext uri="{FF2B5EF4-FFF2-40B4-BE49-F238E27FC236}">
                <a16:creationId xmlns:a16="http://schemas.microsoft.com/office/drawing/2014/main" id="{2B77B80B-C300-2F7D-B4FD-48BC28193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0" y="2167337"/>
            <a:ext cx="5368289" cy="31786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84D588-2E0C-659B-D2B4-22AB6D8E8CFC}"/>
              </a:ext>
            </a:extLst>
          </p:cNvPr>
          <p:cNvSpPr txBox="1">
            <a:spLocks/>
          </p:cNvSpPr>
          <p:nvPr/>
        </p:nvSpPr>
        <p:spPr>
          <a:xfrm>
            <a:off x="6005819" y="4674688"/>
            <a:ext cx="5566920" cy="57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75488">
              <a:spcBef>
                <a:spcPts val="520"/>
              </a:spcBef>
              <a:buNone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Alerts &amp; Tracking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113B27-337E-2E38-63C0-040382857539}"/>
              </a:ext>
            </a:extLst>
          </p:cNvPr>
          <p:cNvSpPr txBox="1">
            <a:spLocks/>
          </p:cNvSpPr>
          <p:nvPr/>
        </p:nvSpPr>
        <p:spPr>
          <a:xfrm>
            <a:off x="6005819" y="5478142"/>
            <a:ext cx="5566920" cy="57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75488">
              <a:spcBef>
                <a:spcPts val="52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2 km in Open Space</a:t>
            </a:r>
          </a:p>
        </p:txBody>
      </p:sp>
    </p:spTree>
    <p:extLst>
      <p:ext uri="{BB962C8B-B14F-4D97-AF65-F5344CB8AC3E}">
        <p14:creationId xmlns:p14="http://schemas.microsoft.com/office/powerpoint/2010/main" val="410219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atellite with solar panels&#10;&#10;Description automatically generated">
            <a:extLst>
              <a:ext uri="{FF2B5EF4-FFF2-40B4-BE49-F238E27FC236}">
                <a16:creationId xmlns:a16="http://schemas.microsoft.com/office/drawing/2014/main" id="{DC6A6743-5117-8AE4-A7B6-5D571B569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457" y="392990"/>
            <a:ext cx="743345" cy="894873"/>
          </a:xfrm>
          <a:prstGeom prst="rect">
            <a:avLst/>
          </a:prstGeom>
        </p:spPr>
      </p:pic>
      <p:pic>
        <p:nvPicPr>
          <p:cNvPr id="6" name="Picture 5" descr="A satellite with solar panels&#10;&#10;Description automatically generated">
            <a:extLst>
              <a:ext uri="{FF2B5EF4-FFF2-40B4-BE49-F238E27FC236}">
                <a16:creationId xmlns:a16="http://schemas.microsoft.com/office/drawing/2014/main" id="{AC7CEF33-66D6-3822-6254-167152226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6" y="642664"/>
            <a:ext cx="743345" cy="894873"/>
          </a:xfrm>
          <a:prstGeom prst="rect">
            <a:avLst/>
          </a:prstGeom>
        </p:spPr>
      </p:pic>
      <p:pic>
        <p:nvPicPr>
          <p:cNvPr id="8" name="Picture 7" descr="A black antenna attached to a white rectangular object&#10;&#10;Description automatically generated">
            <a:extLst>
              <a:ext uri="{FF2B5EF4-FFF2-40B4-BE49-F238E27FC236}">
                <a16:creationId xmlns:a16="http://schemas.microsoft.com/office/drawing/2014/main" id="{CE2D30D6-2FC7-865A-64C6-5AB5D89C8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87" y="3506372"/>
            <a:ext cx="731771" cy="1482386"/>
          </a:xfrm>
          <a:prstGeom prst="rect">
            <a:avLst/>
          </a:prstGeom>
        </p:spPr>
      </p:pic>
      <p:pic>
        <p:nvPicPr>
          <p:cNvPr id="9" name="Picture 8" descr="A black antenna attached to a white rectangular object&#10;&#10;Description automatically generated">
            <a:extLst>
              <a:ext uri="{FF2B5EF4-FFF2-40B4-BE49-F238E27FC236}">
                <a16:creationId xmlns:a16="http://schemas.microsoft.com/office/drawing/2014/main" id="{6EE84C99-2D93-10EA-101E-00C04479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85" y="3459672"/>
            <a:ext cx="829730" cy="1680827"/>
          </a:xfrm>
          <a:prstGeom prst="rect">
            <a:avLst/>
          </a:prstGeom>
        </p:spPr>
      </p:pic>
      <p:pic>
        <p:nvPicPr>
          <p:cNvPr id="11" name="Picture 10" descr="A computer chip with a white square&#10;&#10;Description automatically generated">
            <a:extLst>
              <a:ext uri="{FF2B5EF4-FFF2-40B4-BE49-F238E27FC236}">
                <a16:creationId xmlns:a16="http://schemas.microsoft.com/office/drawing/2014/main" id="{85756FEE-8B59-A097-3893-EA9EFD79E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99" y="2758659"/>
            <a:ext cx="908414" cy="947071"/>
          </a:xfrm>
          <a:prstGeom prst="rect">
            <a:avLst/>
          </a:prstGeom>
        </p:spPr>
      </p:pic>
      <p:pic>
        <p:nvPicPr>
          <p:cNvPr id="12" name="Picture 11" descr="A computer chip with a white square&#10;&#10;Description automatically generated">
            <a:extLst>
              <a:ext uri="{FF2B5EF4-FFF2-40B4-BE49-F238E27FC236}">
                <a16:creationId xmlns:a16="http://schemas.microsoft.com/office/drawing/2014/main" id="{66666676-C083-A6C9-CA00-D66BA0F1E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2635426"/>
            <a:ext cx="927354" cy="966816"/>
          </a:xfrm>
          <a:prstGeom prst="rect">
            <a:avLst/>
          </a:prstGeom>
        </p:spPr>
      </p:pic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01A05BE8-C2E8-76B0-D69B-1B83D48FFC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2" b="21528"/>
          <a:stretch/>
        </p:blipFill>
        <p:spPr>
          <a:xfrm rot="5764688">
            <a:off x="10469455" y="1543042"/>
            <a:ext cx="1318289" cy="709838"/>
          </a:xfrm>
          <a:prstGeom prst="rect">
            <a:avLst/>
          </a:prstGeom>
        </p:spPr>
      </p:pic>
      <p:pic>
        <p:nvPicPr>
          <p:cNvPr id="17" name="Picture 16" descr="A close-up of a logo&#10;&#10;Description automatically generated">
            <a:extLst>
              <a:ext uri="{FF2B5EF4-FFF2-40B4-BE49-F238E27FC236}">
                <a16:creationId xmlns:a16="http://schemas.microsoft.com/office/drawing/2014/main" id="{644E17DD-3A05-38BD-531B-574EB39AC4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2" b="21528"/>
          <a:stretch/>
        </p:blipFill>
        <p:spPr>
          <a:xfrm rot="3890158">
            <a:off x="524189" y="1734513"/>
            <a:ext cx="1156950" cy="714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142C57-DAD1-C98F-D8C0-8C6A0D11417D}"/>
              </a:ext>
            </a:extLst>
          </p:cNvPr>
          <p:cNvSpPr txBox="1"/>
          <p:nvPr/>
        </p:nvSpPr>
        <p:spPr>
          <a:xfrm>
            <a:off x="2572571" y="5065268"/>
            <a:ext cx="12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Transceiver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B53209-9F81-9368-3314-9EBA7CA48FEF}"/>
              </a:ext>
            </a:extLst>
          </p:cNvPr>
          <p:cNvSpPr txBox="1"/>
          <p:nvPr/>
        </p:nvSpPr>
        <p:spPr>
          <a:xfrm>
            <a:off x="8645949" y="5098183"/>
            <a:ext cx="12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Transceiver</a:t>
            </a:r>
          </a:p>
        </p:txBody>
      </p:sp>
      <p:pic>
        <p:nvPicPr>
          <p:cNvPr id="27" name="Picture 26" descr="A green electronic device with a black screen&#10;&#10;Description automatically generated">
            <a:extLst>
              <a:ext uri="{FF2B5EF4-FFF2-40B4-BE49-F238E27FC236}">
                <a16:creationId xmlns:a16="http://schemas.microsoft.com/office/drawing/2014/main" id="{99898971-6328-8026-68DF-49E6C2EF9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50" y="5779160"/>
            <a:ext cx="1133475" cy="527459"/>
          </a:xfrm>
          <a:prstGeom prst="rect">
            <a:avLst/>
          </a:prstGeom>
        </p:spPr>
      </p:pic>
      <p:pic>
        <p:nvPicPr>
          <p:cNvPr id="30" name="Picture 29" descr="A green electronic device with a black screen&#10;&#10;Description automatically generated">
            <a:extLst>
              <a:ext uri="{FF2B5EF4-FFF2-40B4-BE49-F238E27FC236}">
                <a16:creationId xmlns:a16="http://schemas.microsoft.com/office/drawing/2014/main" id="{2AEFAB6E-A0B6-A6A1-2D25-FF11053813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80" y="5937551"/>
            <a:ext cx="1133475" cy="527459"/>
          </a:xfrm>
          <a:prstGeom prst="rect">
            <a:avLst/>
          </a:prstGeom>
        </p:spPr>
      </p:pic>
      <p:pic>
        <p:nvPicPr>
          <p:cNvPr id="32" name="Picture 31" descr="A black rectangular object with red and white objects&#10;&#10;Description automatically generated">
            <a:extLst>
              <a:ext uri="{FF2B5EF4-FFF2-40B4-BE49-F238E27FC236}">
                <a16:creationId xmlns:a16="http://schemas.microsoft.com/office/drawing/2014/main" id="{73EDA6CC-E634-D172-0F08-9FF0522D9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198" y="4494162"/>
            <a:ext cx="237221" cy="841056"/>
          </a:xfrm>
          <a:prstGeom prst="rect">
            <a:avLst/>
          </a:prstGeom>
        </p:spPr>
      </p:pic>
      <p:pic>
        <p:nvPicPr>
          <p:cNvPr id="33" name="Picture 32" descr="A black rectangular object with red and white objects&#10;&#10;Description automatically generated">
            <a:extLst>
              <a:ext uri="{FF2B5EF4-FFF2-40B4-BE49-F238E27FC236}">
                <a16:creationId xmlns:a16="http://schemas.microsoft.com/office/drawing/2014/main" id="{70C023BE-AD7F-4CE1-C467-FDC8C5016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64" y="4295654"/>
            <a:ext cx="237221" cy="84105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EF3E7E-4994-C0BC-B42B-D7712C1721BE}"/>
              </a:ext>
            </a:extLst>
          </p:cNvPr>
          <p:cNvCxnSpPr>
            <a:cxnSpLocks/>
          </p:cNvCxnSpPr>
          <p:nvPr/>
        </p:nvCxnSpPr>
        <p:spPr>
          <a:xfrm flipV="1">
            <a:off x="1431678" y="4648170"/>
            <a:ext cx="1264416" cy="2665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088B35-1F89-0D31-4E51-213A429E7226}"/>
              </a:ext>
            </a:extLst>
          </p:cNvPr>
          <p:cNvCxnSpPr>
            <a:cxnSpLocks/>
          </p:cNvCxnSpPr>
          <p:nvPr/>
        </p:nvCxnSpPr>
        <p:spPr>
          <a:xfrm flipV="1">
            <a:off x="1330620" y="3874645"/>
            <a:ext cx="101058" cy="3881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72F3C-562E-869C-46DB-591AD0D2E1BE}"/>
              </a:ext>
            </a:extLst>
          </p:cNvPr>
          <p:cNvCxnSpPr>
            <a:cxnSpLocks/>
          </p:cNvCxnSpPr>
          <p:nvPr/>
        </p:nvCxnSpPr>
        <p:spPr>
          <a:xfrm flipH="1" flipV="1">
            <a:off x="10861380" y="3700199"/>
            <a:ext cx="362747" cy="6945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DA0877-288C-DFEF-E357-BEF4699B3999}"/>
              </a:ext>
            </a:extLst>
          </p:cNvPr>
          <p:cNvCxnSpPr>
            <a:cxnSpLocks/>
          </p:cNvCxnSpPr>
          <p:nvPr/>
        </p:nvCxnSpPr>
        <p:spPr>
          <a:xfrm>
            <a:off x="9787628" y="4780504"/>
            <a:ext cx="123282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636B43-47C3-99E3-534B-61D01386EFBB}"/>
              </a:ext>
            </a:extLst>
          </p:cNvPr>
          <p:cNvGrpSpPr/>
          <p:nvPr/>
        </p:nvGrpSpPr>
        <p:grpSpPr>
          <a:xfrm>
            <a:off x="3547702" y="3060530"/>
            <a:ext cx="4892012" cy="1482385"/>
            <a:chOff x="3642219" y="3889580"/>
            <a:chExt cx="5212119" cy="1476437"/>
          </a:xfrm>
        </p:grpSpPr>
        <p:pic>
          <p:nvPicPr>
            <p:cNvPr id="16" name="Picture 15" descr="A close-up of a logo">
              <a:extLst>
                <a:ext uri="{FF2B5EF4-FFF2-40B4-BE49-F238E27FC236}">
                  <a16:creationId xmlns:a16="http://schemas.microsoft.com/office/drawing/2014/main" id="{BE868048-4C46-AD21-7D79-384A221F7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55"/>
            <a:stretch/>
          </p:blipFill>
          <p:spPr>
            <a:xfrm>
              <a:off x="4181488" y="4394741"/>
              <a:ext cx="4084012" cy="77152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21BD35-0F1C-2250-74D0-688DA3B83B60}"/>
                </a:ext>
              </a:extLst>
            </p:cNvPr>
            <p:cNvSpPr txBox="1"/>
            <p:nvPr/>
          </p:nvSpPr>
          <p:spPr>
            <a:xfrm>
              <a:off x="5824925" y="4842797"/>
              <a:ext cx="2219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2km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35ECD46-133D-8834-FF19-0B197860A547}"/>
                </a:ext>
              </a:extLst>
            </p:cNvPr>
            <p:cNvCxnSpPr>
              <a:cxnSpLocks/>
            </p:cNvCxnSpPr>
            <p:nvPr/>
          </p:nvCxnSpPr>
          <p:spPr>
            <a:xfrm>
              <a:off x="3642219" y="4333633"/>
              <a:ext cx="51625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54DE0B-7E8F-DC09-8198-2BE2204790EA}"/>
                </a:ext>
              </a:extLst>
            </p:cNvPr>
            <p:cNvSpPr txBox="1"/>
            <p:nvPr/>
          </p:nvSpPr>
          <p:spPr>
            <a:xfrm>
              <a:off x="3846987" y="3889580"/>
              <a:ext cx="2808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Encrypted Broadcast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D4E45C-9FC9-E25D-AE38-FDE29754F3A3}"/>
                </a:ext>
              </a:extLst>
            </p:cNvPr>
            <p:cNvSpPr txBox="1"/>
            <p:nvPr/>
          </p:nvSpPr>
          <p:spPr>
            <a:xfrm>
              <a:off x="7380858" y="3911328"/>
              <a:ext cx="147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433.3MHz</a:t>
              </a:r>
            </a:p>
          </p:txBody>
        </p:sp>
      </p:grpSp>
      <p:pic>
        <p:nvPicPr>
          <p:cNvPr id="54" name="Picture 53" descr="A gold lock and key&#10;&#10;Description automatically generated">
            <a:extLst>
              <a:ext uri="{FF2B5EF4-FFF2-40B4-BE49-F238E27FC236}">
                <a16:creationId xmlns:a16="http://schemas.microsoft.com/office/drawing/2014/main" id="{8E95FC1C-DD67-0287-FA4F-001E2C0915B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00"/>
          <a:stretch/>
        </p:blipFill>
        <p:spPr>
          <a:xfrm>
            <a:off x="10184049" y="4383505"/>
            <a:ext cx="400815" cy="264665"/>
          </a:xfrm>
          <a:prstGeom prst="rect">
            <a:avLst/>
          </a:prstGeom>
        </p:spPr>
      </p:pic>
      <p:pic>
        <p:nvPicPr>
          <p:cNvPr id="57" name="Picture 56" descr="A gold lock and key&#10;&#10;Description automatically generated">
            <a:extLst>
              <a:ext uri="{FF2B5EF4-FFF2-40B4-BE49-F238E27FC236}">
                <a16:creationId xmlns:a16="http://schemas.microsoft.com/office/drawing/2014/main" id="{950CC00B-BA95-B330-3DBC-F649FD5AA26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00"/>
          <a:stretch/>
        </p:blipFill>
        <p:spPr>
          <a:xfrm>
            <a:off x="1867764" y="4410582"/>
            <a:ext cx="400815" cy="26466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E089E2-A882-141E-765B-D3DBB7D20C00}"/>
              </a:ext>
            </a:extLst>
          </p:cNvPr>
          <p:cNvCxnSpPr>
            <a:endCxn id="27" idx="0"/>
          </p:cNvCxnSpPr>
          <p:nvPr/>
        </p:nvCxnSpPr>
        <p:spPr>
          <a:xfrm flipH="1">
            <a:off x="1116188" y="5265355"/>
            <a:ext cx="64386" cy="513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2BEF2D-3A0C-9FAE-25DB-D38B68A3C77A}"/>
              </a:ext>
            </a:extLst>
          </p:cNvPr>
          <p:cNvCxnSpPr/>
          <p:nvPr/>
        </p:nvCxnSpPr>
        <p:spPr>
          <a:xfrm flipH="1">
            <a:off x="11132766" y="5411421"/>
            <a:ext cx="64386" cy="513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A83042B-2EAF-31E3-6D29-C3F312636939}"/>
              </a:ext>
            </a:extLst>
          </p:cNvPr>
          <p:cNvSpPr txBox="1">
            <a:spLocks/>
          </p:cNvSpPr>
          <p:nvPr/>
        </p:nvSpPr>
        <p:spPr>
          <a:xfrm>
            <a:off x="3547701" y="191864"/>
            <a:ext cx="4569897" cy="101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75488">
              <a:spcBef>
                <a:spcPts val="520"/>
              </a:spcBef>
              <a:buNone/>
            </a:pPr>
            <a:r>
              <a:rPr lang="en-US" sz="6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0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7748F8-E33D-4E14-A39E-E50CDA34C4CD}"/>
              </a:ext>
            </a:extLst>
          </p:cNvPr>
          <p:cNvSpPr txBox="1">
            <a:spLocks/>
          </p:cNvSpPr>
          <p:nvPr/>
        </p:nvSpPr>
        <p:spPr>
          <a:xfrm>
            <a:off x="919508" y="560231"/>
            <a:ext cx="4569897" cy="101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75488">
              <a:spcBef>
                <a:spcPts val="520"/>
              </a:spcBef>
              <a:buNone/>
            </a:pPr>
            <a:r>
              <a:rPr lang="en-US" sz="6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DFE739-AABF-FD5D-318C-B0F5B0A12221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800946" y="3416660"/>
            <a:ext cx="423863" cy="4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695F8B-8676-0005-FC24-D344E466109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375230" y="3378854"/>
            <a:ext cx="525979" cy="46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32A0F-C9C9-F24D-6DBF-AC2A903CFA5E}"/>
              </a:ext>
            </a:extLst>
          </p:cNvPr>
          <p:cNvGrpSpPr/>
          <p:nvPr/>
        </p:nvGrpSpPr>
        <p:grpSpPr>
          <a:xfrm>
            <a:off x="572699" y="2213600"/>
            <a:ext cx="12069981" cy="3737851"/>
            <a:chOff x="703044" y="2314535"/>
            <a:chExt cx="12069981" cy="37378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D2F81-BDAC-30DF-1F43-642338CC2CF7}"/>
                </a:ext>
              </a:extLst>
            </p:cNvPr>
            <p:cNvSpPr txBox="1"/>
            <p:nvPr/>
          </p:nvSpPr>
          <p:spPr>
            <a:xfrm>
              <a:off x="1361320" y="5590721"/>
              <a:ext cx="10991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Transmitting Data =</a:t>
              </a:r>
              <a:r>
                <a:rPr lang="en-US" sz="2400" dirty="0"/>
                <a:t> </a:t>
              </a:r>
              <a:r>
                <a:rPr lang="en-US" sz="2400" b="1" dirty="0"/>
                <a:t>[</a:t>
              </a:r>
              <a:r>
                <a:rPr lang="en-US" sz="2400" b="1" dirty="0">
                  <a:solidFill>
                    <a:srgbClr val="FF0000"/>
                  </a:solidFill>
                </a:rPr>
                <a:t>7.38046454</a:t>
              </a:r>
              <a:r>
                <a:rPr lang="en-US" sz="2400" dirty="0">
                  <a:solidFill>
                    <a:srgbClr val="FF0000"/>
                  </a:solidFill>
                </a:rPr>
                <a:t> , </a:t>
              </a:r>
              <a:r>
                <a:rPr lang="en-US" sz="2400" b="1" dirty="0">
                  <a:solidFill>
                    <a:srgbClr val="FF0000"/>
                  </a:solidFill>
                </a:rPr>
                <a:t>8.749635454 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rgbClr val="00B0F0"/>
                  </a:solidFill>
                </a:rPr>
                <a:t>0.135, 0.235, 0.356, 0.456, 0.345 </a:t>
              </a:r>
              <a:r>
                <a:rPr lang="en-US" sz="2400" b="1" dirty="0"/>
                <a:t>]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B842A-C590-B576-BA73-744DF9A5EAEB}"/>
                </a:ext>
              </a:extLst>
            </p:cNvPr>
            <p:cNvSpPr txBox="1"/>
            <p:nvPr/>
          </p:nvSpPr>
          <p:spPr>
            <a:xfrm>
              <a:off x="2014934" y="3097442"/>
              <a:ext cx="9833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 Coordinates</a:t>
              </a:r>
              <a:r>
                <a:rPr lang="en-US" sz="2400" b="1" dirty="0">
                  <a:solidFill>
                    <a:srgbClr val="00B0F0"/>
                  </a:solidFill>
                </a:rPr>
                <a:t> </a:t>
              </a:r>
              <a:r>
                <a:rPr lang="en-US" sz="2400" b="1" dirty="0"/>
                <a:t>= [</a:t>
              </a:r>
              <a:r>
                <a:rPr lang="en-US" sz="2400" b="1" dirty="0">
                  <a:solidFill>
                    <a:srgbClr val="FF0000"/>
                  </a:solidFill>
                </a:rPr>
                <a:t>7.14546454</a:t>
              </a:r>
              <a:r>
                <a:rPr lang="en-US" sz="2400" dirty="0">
                  <a:solidFill>
                    <a:srgbClr val="FF0000"/>
                  </a:solidFill>
                </a:rPr>
                <a:t> , </a:t>
              </a:r>
              <a:r>
                <a:rPr lang="en-US" sz="2400" b="1" dirty="0">
                  <a:solidFill>
                    <a:srgbClr val="FF0000"/>
                  </a:solidFill>
                </a:rPr>
                <a:t>8.34035454 </a:t>
              </a:r>
              <a:r>
                <a:rPr lang="en-US" sz="2400" b="1" dirty="0"/>
                <a:t>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4A92EE-7E6D-57B9-E882-14B9C7F4EF22}"/>
                </a:ext>
              </a:extLst>
            </p:cNvPr>
            <p:cNvSpPr txBox="1"/>
            <p:nvPr/>
          </p:nvSpPr>
          <p:spPr>
            <a:xfrm>
              <a:off x="2939613" y="2314535"/>
              <a:ext cx="9833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 Keys</a:t>
              </a:r>
              <a:r>
                <a:rPr lang="en-US" sz="2400" b="1" dirty="0">
                  <a:solidFill>
                    <a:srgbClr val="00B0F0"/>
                  </a:solidFill>
                </a:rPr>
                <a:t> </a:t>
              </a:r>
              <a:r>
                <a:rPr lang="en-US" sz="2400" b="1" dirty="0"/>
                <a:t>= [ </a:t>
              </a:r>
              <a:r>
                <a:rPr lang="en-US" sz="2400" b="1" dirty="0">
                  <a:solidFill>
                    <a:srgbClr val="00B0F0"/>
                  </a:solidFill>
                </a:rPr>
                <a:t>0.135, 0.235, 0.356, 0.456, 0.345 </a:t>
              </a:r>
              <a:r>
                <a:rPr lang="en-US" sz="2400" b="1" dirty="0"/>
                <a:t>]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A875BE-982F-00A3-20EB-248E5F772247}"/>
                </a:ext>
              </a:extLst>
            </p:cNvPr>
            <p:cNvGrpSpPr/>
            <p:nvPr/>
          </p:nvGrpSpPr>
          <p:grpSpPr>
            <a:xfrm>
              <a:off x="2939613" y="3949381"/>
              <a:ext cx="9833412" cy="714400"/>
              <a:chOff x="2358588" y="3549901"/>
              <a:chExt cx="9833412" cy="7144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229B7D-F961-ACC7-92D0-0B980139D738}"/>
                  </a:ext>
                </a:extLst>
              </p:cNvPr>
              <p:cNvSpPr txBox="1"/>
              <p:nvPr/>
            </p:nvSpPr>
            <p:spPr>
              <a:xfrm>
                <a:off x="2358588" y="3682320"/>
                <a:ext cx="9833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 Keys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400" b="1" dirty="0"/>
                  <a:t>= [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0.135, 0.235, 0.356, 0.456, 0.345 </a:t>
                </a:r>
                <a:r>
                  <a:rPr lang="en-US" sz="2400" b="1" dirty="0"/>
                  <a:t>]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05A2FF1-2295-38BB-C00C-900ADD87CBBA}"/>
                  </a:ext>
                </a:extLst>
              </p:cNvPr>
              <p:cNvSpPr/>
              <p:nvPr/>
            </p:nvSpPr>
            <p:spPr>
              <a:xfrm>
                <a:off x="4350266" y="3562002"/>
                <a:ext cx="847725" cy="702299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BD54C1D-C6B7-4007-4437-9F02EEB593AC}"/>
                  </a:ext>
                </a:extLst>
              </p:cNvPr>
              <p:cNvSpPr/>
              <p:nvPr/>
            </p:nvSpPr>
            <p:spPr>
              <a:xfrm>
                <a:off x="6026666" y="3549901"/>
                <a:ext cx="847725" cy="702299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87D8E1-9011-231A-64BE-E4E6B41BE8F7}"/>
                </a:ext>
              </a:extLst>
            </p:cNvPr>
            <p:cNvSpPr txBox="1"/>
            <p:nvPr/>
          </p:nvSpPr>
          <p:spPr>
            <a:xfrm>
              <a:off x="703044" y="4897418"/>
              <a:ext cx="9833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 Encrypted Coordinates</a:t>
              </a:r>
              <a:r>
                <a:rPr lang="en-US" sz="2400" b="1" dirty="0">
                  <a:solidFill>
                    <a:srgbClr val="00B0F0"/>
                  </a:solidFill>
                </a:rPr>
                <a:t> </a:t>
              </a:r>
              <a:r>
                <a:rPr lang="en-US" sz="2400" b="1" dirty="0"/>
                <a:t>= [</a:t>
              </a:r>
              <a:r>
                <a:rPr lang="en-US" sz="2400" b="1" dirty="0">
                  <a:solidFill>
                    <a:srgbClr val="FF0000"/>
                  </a:solidFill>
                </a:rPr>
                <a:t>7.38046454</a:t>
              </a:r>
              <a:r>
                <a:rPr lang="en-US" sz="2400" dirty="0">
                  <a:solidFill>
                    <a:srgbClr val="FF0000"/>
                  </a:solidFill>
                </a:rPr>
                <a:t> , </a:t>
              </a:r>
              <a:r>
                <a:rPr lang="en-US" sz="2400" b="1" dirty="0">
                  <a:solidFill>
                    <a:srgbClr val="FF0000"/>
                  </a:solidFill>
                </a:rPr>
                <a:t>8.749635454 </a:t>
              </a:r>
              <a:r>
                <a:rPr lang="en-US" sz="2400" b="1" dirty="0"/>
                <a:t>]</a:t>
              </a:r>
            </a:p>
          </p:txBody>
        </p:sp>
      </p:grpSp>
      <p:pic>
        <p:nvPicPr>
          <p:cNvPr id="33" name="Picture 32" descr="A gold lock and key&#10;&#10;Description automatically generated">
            <a:extLst>
              <a:ext uri="{FF2B5EF4-FFF2-40B4-BE49-F238E27FC236}">
                <a16:creationId xmlns:a16="http://schemas.microsoft.com/office/drawing/2014/main" id="{D3482C93-577D-4D28-71B8-07D898EFF8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0"/>
          <a:stretch/>
        </p:blipFill>
        <p:spPr>
          <a:xfrm>
            <a:off x="8507763" y="308177"/>
            <a:ext cx="3210238" cy="21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F544C-1AED-D4E4-907D-73FA77DD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38" y="433548"/>
            <a:ext cx="5251316" cy="180730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47B7-A68D-D30E-8D09-4400AF74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72" y="2107688"/>
            <a:ext cx="7222724" cy="39876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Outdoor Adventurers  like Hikers and campers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Fishermen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living near Forest areas.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Villagers living near dangerous areas.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Officers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Personnels / Security Guards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Vulnerable Individuals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Factories Workers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Organizing Security Teams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31EA4-BAE0-9E3D-4714-CF5331FA9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r="8484" b="1"/>
          <a:stretch/>
        </p:blipFill>
        <p:spPr>
          <a:xfrm>
            <a:off x="6449452" y="10"/>
            <a:ext cx="5742548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748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143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ClicGuard</vt:lpstr>
      <vt:lpstr>Description &amp; Features</vt:lpstr>
      <vt:lpstr>PowerPoint Presentation</vt:lpstr>
      <vt:lpstr>PowerPoint Presentation</vt:lpstr>
      <vt:lpstr>Application &amp;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ClicGuard</dc:title>
  <dc:creator>Rajaretnam Sairisan</dc:creator>
  <cp:lastModifiedBy>Rajaretnam Sairisan</cp:lastModifiedBy>
  <cp:revision>64</cp:revision>
  <dcterms:created xsi:type="dcterms:W3CDTF">2023-06-11T16:23:35Z</dcterms:created>
  <dcterms:modified xsi:type="dcterms:W3CDTF">2023-07-20T12:39:10Z</dcterms:modified>
</cp:coreProperties>
</file>