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61" r:id="rId4"/>
    <p:sldId id="258" r:id="rId5"/>
    <p:sldId id="264" r:id="rId6"/>
    <p:sldId id="267" r:id="rId7"/>
    <p:sldId id="268" r:id="rId8"/>
    <p:sldId id="263" r:id="rId9"/>
    <p:sldId id="265" r:id="rId10"/>
    <p:sldId id="266" r:id="rId11"/>
    <p:sldId id="269" r:id="rId12"/>
    <p:sldId id="262"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6" d="100"/>
          <a:sy n="86"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heashan" userId="8643c432be6d2e9f" providerId="LiveId" clId="{3EC2810D-9D2D-4840-B0DF-D31406803447}"/>
    <pc:docChg chg="undo custSel addSld delSld modSld sldOrd">
      <pc:chgData name="Sai Sheashan" userId="8643c432be6d2e9f" providerId="LiveId" clId="{3EC2810D-9D2D-4840-B0DF-D31406803447}" dt="2022-01-23T12:14:52.703" v="3341" actId="20577"/>
      <pc:docMkLst>
        <pc:docMk/>
      </pc:docMkLst>
      <pc:sldChg chg="modSp mod setBg">
        <pc:chgData name="Sai Sheashan" userId="8643c432be6d2e9f" providerId="LiveId" clId="{3EC2810D-9D2D-4840-B0DF-D31406803447}" dt="2022-01-22T14:55:08.376" v="2604" actId="14100"/>
        <pc:sldMkLst>
          <pc:docMk/>
          <pc:sldMk cId="13323404" sldId="256"/>
        </pc:sldMkLst>
        <pc:spChg chg="mod">
          <ac:chgData name="Sai Sheashan" userId="8643c432be6d2e9f" providerId="LiveId" clId="{3EC2810D-9D2D-4840-B0DF-D31406803447}" dt="2022-01-22T14:36:36.064" v="2574" actId="20577"/>
          <ac:spMkLst>
            <pc:docMk/>
            <pc:sldMk cId="13323404" sldId="256"/>
            <ac:spMk id="2" creationId="{F33C1849-7204-4825-A442-F10F9743A61A}"/>
          </ac:spMkLst>
        </pc:spChg>
        <pc:spChg chg="mod">
          <ac:chgData name="Sai Sheashan" userId="8643c432be6d2e9f" providerId="LiveId" clId="{3EC2810D-9D2D-4840-B0DF-D31406803447}" dt="2022-01-22T14:36:42.959" v="2575" actId="1076"/>
          <ac:spMkLst>
            <pc:docMk/>
            <pc:sldMk cId="13323404" sldId="256"/>
            <ac:spMk id="3" creationId="{C7F5F932-E840-4331-BF1D-39A6E7C2EC2F}"/>
          </ac:spMkLst>
        </pc:spChg>
        <pc:picChg chg="mod">
          <ac:chgData name="Sai Sheashan" userId="8643c432be6d2e9f" providerId="LiveId" clId="{3EC2810D-9D2D-4840-B0DF-D31406803447}" dt="2022-01-22T14:55:08.376" v="2604" actId="14100"/>
          <ac:picMkLst>
            <pc:docMk/>
            <pc:sldMk cId="13323404" sldId="256"/>
            <ac:picMk id="4" creationId="{534CAEF4-F604-4482-BFA5-26D6355A2C93}"/>
          </ac:picMkLst>
        </pc:picChg>
      </pc:sldChg>
      <pc:sldChg chg="modSp mod setBg">
        <pc:chgData name="Sai Sheashan" userId="8643c432be6d2e9f" providerId="LiveId" clId="{3EC2810D-9D2D-4840-B0DF-D31406803447}" dt="2022-01-23T12:08:49.635" v="3052" actId="1076"/>
        <pc:sldMkLst>
          <pc:docMk/>
          <pc:sldMk cId="781366781" sldId="257"/>
        </pc:sldMkLst>
        <pc:spChg chg="mod">
          <ac:chgData name="Sai Sheashan" userId="8643c432be6d2e9f" providerId="LiveId" clId="{3EC2810D-9D2D-4840-B0DF-D31406803447}" dt="2022-01-22T13:45:11.028" v="2330" actId="207"/>
          <ac:spMkLst>
            <pc:docMk/>
            <pc:sldMk cId="781366781" sldId="257"/>
            <ac:spMk id="2" creationId="{4055A31A-E915-436A-A4DA-E0CBF4B30C19}"/>
          </ac:spMkLst>
        </pc:spChg>
        <pc:spChg chg="mod">
          <ac:chgData name="Sai Sheashan" userId="8643c432be6d2e9f" providerId="LiveId" clId="{3EC2810D-9D2D-4840-B0DF-D31406803447}" dt="2022-01-23T12:08:49.635" v="3052" actId="1076"/>
          <ac:spMkLst>
            <pc:docMk/>
            <pc:sldMk cId="781366781" sldId="257"/>
            <ac:spMk id="4" creationId="{E97FFC73-6ABF-479D-A980-2686BEE93DA5}"/>
          </ac:spMkLst>
        </pc:spChg>
      </pc:sldChg>
      <pc:sldChg chg="modSp mod setBg">
        <pc:chgData name="Sai Sheashan" userId="8643c432be6d2e9f" providerId="LiveId" clId="{3EC2810D-9D2D-4840-B0DF-D31406803447}" dt="2022-01-23T11:33:01.636" v="2960" actId="20577"/>
        <pc:sldMkLst>
          <pc:docMk/>
          <pc:sldMk cId="1458489927" sldId="258"/>
        </pc:sldMkLst>
        <pc:spChg chg="mod">
          <ac:chgData name="Sai Sheashan" userId="8643c432be6d2e9f" providerId="LiveId" clId="{3EC2810D-9D2D-4840-B0DF-D31406803447}" dt="2022-01-17T15:49:30.610" v="2278" actId="20577"/>
          <ac:spMkLst>
            <pc:docMk/>
            <pc:sldMk cId="1458489927" sldId="258"/>
            <ac:spMk id="2" creationId="{3B6333FF-AE18-41C2-AE0A-93465FF23099}"/>
          </ac:spMkLst>
        </pc:spChg>
        <pc:spChg chg="mod">
          <ac:chgData name="Sai Sheashan" userId="8643c432be6d2e9f" providerId="LiveId" clId="{3EC2810D-9D2D-4840-B0DF-D31406803447}" dt="2022-01-23T11:33:01.636" v="2960" actId="20577"/>
          <ac:spMkLst>
            <pc:docMk/>
            <pc:sldMk cId="1458489927" sldId="258"/>
            <ac:spMk id="3" creationId="{C8C483E0-6A05-4942-A6E7-6961019CC372}"/>
          </ac:spMkLst>
        </pc:spChg>
      </pc:sldChg>
      <pc:sldChg chg="setBg">
        <pc:chgData name="Sai Sheashan" userId="8643c432be6d2e9f" providerId="LiveId" clId="{3EC2810D-9D2D-4840-B0DF-D31406803447}" dt="2022-01-22T13:45:30.851" v="2341"/>
        <pc:sldMkLst>
          <pc:docMk/>
          <pc:sldMk cId="532003491" sldId="259"/>
        </pc:sldMkLst>
      </pc:sldChg>
      <pc:sldChg chg="delSp modSp del mod">
        <pc:chgData name="Sai Sheashan" userId="8643c432be6d2e9f" providerId="LiveId" clId="{3EC2810D-9D2D-4840-B0DF-D31406803447}" dt="2022-01-17T14:57:20.896" v="1687" actId="2696"/>
        <pc:sldMkLst>
          <pc:docMk/>
          <pc:sldMk cId="1372728440" sldId="260"/>
        </pc:sldMkLst>
        <pc:spChg chg="mod">
          <ac:chgData name="Sai Sheashan" userId="8643c432be6d2e9f" providerId="LiveId" clId="{3EC2810D-9D2D-4840-B0DF-D31406803447}" dt="2022-01-17T14:57:02.433" v="1684" actId="20577"/>
          <ac:spMkLst>
            <pc:docMk/>
            <pc:sldMk cId="1372728440" sldId="260"/>
            <ac:spMk id="2" creationId="{99DC246F-A42B-4671-9CB7-36D422AE901B}"/>
          </ac:spMkLst>
        </pc:spChg>
        <pc:spChg chg="mod">
          <ac:chgData name="Sai Sheashan" userId="8643c432be6d2e9f" providerId="LiveId" clId="{3EC2810D-9D2D-4840-B0DF-D31406803447}" dt="2022-01-17T14:55:12.682" v="1663" actId="20577"/>
          <ac:spMkLst>
            <pc:docMk/>
            <pc:sldMk cId="1372728440" sldId="260"/>
            <ac:spMk id="3" creationId="{1FC37E35-0B2B-4B39-A6D3-BC6B0C670297}"/>
          </ac:spMkLst>
        </pc:spChg>
        <pc:spChg chg="mod">
          <ac:chgData name="Sai Sheashan" userId="8643c432be6d2e9f" providerId="LiveId" clId="{3EC2810D-9D2D-4840-B0DF-D31406803447}" dt="2022-01-17T14:55:10.711" v="1662" actId="20577"/>
          <ac:spMkLst>
            <pc:docMk/>
            <pc:sldMk cId="1372728440" sldId="260"/>
            <ac:spMk id="4" creationId="{D6FC044A-9C3E-4B7C-91C8-64787BFE0EB0}"/>
          </ac:spMkLst>
        </pc:spChg>
        <pc:spChg chg="del mod">
          <ac:chgData name="Sai Sheashan" userId="8643c432be6d2e9f" providerId="LiveId" clId="{3EC2810D-9D2D-4840-B0DF-D31406803447}" dt="2022-01-17T14:57:15.950" v="1686"/>
          <ac:spMkLst>
            <pc:docMk/>
            <pc:sldMk cId="1372728440" sldId="260"/>
            <ac:spMk id="5" creationId="{E62D8218-8DAE-4DDD-8705-3AFB18814987}"/>
          </ac:spMkLst>
        </pc:spChg>
      </pc:sldChg>
      <pc:sldChg chg="addSp delSp modSp mod ord setBg">
        <pc:chgData name="Sai Sheashan" userId="8643c432be6d2e9f" providerId="LiveId" clId="{3EC2810D-9D2D-4840-B0DF-D31406803447}" dt="2022-01-23T12:09:12.365" v="3053" actId="20577"/>
        <pc:sldMkLst>
          <pc:docMk/>
          <pc:sldMk cId="1815574551" sldId="261"/>
        </pc:sldMkLst>
        <pc:spChg chg="mod">
          <ac:chgData name="Sai Sheashan" userId="8643c432be6d2e9f" providerId="LiveId" clId="{3EC2810D-9D2D-4840-B0DF-D31406803447}" dt="2022-01-17T14:12:54.604" v="488" actId="5793"/>
          <ac:spMkLst>
            <pc:docMk/>
            <pc:sldMk cId="1815574551" sldId="261"/>
            <ac:spMk id="2" creationId="{49D48712-897D-4EA5-9562-ED92C2C76888}"/>
          </ac:spMkLst>
        </pc:spChg>
        <pc:spChg chg="add mod">
          <ac:chgData name="Sai Sheashan" userId="8643c432be6d2e9f" providerId="LiveId" clId="{3EC2810D-9D2D-4840-B0DF-D31406803447}" dt="2022-01-17T14:15:21.340" v="583" actId="20577"/>
          <ac:spMkLst>
            <pc:docMk/>
            <pc:sldMk cId="1815574551" sldId="261"/>
            <ac:spMk id="4" creationId="{E61F1E0B-0A98-4B03-AE00-D2D96E7FEF6F}"/>
          </ac:spMkLst>
        </pc:spChg>
        <pc:spChg chg="add del mod">
          <ac:chgData name="Sai Sheashan" userId="8643c432be6d2e9f" providerId="LiveId" clId="{3EC2810D-9D2D-4840-B0DF-D31406803447}" dt="2022-01-17T14:15:22.424" v="585"/>
          <ac:spMkLst>
            <pc:docMk/>
            <pc:sldMk cId="1815574551" sldId="261"/>
            <ac:spMk id="5" creationId="{A5B1F542-4A90-46DA-8B35-AD27FEBB9FC8}"/>
          </ac:spMkLst>
        </pc:spChg>
        <pc:spChg chg="add mod">
          <ac:chgData name="Sai Sheashan" userId="8643c432be6d2e9f" providerId="LiveId" clId="{3EC2810D-9D2D-4840-B0DF-D31406803447}" dt="2022-01-23T12:09:12.365" v="3053" actId="20577"/>
          <ac:spMkLst>
            <pc:docMk/>
            <pc:sldMk cId="1815574551" sldId="261"/>
            <ac:spMk id="6" creationId="{C4E75A8B-1971-4D8F-B841-171C65B4F1E8}"/>
          </ac:spMkLst>
        </pc:spChg>
      </pc:sldChg>
      <pc:sldChg chg="addSp delSp modSp mod setBg">
        <pc:chgData name="Sai Sheashan" userId="8643c432be6d2e9f" providerId="LiveId" clId="{3EC2810D-9D2D-4840-B0DF-D31406803447}" dt="2022-01-23T12:14:52.703" v="3341" actId="20577"/>
        <pc:sldMkLst>
          <pc:docMk/>
          <pc:sldMk cId="3546432501" sldId="262"/>
        </pc:sldMkLst>
        <pc:spChg chg="mod">
          <ac:chgData name="Sai Sheashan" userId="8643c432be6d2e9f" providerId="LiveId" clId="{3EC2810D-9D2D-4840-B0DF-D31406803447}" dt="2022-01-23T12:14:52.703" v="3341" actId="20577"/>
          <ac:spMkLst>
            <pc:docMk/>
            <pc:sldMk cId="3546432501" sldId="262"/>
            <ac:spMk id="3" creationId="{28E9F1A7-67C5-4D9B-A3C5-74B3FB4E4045}"/>
          </ac:spMkLst>
        </pc:spChg>
        <pc:picChg chg="add del mod modCrop">
          <ac:chgData name="Sai Sheashan" userId="8643c432be6d2e9f" providerId="LiveId" clId="{3EC2810D-9D2D-4840-B0DF-D31406803447}" dt="2022-01-22T14:29:33.196" v="2469" actId="931"/>
          <ac:picMkLst>
            <pc:docMk/>
            <pc:sldMk cId="3546432501" sldId="262"/>
            <ac:picMk id="5" creationId="{DD3FCCA3-C27D-47D0-AE4E-A20949892D4A}"/>
          </ac:picMkLst>
        </pc:picChg>
      </pc:sldChg>
      <pc:sldChg chg="addSp delSp modSp new add del mod ord setBg">
        <pc:chgData name="Sai Sheashan" userId="8643c432be6d2e9f" providerId="LiveId" clId="{3EC2810D-9D2D-4840-B0DF-D31406803447}" dt="2022-01-23T11:42:47.245" v="3040"/>
        <pc:sldMkLst>
          <pc:docMk/>
          <pc:sldMk cId="355940277" sldId="263"/>
        </pc:sldMkLst>
        <pc:spChg chg="mod">
          <ac:chgData name="Sai Sheashan" userId="8643c432be6d2e9f" providerId="LiveId" clId="{3EC2810D-9D2D-4840-B0DF-D31406803447}" dt="2022-01-17T14:57:34.618" v="1702" actId="20577"/>
          <ac:spMkLst>
            <pc:docMk/>
            <pc:sldMk cId="355940277" sldId="263"/>
            <ac:spMk id="2" creationId="{18759F81-FC16-44D4-B6BB-5E1BA33F1895}"/>
          </ac:spMkLst>
        </pc:spChg>
        <pc:spChg chg="mod">
          <ac:chgData name="Sai Sheashan" userId="8643c432be6d2e9f" providerId="LiveId" clId="{3EC2810D-9D2D-4840-B0DF-D31406803447}" dt="2022-01-23T11:32:13.424" v="2860" actId="20577"/>
          <ac:spMkLst>
            <pc:docMk/>
            <pc:sldMk cId="355940277" sldId="263"/>
            <ac:spMk id="3" creationId="{B43B8E70-29D4-40C3-B248-6653C8BABCB4}"/>
          </ac:spMkLst>
        </pc:spChg>
        <pc:picChg chg="add del mod">
          <ac:chgData name="Sai Sheashan" userId="8643c432be6d2e9f" providerId="LiveId" clId="{3EC2810D-9D2D-4840-B0DF-D31406803447}" dt="2022-01-22T14:31:02.814" v="2505" actId="931"/>
          <ac:picMkLst>
            <pc:docMk/>
            <pc:sldMk cId="355940277" sldId="263"/>
            <ac:picMk id="5" creationId="{9CD2557A-62FE-4AC1-B3B1-10176E4DA5D6}"/>
          </ac:picMkLst>
        </pc:picChg>
      </pc:sldChg>
      <pc:sldChg chg="addSp delSp modSp new mod ord setBg">
        <pc:chgData name="Sai Sheashan" userId="8643c432be6d2e9f" providerId="LiveId" clId="{3EC2810D-9D2D-4840-B0DF-D31406803447}" dt="2022-01-23T12:11:54.133" v="3117" actId="1076"/>
        <pc:sldMkLst>
          <pc:docMk/>
          <pc:sldMk cId="487261304" sldId="264"/>
        </pc:sldMkLst>
        <pc:spChg chg="add mod">
          <ac:chgData name="Sai Sheashan" userId="8643c432be6d2e9f" providerId="LiveId" clId="{3EC2810D-9D2D-4840-B0DF-D31406803447}" dt="2022-01-23T12:11:54.133" v="3117" actId="1076"/>
          <ac:spMkLst>
            <pc:docMk/>
            <pc:sldMk cId="487261304" sldId="264"/>
            <ac:spMk id="2" creationId="{F3065B84-4767-4F24-8F57-F2C8E5F4A967}"/>
          </ac:spMkLst>
        </pc:spChg>
        <pc:picChg chg="add del mod">
          <ac:chgData name="Sai Sheashan" userId="8643c432be6d2e9f" providerId="LiveId" clId="{3EC2810D-9D2D-4840-B0DF-D31406803447}" dt="2022-01-22T13:54:00.841" v="2404" actId="931"/>
          <ac:picMkLst>
            <pc:docMk/>
            <pc:sldMk cId="487261304" sldId="264"/>
            <ac:picMk id="3" creationId="{87A526CA-FB2D-43D5-9E1B-53180E70EEAF}"/>
          </ac:picMkLst>
        </pc:picChg>
        <pc:picChg chg="add mod modCrop">
          <ac:chgData name="Sai Sheashan" userId="8643c432be6d2e9f" providerId="LiveId" clId="{3EC2810D-9D2D-4840-B0DF-D31406803447}" dt="2022-01-23T12:11:28.447" v="3093" actId="1076"/>
          <ac:picMkLst>
            <pc:docMk/>
            <pc:sldMk cId="487261304" sldId="264"/>
            <ac:picMk id="5" creationId="{EF683745-D7CC-4195-8AAE-366809CF9AA8}"/>
          </ac:picMkLst>
        </pc:picChg>
      </pc:sldChg>
      <pc:sldChg chg="addSp delSp modSp new del mod setBg">
        <pc:chgData name="Sai Sheashan" userId="8643c432be6d2e9f" providerId="LiveId" clId="{3EC2810D-9D2D-4840-B0DF-D31406803447}" dt="2022-01-22T13:51:25.496" v="2381" actId="2696"/>
        <pc:sldMkLst>
          <pc:docMk/>
          <pc:sldMk cId="3075423886" sldId="264"/>
        </pc:sldMkLst>
        <pc:spChg chg="add del mod">
          <ac:chgData name="Sai Sheashan" userId="8643c432be6d2e9f" providerId="LiveId" clId="{3EC2810D-9D2D-4840-B0DF-D31406803447}" dt="2022-01-22T13:47:45.076" v="2348"/>
          <ac:spMkLst>
            <pc:docMk/>
            <pc:sldMk cId="3075423886" sldId="264"/>
            <ac:spMk id="2" creationId="{D3CC0F2C-480B-44BA-9705-A2EDBA1596B0}"/>
          </ac:spMkLst>
        </pc:spChg>
        <pc:spChg chg="add del mod">
          <ac:chgData name="Sai Sheashan" userId="8643c432be6d2e9f" providerId="LiveId" clId="{3EC2810D-9D2D-4840-B0DF-D31406803447}" dt="2022-01-22T13:47:57.739" v="2363"/>
          <ac:spMkLst>
            <pc:docMk/>
            <pc:sldMk cId="3075423886" sldId="264"/>
            <ac:spMk id="3" creationId="{311D3506-1227-4B46-94D0-32A66BE862B6}"/>
          </ac:spMkLst>
        </pc:spChg>
        <pc:spChg chg="add mod">
          <ac:chgData name="Sai Sheashan" userId="8643c432be6d2e9f" providerId="LiveId" clId="{3EC2810D-9D2D-4840-B0DF-D31406803447}" dt="2022-01-22T13:47:52.263" v="2350"/>
          <ac:spMkLst>
            <pc:docMk/>
            <pc:sldMk cId="3075423886" sldId="264"/>
            <ac:spMk id="4" creationId="{2CFAD6A6-E0BC-46DB-B3FA-98BFA61C029D}"/>
          </ac:spMkLst>
        </pc:spChg>
        <pc:spChg chg="add mod">
          <ac:chgData name="Sai Sheashan" userId="8643c432be6d2e9f" providerId="LiveId" clId="{3EC2810D-9D2D-4840-B0DF-D31406803447}" dt="2022-01-22T13:47:53.216" v="2351"/>
          <ac:spMkLst>
            <pc:docMk/>
            <pc:sldMk cId="3075423886" sldId="264"/>
            <ac:spMk id="5" creationId="{7B43F3EB-6EE5-4738-82BA-2729A71D5CC9}"/>
          </ac:spMkLst>
        </pc:spChg>
        <pc:spChg chg="add mod">
          <ac:chgData name="Sai Sheashan" userId="8643c432be6d2e9f" providerId="LiveId" clId="{3EC2810D-9D2D-4840-B0DF-D31406803447}" dt="2022-01-22T13:47:53.738" v="2352"/>
          <ac:spMkLst>
            <pc:docMk/>
            <pc:sldMk cId="3075423886" sldId="264"/>
            <ac:spMk id="6" creationId="{9B787C36-87CF-4004-9904-306E9496F400}"/>
          </ac:spMkLst>
        </pc:spChg>
        <pc:spChg chg="add mod">
          <ac:chgData name="Sai Sheashan" userId="8643c432be6d2e9f" providerId="LiveId" clId="{3EC2810D-9D2D-4840-B0DF-D31406803447}" dt="2022-01-22T13:47:54.116" v="2353"/>
          <ac:spMkLst>
            <pc:docMk/>
            <pc:sldMk cId="3075423886" sldId="264"/>
            <ac:spMk id="7" creationId="{E2302121-07AE-49D5-BB30-DD0790D93E49}"/>
          </ac:spMkLst>
        </pc:spChg>
        <pc:spChg chg="add mod">
          <ac:chgData name="Sai Sheashan" userId="8643c432be6d2e9f" providerId="LiveId" clId="{3EC2810D-9D2D-4840-B0DF-D31406803447}" dt="2022-01-22T13:47:54.338" v="2354"/>
          <ac:spMkLst>
            <pc:docMk/>
            <pc:sldMk cId="3075423886" sldId="264"/>
            <ac:spMk id="8" creationId="{51730A60-05F6-4E3C-8D46-85A627B33598}"/>
          </ac:spMkLst>
        </pc:spChg>
        <pc:spChg chg="add mod">
          <ac:chgData name="Sai Sheashan" userId="8643c432be6d2e9f" providerId="LiveId" clId="{3EC2810D-9D2D-4840-B0DF-D31406803447}" dt="2022-01-22T13:47:54.547" v="2355"/>
          <ac:spMkLst>
            <pc:docMk/>
            <pc:sldMk cId="3075423886" sldId="264"/>
            <ac:spMk id="9" creationId="{3D9F3385-4C83-4B8D-8F4D-3D6F301802B6}"/>
          </ac:spMkLst>
        </pc:spChg>
        <pc:spChg chg="add mod">
          <ac:chgData name="Sai Sheashan" userId="8643c432be6d2e9f" providerId="LiveId" clId="{3EC2810D-9D2D-4840-B0DF-D31406803447}" dt="2022-01-22T13:47:54.734" v="2356"/>
          <ac:spMkLst>
            <pc:docMk/>
            <pc:sldMk cId="3075423886" sldId="264"/>
            <ac:spMk id="10" creationId="{2983EE23-2638-4801-B37A-16F36689DE9E}"/>
          </ac:spMkLst>
        </pc:spChg>
        <pc:spChg chg="add mod">
          <ac:chgData name="Sai Sheashan" userId="8643c432be6d2e9f" providerId="LiveId" clId="{3EC2810D-9D2D-4840-B0DF-D31406803447}" dt="2022-01-22T13:47:54.916" v="2357"/>
          <ac:spMkLst>
            <pc:docMk/>
            <pc:sldMk cId="3075423886" sldId="264"/>
            <ac:spMk id="11" creationId="{D50E65A7-B9FE-488E-85BA-0AD7AC0C9A3C}"/>
          </ac:spMkLst>
        </pc:spChg>
        <pc:spChg chg="add mod">
          <ac:chgData name="Sai Sheashan" userId="8643c432be6d2e9f" providerId="LiveId" clId="{3EC2810D-9D2D-4840-B0DF-D31406803447}" dt="2022-01-22T13:47:55.107" v="2358"/>
          <ac:spMkLst>
            <pc:docMk/>
            <pc:sldMk cId="3075423886" sldId="264"/>
            <ac:spMk id="12" creationId="{8DB0CC93-17F2-489F-B84B-71AF1B277E93}"/>
          </ac:spMkLst>
        </pc:spChg>
        <pc:spChg chg="add mod">
          <ac:chgData name="Sai Sheashan" userId="8643c432be6d2e9f" providerId="LiveId" clId="{3EC2810D-9D2D-4840-B0DF-D31406803447}" dt="2022-01-22T13:47:55.301" v="2359"/>
          <ac:spMkLst>
            <pc:docMk/>
            <pc:sldMk cId="3075423886" sldId="264"/>
            <ac:spMk id="13" creationId="{AEA8721F-6773-4C3B-9E68-4058EDE921AA}"/>
          </ac:spMkLst>
        </pc:spChg>
        <pc:spChg chg="add mod">
          <ac:chgData name="Sai Sheashan" userId="8643c432be6d2e9f" providerId="LiveId" clId="{3EC2810D-9D2D-4840-B0DF-D31406803447}" dt="2022-01-22T13:47:55.472" v="2360"/>
          <ac:spMkLst>
            <pc:docMk/>
            <pc:sldMk cId="3075423886" sldId="264"/>
            <ac:spMk id="14" creationId="{47176AED-F02D-4FC7-8D50-D907D061BD49}"/>
          </ac:spMkLst>
        </pc:spChg>
        <pc:spChg chg="add mod">
          <ac:chgData name="Sai Sheashan" userId="8643c432be6d2e9f" providerId="LiveId" clId="{3EC2810D-9D2D-4840-B0DF-D31406803447}" dt="2022-01-22T13:51:23.577" v="2380" actId="1076"/>
          <ac:spMkLst>
            <pc:docMk/>
            <pc:sldMk cId="3075423886" sldId="264"/>
            <ac:spMk id="15" creationId="{E1007E69-FD1E-4E5F-9D0A-BBF525A268FB}"/>
          </ac:spMkLst>
        </pc:spChg>
      </pc:sldChg>
      <pc:sldChg chg="addSp modSp new del mod ord setBg">
        <pc:chgData name="Sai Sheashan" userId="8643c432be6d2e9f" providerId="LiveId" clId="{3EC2810D-9D2D-4840-B0DF-D31406803447}" dt="2022-01-22T13:53:21.636" v="2399" actId="2696"/>
        <pc:sldMkLst>
          <pc:docMk/>
          <pc:sldMk cId="4155038720" sldId="264"/>
        </pc:sldMkLst>
        <pc:picChg chg="add mod modCrop">
          <ac:chgData name="Sai Sheashan" userId="8643c432be6d2e9f" providerId="LiveId" clId="{3EC2810D-9D2D-4840-B0DF-D31406803447}" dt="2022-01-22T13:53:17.738" v="2398" actId="732"/>
          <ac:picMkLst>
            <pc:docMk/>
            <pc:sldMk cId="4155038720" sldId="264"/>
            <ac:picMk id="3" creationId="{9DF66798-76CA-4BEA-A470-5003BC29CB9E}"/>
          </ac:picMkLst>
        </pc:picChg>
      </pc:sldChg>
      <pc:sldChg chg="addSp modSp new mod ord setBg">
        <pc:chgData name="Sai Sheashan" userId="8643c432be6d2e9f" providerId="LiveId" clId="{3EC2810D-9D2D-4840-B0DF-D31406803447}" dt="2022-01-23T12:12:27.738" v="3140" actId="1076"/>
        <pc:sldMkLst>
          <pc:docMk/>
          <pc:sldMk cId="1025142104" sldId="265"/>
        </pc:sldMkLst>
        <pc:spChg chg="add mod">
          <ac:chgData name="Sai Sheashan" userId="8643c432be6d2e9f" providerId="LiveId" clId="{3EC2810D-9D2D-4840-B0DF-D31406803447}" dt="2022-01-23T12:12:27.738" v="3140" actId="1076"/>
          <ac:spMkLst>
            <pc:docMk/>
            <pc:sldMk cId="1025142104" sldId="265"/>
            <ac:spMk id="3" creationId="{5D290F88-2BCF-4E3A-9D67-BC143476BED6}"/>
          </ac:spMkLst>
        </pc:spChg>
        <pc:picChg chg="add mod modCrop">
          <ac:chgData name="Sai Sheashan" userId="8643c432be6d2e9f" providerId="LiveId" clId="{3EC2810D-9D2D-4840-B0DF-D31406803447}" dt="2022-01-23T12:12:01.044" v="3118" actId="1076"/>
          <ac:picMkLst>
            <pc:docMk/>
            <pc:sldMk cId="1025142104" sldId="265"/>
            <ac:picMk id="2" creationId="{DFAC82F0-1765-4BAB-9760-94E8B2A665B5}"/>
          </ac:picMkLst>
        </pc:picChg>
      </pc:sldChg>
      <pc:sldChg chg="addSp delSp modSp new del mod ord setBg">
        <pc:chgData name="Sai Sheashan" userId="8643c432be6d2e9f" providerId="LiveId" clId="{3EC2810D-9D2D-4840-B0DF-D31406803447}" dt="2022-01-22T14:30:58.668" v="2503" actId="680"/>
        <pc:sldMkLst>
          <pc:docMk/>
          <pc:sldMk cId="2279500634" sldId="265"/>
        </pc:sldMkLst>
        <pc:picChg chg="add del mod modCrop">
          <ac:chgData name="Sai Sheashan" userId="8643c432be6d2e9f" providerId="LiveId" clId="{3EC2810D-9D2D-4840-B0DF-D31406803447}" dt="2022-01-22T14:30:58.178" v="2502"/>
          <ac:picMkLst>
            <pc:docMk/>
            <pc:sldMk cId="2279500634" sldId="265"/>
            <ac:picMk id="2" creationId="{D6424DAA-35FF-4472-8907-5C3030628F3D}"/>
          </ac:picMkLst>
        </pc:picChg>
      </pc:sldChg>
      <pc:sldChg chg="addSp modSp new mod ord setBg">
        <pc:chgData name="Sai Sheashan" userId="8643c432be6d2e9f" providerId="LiveId" clId="{3EC2810D-9D2D-4840-B0DF-D31406803447}" dt="2022-01-23T11:42:50.524" v="3044"/>
        <pc:sldMkLst>
          <pc:docMk/>
          <pc:sldMk cId="530301901" sldId="266"/>
        </pc:sldMkLst>
        <pc:picChg chg="add mod modCrop">
          <ac:chgData name="Sai Sheashan" userId="8643c432be6d2e9f" providerId="LiveId" clId="{3EC2810D-9D2D-4840-B0DF-D31406803447}" dt="2022-01-22T14:43:53.756" v="2586" actId="1076"/>
          <ac:picMkLst>
            <pc:docMk/>
            <pc:sldMk cId="530301901" sldId="266"/>
            <ac:picMk id="3" creationId="{1EAE3DA2-EAEA-459E-AD39-0CFBDAF85651}"/>
          </ac:picMkLst>
        </pc:picChg>
      </pc:sldChg>
      <pc:sldChg chg="addSp delSp modSp new mod setBg">
        <pc:chgData name="Sai Sheashan" userId="8643c432be6d2e9f" providerId="LiveId" clId="{3EC2810D-9D2D-4840-B0DF-D31406803447}" dt="2022-01-23T11:37:29.883" v="2981" actId="14100"/>
        <pc:sldMkLst>
          <pc:docMk/>
          <pc:sldMk cId="3216039149" sldId="267"/>
        </pc:sldMkLst>
        <pc:picChg chg="add del">
          <ac:chgData name="Sai Sheashan" userId="8643c432be6d2e9f" providerId="LiveId" clId="{3EC2810D-9D2D-4840-B0DF-D31406803447}" dt="2022-01-23T11:35:57.191" v="2963" actId="22"/>
          <ac:picMkLst>
            <pc:docMk/>
            <pc:sldMk cId="3216039149" sldId="267"/>
            <ac:picMk id="3" creationId="{9664A2F3-020E-4140-A399-56D5E33EF592}"/>
          </ac:picMkLst>
        </pc:picChg>
        <pc:picChg chg="add mod modCrop">
          <ac:chgData name="Sai Sheashan" userId="8643c432be6d2e9f" providerId="LiveId" clId="{3EC2810D-9D2D-4840-B0DF-D31406803447}" dt="2022-01-23T11:37:29.883" v="2981" actId="14100"/>
          <ac:picMkLst>
            <pc:docMk/>
            <pc:sldMk cId="3216039149" sldId="267"/>
            <ac:picMk id="5" creationId="{5E9277E4-A59F-4677-94F0-0777ACD0EF45}"/>
          </ac:picMkLst>
        </pc:picChg>
      </pc:sldChg>
      <pc:sldChg chg="addSp modSp new mod setBg">
        <pc:chgData name="Sai Sheashan" userId="8643c432be6d2e9f" providerId="LiveId" clId="{3EC2810D-9D2D-4840-B0DF-D31406803447}" dt="2022-01-23T12:10:48.916" v="3085" actId="20577"/>
        <pc:sldMkLst>
          <pc:docMk/>
          <pc:sldMk cId="3103016565" sldId="268"/>
        </pc:sldMkLst>
        <pc:spChg chg="add mod">
          <ac:chgData name="Sai Sheashan" userId="8643c432be6d2e9f" providerId="LiveId" clId="{3EC2810D-9D2D-4840-B0DF-D31406803447}" dt="2022-01-23T12:10:48.916" v="3085" actId="20577"/>
          <ac:spMkLst>
            <pc:docMk/>
            <pc:sldMk cId="3103016565" sldId="268"/>
            <ac:spMk id="4" creationId="{C0E5BB3D-1984-4DE3-87FF-F0B420568D74}"/>
          </ac:spMkLst>
        </pc:spChg>
        <pc:picChg chg="add mod modCrop">
          <ac:chgData name="Sai Sheashan" userId="8643c432be6d2e9f" providerId="LiveId" clId="{3EC2810D-9D2D-4840-B0DF-D31406803447}" dt="2022-01-23T11:41:49.251" v="2998" actId="1076"/>
          <ac:picMkLst>
            <pc:docMk/>
            <pc:sldMk cId="3103016565" sldId="268"/>
            <ac:picMk id="3" creationId="{AE2339D6-747F-423C-8BF4-A4F902648E02}"/>
          </ac:picMkLst>
        </pc:picChg>
      </pc:sldChg>
      <pc:sldChg chg="addSp modSp new mod setBg">
        <pc:chgData name="Sai Sheashan" userId="8643c432be6d2e9f" providerId="LiveId" clId="{3EC2810D-9D2D-4840-B0DF-D31406803447}" dt="2022-01-23T12:11:15.990" v="3092" actId="1076"/>
        <pc:sldMkLst>
          <pc:docMk/>
          <pc:sldMk cId="866419378" sldId="269"/>
        </pc:sldMkLst>
        <pc:spChg chg="add mod">
          <ac:chgData name="Sai Sheashan" userId="8643c432be6d2e9f" providerId="LiveId" clId="{3EC2810D-9D2D-4840-B0DF-D31406803447}" dt="2022-01-23T12:11:15.990" v="3092" actId="1076"/>
          <ac:spMkLst>
            <pc:docMk/>
            <pc:sldMk cId="866419378" sldId="269"/>
            <ac:spMk id="4" creationId="{96CA8774-924D-46D2-8E8F-C42FBFA4B605}"/>
          </ac:spMkLst>
        </pc:spChg>
        <pc:picChg chg="add mod modCrop">
          <ac:chgData name="Sai Sheashan" userId="8643c432be6d2e9f" providerId="LiveId" clId="{3EC2810D-9D2D-4840-B0DF-D31406803447}" dt="2022-01-23T12:11:12.350" v="3091" actId="1076"/>
          <ac:picMkLst>
            <pc:docMk/>
            <pc:sldMk cId="866419378" sldId="269"/>
            <ac:picMk id="3" creationId="{D1BF3C72-98C9-43D2-9BE8-20ABB8CE2AC5}"/>
          </ac:picMkLst>
        </pc:picChg>
      </pc:sldChg>
    </pc:docChg>
  </pc:docChgLst>
  <pc:docChgLst>
    <pc:chgData name="Sai Sheashan" userId="8643c432be6d2e9f" providerId="LiveId" clId="{FD6C5A93-8FD0-4B32-A608-4183AE6709CA}"/>
    <pc:docChg chg="custSel modSld">
      <pc:chgData name="Sai Sheashan" userId="8643c432be6d2e9f" providerId="LiveId" clId="{FD6C5A93-8FD0-4B32-A608-4183AE6709CA}" dt="2021-12-01T04:32:10.961" v="54" actId="20577"/>
      <pc:docMkLst>
        <pc:docMk/>
      </pc:docMkLst>
      <pc:sldChg chg="modSp mod">
        <pc:chgData name="Sai Sheashan" userId="8643c432be6d2e9f" providerId="LiveId" clId="{FD6C5A93-8FD0-4B32-A608-4183AE6709CA}" dt="2021-12-01T04:31:12.593" v="53" actId="20577"/>
        <pc:sldMkLst>
          <pc:docMk/>
          <pc:sldMk cId="13323404" sldId="256"/>
        </pc:sldMkLst>
        <pc:spChg chg="mod">
          <ac:chgData name="Sai Sheashan" userId="8643c432be6d2e9f" providerId="LiveId" clId="{FD6C5A93-8FD0-4B32-A608-4183AE6709CA}" dt="2021-12-01T04:31:12.593" v="53" actId="20577"/>
          <ac:spMkLst>
            <pc:docMk/>
            <pc:sldMk cId="13323404" sldId="256"/>
            <ac:spMk id="2" creationId="{F33C1849-7204-4825-A442-F10F9743A61A}"/>
          </ac:spMkLst>
        </pc:spChg>
      </pc:sldChg>
      <pc:sldChg chg="modSp mod">
        <pc:chgData name="Sai Sheashan" userId="8643c432be6d2e9f" providerId="LiveId" clId="{FD6C5A93-8FD0-4B32-A608-4183AE6709CA}" dt="2021-12-01T04:32:10.961" v="54" actId="20577"/>
        <pc:sldMkLst>
          <pc:docMk/>
          <pc:sldMk cId="781366781" sldId="257"/>
        </pc:sldMkLst>
        <pc:spChg chg="mod">
          <ac:chgData name="Sai Sheashan" userId="8643c432be6d2e9f" providerId="LiveId" clId="{FD6C5A93-8FD0-4B32-A608-4183AE6709CA}" dt="2021-12-01T04:32:10.961" v="54" actId="20577"/>
          <ac:spMkLst>
            <pc:docMk/>
            <pc:sldMk cId="781366781" sldId="257"/>
            <ac:spMk id="2" creationId="{4055A31A-E915-436A-A4DA-E0CBF4B30C19}"/>
          </ac:spMkLst>
        </pc:spChg>
      </pc:sldChg>
    </pc:docChg>
  </pc:docChgLst>
  <pc:docChgLst>
    <pc:chgData name="Sai Sheashan" userId="8643c432be6d2e9f" providerId="LiveId" clId="{120D4974-58E7-4913-BBB4-B7E409E0DAD8}"/>
    <pc:docChg chg="custSel addSld delSld modSld sldOrd">
      <pc:chgData name="Sai Sheashan" userId="8643c432be6d2e9f" providerId="LiveId" clId="{120D4974-58E7-4913-BBB4-B7E409E0DAD8}" dt="2021-12-22T05:00:25.686" v="1708" actId="1076"/>
      <pc:docMkLst>
        <pc:docMk/>
      </pc:docMkLst>
      <pc:sldChg chg="addSp modSp mod">
        <pc:chgData name="Sai Sheashan" userId="8643c432be6d2e9f" providerId="LiveId" clId="{120D4974-58E7-4913-BBB4-B7E409E0DAD8}" dt="2021-12-22T05:00:25.686" v="1708" actId="1076"/>
        <pc:sldMkLst>
          <pc:docMk/>
          <pc:sldMk cId="13323404" sldId="256"/>
        </pc:sldMkLst>
        <pc:spChg chg="mod">
          <ac:chgData name="Sai Sheashan" userId="8643c432be6d2e9f" providerId="LiveId" clId="{120D4974-58E7-4913-BBB4-B7E409E0DAD8}" dt="2021-12-22T04:51:54.963" v="1491" actId="20577"/>
          <ac:spMkLst>
            <pc:docMk/>
            <pc:sldMk cId="13323404" sldId="256"/>
            <ac:spMk id="2" creationId="{F33C1849-7204-4825-A442-F10F9743A61A}"/>
          </ac:spMkLst>
        </pc:spChg>
        <pc:picChg chg="add mod">
          <ac:chgData name="Sai Sheashan" userId="8643c432be6d2e9f" providerId="LiveId" clId="{120D4974-58E7-4913-BBB4-B7E409E0DAD8}" dt="2021-12-22T05:00:25.686" v="1708" actId="1076"/>
          <ac:picMkLst>
            <pc:docMk/>
            <pc:sldMk cId="13323404" sldId="256"/>
            <ac:picMk id="4" creationId="{534CAEF4-F604-4482-BFA5-26D6355A2C93}"/>
          </ac:picMkLst>
        </pc:picChg>
      </pc:sldChg>
      <pc:sldChg chg="modSp mod">
        <pc:chgData name="Sai Sheashan" userId="8643c432be6d2e9f" providerId="LiveId" clId="{120D4974-58E7-4913-BBB4-B7E409E0DAD8}" dt="2021-12-22T04:16:50.990" v="0"/>
        <pc:sldMkLst>
          <pc:docMk/>
          <pc:sldMk cId="781366781" sldId="257"/>
        </pc:sldMkLst>
        <pc:spChg chg="mod">
          <ac:chgData name="Sai Sheashan" userId="8643c432be6d2e9f" providerId="LiveId" clId="{120D4974-58E7-4913-BBB4-B7E409E0DAD8}" dt="2021-12-22T04:16:50.990" v="0"/>
          <ac:spMkLst>
            <pc:docMk/>
            <pc:sldMk cId="781366781" sldId="257"/>
            <ac:spMk id="4" creationId="{E97FFC73-6ABF-479D-A980-2686BEE93DA5}"/>
          </ac:spMkLst>
        </pc:spChg>
      </pc:sldChg>
      <pc:sldChg chg="modSp mod ord">
        <pc:chgData name="Sai Sheashan" userId="8643c432be6d2e9f" providerId="LiveId" clId="{120D4974-58E7-4913-BBB4-B7E409E0DAD8}" dt="2021-12-22T04:55:12.297" v="1701"/>
        <pc:sldMkLst>
          <pc:docMk/>
          <pc:sldMk cId="1458489927" sldId="258"/>
        </pc:sldMkLst>
        <pc:spChg chg="mod">
          <ac:chgData name="Sai Sheashan" userId="8643c432be6d2e9f" providerId="LiveId" clId="{120D4974-58E7-4913-BBB4-B7E409E0DAD8}" dt="2021-12-22T04:54:46.072" v="1693" actId="5793"/>
          <ac:spMkLst>
            <pc:docMk/>
            <pc:sldMk cId="1458489927" sldId="258"/>
            <ac:spMk id="3" creationId="{C8C483E0-6A05-4942-A6E7-6961019CC372}"/>
          </ac:spMkLst>
        </pc:spChg>
      </pc:sldChg>
      <pc:sldChg chg="addSp modSp new mod ord">
        <pc:chgData name="Sai Sheashan" userId="8643c432be6d2e9f" providerId="LiveId" clId="{120D4974-58E7-4913-BBB4-B7E409E0DAD8}" dt="2021-12-22T04:54:58.344" v="1699" actId="20577"/>
        <pc:sldMkLst>
          <pc:docMk/>
          <pc:sldMk cId="1372728440" sldId="260"/>
        </pc:sldMkLst>
        <pc:spChg chg="mod">
          <ac:chgData name="Sai Sheashan" userId="8643c432be6d2e9f" providerId="LiveId" clId="{120D4974-58E7-4913-BBB4-B7E409E0DAD8}" dt="2021-12-22T04:18:25.330" v="74" actId="20577"/>
          <ac:spMkLst>
            <pc:docMk/>
            <pc:sldMk cId="1372728440" sldId="260"/>
            <ac:spMk id="2" creationId="{99DC246F-A42B-4671-9CB7-36D422AE901B}"/>
          </ac:spMkLst>
        </pc:spChg>
        <pc:spChg chg="mod">
          <ac:chgData name="Sai Sheashan" userId="8643c432be6d2e9f" providerId="LiveId" clId="{120D4974-58E7-4913-BBB4-B7E409E0DAD8}" dt="2021-12-22T04:53:22.700" v="1599" actId="20577"/>
          <ac:spMkLst>
            <pc:docMk/>
            <pc:sldMk cId="1372728440" sldId="260"/>
            <ac:spMk id="3" creationId="{1FC37E35-0B2B-4B39-A6D3-BC6B0C670297}"/>
          </ac:spMkLst>
        </pc:spChg>
        <pc:spChg chg="mod">
          <ac:chgData name="Sai Sheashan" userId="8643c432be6d2e9f" providerId="LiveId" clId="{120D4974-58E7-4913-BBB4-B7E409E0DAD8}" dt="2021-12-22T04:54:58.344" v="1699" actId="20577"/>
          <ac:spMkLst>
            <pc:docMk/>
            <pc:sldMk cId="1372728440" sldId="260"/>
            <ac:spMk id="4" creationId="{D6FC044A-9C3E-4B7C-91C8-64787BFE0EB0}"/>
          </ac:spMkLst>
        </pc:spChg>
        <pc:spChg chg="add mod">
          <ac:chgData name="Sai Sheashan" userId="8643c432be6d2e9f" providerId="LiveId" clId="{120D4974-58E7-4913-BBB4-B7E409E0DAD8}" dt="2021-12-22T04:27:32.712" v="822" actId="20577"/>
          <ac:spMkLst>
            <pc:docMk/>
            <pc:sldMk cId="1372728440" sldId="260"/>
            <ac:spMk id="5" creationId="{E62D8218-8DAE-4DDD-8705-3AFB18814987}"/>
          </ac:spMkLst>
        </pc:spChg>
      </pc:sldChg>
      <pc:sldChg chg="new del">
        <pc:chgData name="Sai Sheashan" userId="8643c432be6d2e9f" providerId="LiveId" clId="{120D4974-58E7-4913-BBB4-B7E409E0DAD8}" dt="2021-12-22T04:17:21.828" v="2" actId="2696"/>
        <pc:sldMkLst>
          <pc:docMk/>
          <pc:sldMk cId="2656265809" sldId="260"/>
        </pc:sldMkLst>
      </pc:sldChg>
      <pc:sldChg chg="addSp modSp new mod ord">
        <pc:chgData name="Sai Sheashan" userId="8643c432be6d2e9f" providerId="LiveId" clId="{120D4974-58E7-4913-BBB4-B7E409E0DAD8}" dt="2021-12-22T04:31:02.965" v="1102" actId="20577"/>
        <pc:sldMkLst>
          <pc:docMk/>
          <pc:sldMk cId="1815574551" sldId="261"/>
        </pc:sldMkLst>
        <pc:spChg chg="add mod">
          <ac:chgData name="Sai Sheashan" userId="8643c432be6d2e9f" providerId="LiveId" clId="{120D4974-58E7-4913-BBB4-B7E409E0DAD8}" dt="2021-12-22T04:31:02.965" v="1102" actId="20577"/>
          <ac:spMkLst>
            <pc:docMk/>
            <pc:sldMk cId="1815574551" sldId="261"/>
            <ac:spMk id="2" creationId="{49D48712-897D-4EA5-9562-ED92C2C76888}"/>
          </ac:spMkLst>
        </pc:spChg>
      </pc:sldChg>
      <pc:sldChg chg="addSp delSp modSp new del mod ord">
        <pc:chgData name="Sai Sheashan" userId="8643c432be6d2e9f" providerId="LiveId" clId="{120D4974-58E7-4913-BBB4-B7E409E0DAD8}" dt="2021-12-22T04:24:10.562" v="545" actId="2696"/>
        <pc:sldMkLst>
          <pc:docMk/>
          <pc:sldMk cId="2189286926" sldId="261"/>
        </pc:sldMkLst>
        <pc:spChg chg="mod">
          <ac:chgData name="Sai Sheashan" userId="8643c432be6d2e9f" providerId="LiveId" clId="{120D4974-58E7-4913-BBB4-B7E409E0DAD8}" dt="2021-12-22T04:24:03.316" v="541" actId="20577"/>
          <ac:spMkLst>
            <pc:docMk/>
            <pc:sldMk cId="2189286926" sldId="261"/>
            <ac:spMk id="2" creationId="{F52F7D08-5038-49B3-B4E3-C66CA5324F45}"/>
          </ac:spMkLst>
        </pc:spChg>
        <pc:spChg chg="add del mod">
          <ac:chgData name="Sai Sheashan" userId="8643c432be6d2e9f" providerId="LiveId" clId="{120D4974-58E7-4913-BBB4-B7E409E0DAD8}" dt="2021-12-22T04:24:09.630" v="544"/>
          <ac:spMkLst>
            <pc:docMk/>
            <pc:sldMk cId="2189286926" sldId="261"/>
            <ac:spMk id="3" creationId="{3027BA5F-6CA4-4E67-AABF-641C2CB68E5B}"/>
          </ac:spMkLst>
        </pc:spChg>
      </pc:sldChg>
      <pc:sldChg chg="new del">
        <pc:chgData name="Sai Sheashan" userId="8643c432be6d2e9f" providerId="LiveId" clId="{120D4974-58E7-4913-BBB4-B7E409E0DAD8}" dt="2021-12-22T04:23:49.387" v="528" actId="2696"/>
        <pc:sldMkLst>
          <pc:docMk/>
          <pc:sldMk cId="3526142862" sldId="261"/>
        </pc:sldMkLst>
      </pc:sldChg>
      <pc:sldChg chg="addSp modSp new mod ord">
        <pc:chgData name="Sai Sheashan" userId="8643c432be6d2e9f" providerId="LiveId" clId="{120D4974-58E7-4913-BBB4-B7E409E0DAD8}" dt="2021-12-22T04:54:26.271" v="1677" actId="20577"/>
        <pc:sldMkLst>
          <pc:docMk/>
          <pc:sldMk cId="3546432501" sldId="262"/>
        </pc:sldMkLst>
        <pc:spChg chg="mod">
          <ac:chgData name="Sai Sheashan" userId="8643c432be6d2e9f" providerId="LiveId" clId="{120D4974-58E7-4913-BBB4-B7E409E0DAD8}" dt="2021-12-22T04:46:50.328" v="1155" actId="20577"/>
          <ac:spMkLst>
            <pc:docMk/>
            <pc:sldMk cId="3546432501" sldId="262"/>
            <ac:spMk id="2" creationId="{8C7534AE-D576-47C4-A57D-50883A0152B2}"/>
          </ac:spMkLst>
        </pc:spChg>
        <pc:spChg chg="add mod">
          <ac:chgData name="Sai Sheashan" userId="8643c432be6d2e9f" providerId="LiveId" clId="{120D4974-58E7-4913-BBB4-B7E409E0DAD8}" dt="2021-12-22T04:54:26.271" v="1677" actId="20577"/>
          <ac:spMkLst>
            <pc:docMk/>
            <pc:sldMk cId="3546432501" sldId="262"/>
            <ac:spMk id="3" creationId="{28E9F1A7-67C5-4D9B-A3C5-74B3FB4E4045}"/>
          </ac:spMkLst>
        </pc:spChg>
      </pc:sldChg>
      <pc:sldChg chg="new del">
        <pc:chgData name="Sai Sheashan" userId="8643c432be6d2e9f" providerId="LiveId" clId="{120D4974-58E7-4913-BBB4-B7E409E0DAD8}" dt="2021-12-22T04:46:25.422" v="1104" actId="2696"/>
        <pc:sldMkLst>
          <pc:docMk/>
          <pc:sldMk cId="4065223815" sldId="26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68E2205-C5ED-4B91-BB09-E6CECADAA917}" type="datetimeFigureOut">
              <a:rPr lang="en-IN" smtClean="0"/>
              <a:t>23-01-2022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97004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E2205-C5ED-4B91-BB09-E6CECADAA917}"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932823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8E2205-C5ED-4B91-BB09-E6CECADAA917}" type="datetimeFigureOut">
              <a:rPr lang="en-IN" smtClean="0"/>
              <a:t>23-01-2022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3430033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8E2205-C5ED-4B91-BB09-E6CECADAA917}" type="datetimeFigureOut">
              <a:rPr lang="en-IN" smtClean="0"/>
              <a:t>23-01-2022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204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68E2205-C5ED-4B91-BB09-E6CECADAA917}" type="datetimeFigureOut">
              <a:rPr lang="en-IN" smtClean="0"/>
              <a:t>23-01-2022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870372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8E2205-C5ED-4B91-BB09-E6CECADAA917}"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4284839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8E2205-C5ED-4B91-BB09-E6CECADAA917}"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968305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E2205-C5ED-4B91-BB09-E6CECADAA917}"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1406841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68E2205-C5ED-4B91-BB09-E6CECADAA917}" type="datetimeFigureOut">
              <a:rPr lang="en-IN" smtClean="0"/>
              <a:t>23-01-2022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167479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E2205-C5ED-4B91-BB09-E6CECADAA917}"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8976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68E2205-C5ED-4B91-BB09-E6CECADAA917}" type="datetimeFigureOut">
              <a:rPr lang="en-IN" smtClean="0"/>
              <a:t>23-01-2022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428420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8E2205-C5ED-4B91-BB09-E6CECADAA917}"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85412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8E2205-C5ED-4B91-BB09-E6CECADAA917}"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59351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8E2205-C5ED-4B91-BB09-E6CECADAA917}"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250003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E2205-C5ED-4B91-BB09-E6CECADAA917}" type="datetimeFigureOut">
              <a:rPr lang="en-IN" smtClean="0"/>
              <a:t>23-01-2022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427176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E2205-C5ED-4B91-BB09-E6CECADAA917}"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150986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E2205-C5ED-4B91-BB09-E6CECADAA917}"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E62EB1-8D35-454C-B22E-9035FFC2FB0B}" type="slidenum">
              <a:rPr lang="en-IN" smtClean="0"/>
              <a:t>‹#›</a:t>
            </a:fld>
            <a:endParaRPr lang="en-IN"/>
          </a:p>
        </p:txBody>
      </p:sp>
    </p:spTree>
    <p:extLst>
      <p:ext uri="{BB962C8B-B14F-4D97-AF65-F5344CB8AC3E}">
        <p14:creationId xmlns:p14="http://schemas.microsoft.com/office/powerpoint/2010/main" val="43346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8E2205-C5ED-4B91-BB09-E6CECADAA917}" type="datetimeFigureOut">
              <a:rPr lang="en-IN" smtClean="0"/>
              <a:t>23-01-2022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E62EB1-8D35-454C-B22E-9035FFC2FB0B}" type="slidenum">
              <a:rPr lang="en-IN" smtClean="0"/>
              <a:t>‹#›</a:t>
            </a:fld>
            <a:endParaRPr lang="en-IN"/>
          </a:p>
        </p:txBody>
      </p:sp>
    </p:spTree>
    <p:extLst>
      <p:ext uri="{BB962C8B-B14F-4D97-AF65-F5344CB8AC3E}">
        <p14:creationId xmlns:p14="http://schemas.microsoft.com/office/powerpoint/2010/main" val="207959554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1849-7204-4825-A442-F10F9743A61A}"/>
              </a:ext>
            </a:extLst>
          </p:cNvPr>
          <p:cNvSpPr>
            <a:spLocks noGrp="1"/>
          </p:cNvSpPr>
          <p:nvPr>
            <p:ph type="ctrTitle"/>
          </p:nvPr>
        </p:nvSpPr>
        <p:spPr>
          <a:xfrm>
            <a:off x="1194047" y="1020934"/>
            <a:ext cx="9448800" cy="3153792"/>
          </a:xfrm>
        </p:spPr>
        <p:txBody>
          <a:bodyPr>
            <a:normAutofit/>
          </a:bodyPr>
          <a:lstStyle/>
          <a:p>
            <a:r>
              <a:rPr lang="en-US" dirty="0"/>
              <a:t>Parking reservation and management system</a:t>
            </a:r>
            <a:endParaRPr lang="en-IN" dirty="0"/>
          </a:p>
        </p:txBody>
      </p:sp>
      <p:sp>
        <p:nvSpPr>
          <p:cNvPr id="3" name="Subtitle 2">
            <a:extLst>
              <a:ext uri="{FF2B5EF4-FFF2-40B4-BE49-F238E27FC236}">
                <a16:creationId xmlns:a16="http://schemas.microsoft.com/office/drawing/2014/main" id="{C7F5F932-E840-4331-BF1D-39A6E7C2EC2F}"/>
              </a:ext>
            </a:extLst>
          </p:cNvPr>
          <p:cNvSpPr>
            <a:spLocks noGrp="1"/>
          </p:cNvSpPr>
          <p:nvPr>
            <p:ph type="subTitle" idx="1"/>
          </p:nvPr>
        </p:nvSpPr>
        <p:spPr>
          <a:xfrm>
            <a:off x="1371600" y="4174726"/>
            <a:ext cx="9448800" cy="1250517"/>
          </a:xfrm>
        </p:spPr>
        <p:txBody>
          <a:bodyPr>
            <a:normAutofit/>
          </a:bodyPr>
          <a:lstStyle/>
          <a:p>
            <a:r>
              <a:rPr lang="en-US" dirty="0"/>
              <a:t>BY: SAISHEASHAN SN (RA2111013010005)</a:t>
            </a:r>
          </a:p>
          <a:p>
            <a:r>
              <a:rPr lang="en-US" dirty="0"/>
              <a:t>NISHOK VARSHAN M(RA2111013010010)</a:t>
            </a:r>
          </a:p>
          <a:p>
            <a:r>
              <a:rPr lang="en-IN" dirty="0"/>
              <a:t>PROFESSOR: HEMA M </a:t>
            </a:r>
          </a:p>
        </p:txBody>
      </p:sp>
      <p:pic>
        <p:nvPicPr>
          <p:cNvPr id="4" name="Picture 3">
            <a:extLst>
              <a:ext uri="{FF2B5EF4-FFF2-40B4-BE49-F238E27FC236}">
                <a16:creationId xmlns:a16="http://schemas.microsoft.com/office/drawing/2014/main" id="{534CAEF4-F604-4482-BFA5-26D6355A2C93}"/>
              </a:ext>
            </a:extLst>
          </p:cNvPr>
          <p:cNvPicPr>
            <a:picLocks noChangeAspect="1"/>
          </p:cNvPicPr>
          <p:nvPr/>
        </p:nvPicPr>
        <p:blipFill>
          <a:blip r:embed="rId3"/>
          <a:stretch>
            <a:fillRect/>
          </a:stretch>
        </p:blipFill>
        <p:spPr>
          <a:xfrm>
            <a:off x="8473662" y="228600"/>
            <a:ext cx="2674398" cy="1379220"/>
          </a:xfrm>
          <a:prstGeom prst="rect">
            <a:avLst/>
          </a:prstGeom>
        </p:spPr>
      </p:pic>
    </p:spTree>
    <p:extLst>
      <p:ext uri="{BB962C8B-B14F-4D97-AF65-F5344CB8AC3E}">
        <p14:creationId xmlns:p14="http://schemas.microsoft.com/office/powerpoint/2010/main" val="1332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AE3DA2-EAEA-459E-AD39-0CFBDAF85651}"/>
              </a:ext>
            </a:extLst>
          </p:cNvPr>
          <p:cNvPicPr>
            <a:picLocks noChangeAspect="1"/>
          </p:cNvPicPr>
          <p:nvPr/>
        </p:nvPicPr>
        <p:blipFill rotWithShape="1">
          <a:blip r:embed="rId3">
            <a:extLst>
              <a:ext uri="{28A0092B-C50C-407E-A947-70E740481C1C}">
                <a14:useLocalDpi xmlns:a14="http://schemas.microsoft.com/office/drawing/2010/main" val="0"/>
              </a:ext>
            </a:extLst>
          </a:blip>
          <a:srcRect l="19999" t="15767" r="1501" b="4077"/>
          <a:stretch/>
        </p:blipFill>
        <p:spPr>
          <a:xfrm>
            <a:off x="1752600" y="1257300"/>
            <a:ext cx="7861938" cy="4838700"/>
          </a:xfrm>
          <a:prstGeom prst="rect">
            <a:avLst/>
          </a:prstGeom>
        </p:spPr>
      </p:pic>
    </p:spTree>
    <p:extLst>
      <p:ext uri="{BB962C8B-B14F-4D97-AF65-F5344CB8AC3E}">
        <p14:creationId xmlns:p14="http://schemas.microsoft.com/office/powerpoint/2010/main" val="53030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F3C72-98C9-43D2-9BE8-20ABB8CE2AC5}"/>
              </a:ext>
            </a:extLst>
          </p:cNvPr>
          <p:cNvPicPr>
            <a:picLocks noChangeAspect="1"/>
          </p:cNvPicPr>
          <p:nvPr/>
        </p:nvPicPr>
        <p:blipFill rotWithShape="1">
          <a:blip r:embed="rId3">
            <a:extLst>
              <a:ext uri="{28A0092B-C50C-407E-A947-70E740481C1C}">
                <a14:useLocalDpi xmlns:a14="http://schemas.microsoft.com/office/drawing/2010/main" val="0"/>
              </a:ext>
            </a:extLst>
          </a:blip>
          <a:srcRect l="4587" t="15490" r="34612" b="13386"/>
          <a:stretch/>
        </p:blipFill>
        <p:spPr>
          <a:xfrm>
            <a:off x="2183671" y="1730862"/>
            <a:ext cx="7412856" cy="4651899"/>
          </a:xfrm>
          <a:prstGeom prst="rect">
            <a:avLst/>
          </a:prstGeom>
        </p:spPr>
      </p:pic>
      <p:sp>
        <p:nvSpPr>
          <p:cNvPr id="4" name="TextBox 3">
            <a:extLst>
              <a:ext uri="{FF2B5EF4-FFF2-40B4-BE49-F238E27FC236}">
                <a16:creationId xmlns:a16="http://schemas.microsoft.com/office/drawing/2014/main" id="{96CA8774-924D-46D2-8E8F-C42FBFA4B605}"/>
              </a:ext>
            </a:extLst>
          </p:cNvPr>
          <p:cNvSpPr txBox="1"/>
          <p:nvPr/>
        </p:nvSpPr>
        <p:spPr>
          <a:xfrm>
            <a:off x="4231533" y="1021402"/>
            <a:ext cx="4250988" cy="584775"/>
          </a:xfrm>
          <a:prstGeom prst="rect">
            <a:avLst/>
          </a:prstGeom>
          <a:noFill/>
        </p:spPr>
        <p:txBody>
          <a:bodyPr wrap="square" rtlCol="0">
            <a:spAutoFit/>
          </a:bodyPr>
          <a:lstStyle/>
          <a:p>
            <a:r>
              <a:rPr lang="en-US" sz="3200" dirty="0"/>
              <a:t>File: details.txt</a:t>
            </a:r>
            <a:endParaRPr lang="en-IN" sz="3200" dirty="0"/>
          </a:p>
        </p:txBody>
      </p:sp>
    </p:spTree>
    <p:extLst>
      <p:ext uri="{BB962C8B-B14F-4D97-AF65-F5344CB8AC3E}">
        <p14:creationId xmlns:p14="http://schemas.microsoft.com/office/powerpoint/2010/main" val="86641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34AE-D576-47C4-A57D-50883A0152B2}"/>
              </a:ext>
            </a:extLst>
          </p:cNvPr>
          <p:cNvSpPr>
            <a:spLocks noGrp="1"/>
          </p:cNvSpPr>
          <p:nvPr>
            <p:ph type="title"/>
          </p:nvPr>
        </p:nvSpPr>
        <p:spPr/>
        <p:txBody>
          <a:bodyPr/>
          <a:lstStyle/>
          <a:p>
            <a:r>
              <a:rPr lang="en-US" dirty="0"/>
              <a:t>	Advantage of this program</a:t>
            </a:r>
            <a:endParaRPr lang="en-IN" dirty="0"/>
          </a:p>
        </p:txBody>
      </p:sp>
      <p:sp>
        <p:nvSpPr>
          <p:cNvPr id="3" name="TextBox 2">
            <a:extLst>
              <a:ext uri="{FF2B5EF4-FFF2-40B4-BE49-F238E27FC236}">
                <a16:creationId xmlns:a16="http://schemas.microsoft.com/office/drawing/2014/main" id="{28E9F1A7-67C5-4D9B-A3C5-74B3FB4E4045}"/>
              </a:ext>
            </a:extLst>
          </p:cNvPr>
          <p:cNvSpPr txBox="1"/>
          <p:nvPr/>
        </p:nvSpPr>
        <p:spPr>
          <a:xfrm>
            <a:off x="221942" y="2663301"/>
            <a:ext cx="11896077" cy="4862870"/>
          </a:xfrm>
          <a:prstGeom prst="rect">
            <a:avLst/>
          </a:prstGeom>
          <a:noFill/>
        </p:spPr>
        <p:txBody>
          <a:bodyPr wrap="square" rtlCol="0">
            <a:spAutoFit/>
          </a:bodyPr>
          <a:lstStyle/>
          <a:p>
            <a:pPr marL="285750" indent="-285750">
              <a:buFont typeface="Arial" panose="020B0604020202020204" pitchFamily="34" charset="0"/>
              <a:buChar char="•"/>
            </a:pPr>
            <a:r>
              <a:rPr lang="en-US" sz="3200" dirty="0"/>
              <a:t>The program is easy to code and execute</a:t>
            </a:r>
          </a:p>
          <a:p>
            <a:pPr marL="285750" indent="-285750">
              <a:buFont typeface="Arial" panose="020B0604020202020204" pitchFamily="34" charset="0"/>
              <a:buChar char="•"/>
            </a:pPr>
            <a:r>
              <a:rPr lang="en-US" sz="3200" dirty="0"/>
              <a:t>This does not require any external machine to work</a:t>
            </a:r>
          </a:p>
          <a:p>
            <a:pPr marL="285750" indent="-285750">
              <a:buFont typeface="Arial" panose="020B0604020202020204" pitchFamily="34" charset="0"/>
              <a:buChar char="•"/>
            </a:pPr>
            <a:r>
              <a:rPr lang="en-US" sz="3200" dirty="0"/>
              <a:t>This is purely software based </a:t>
            </a:r>
          </a:p>
          <a:p>
            <a:pPr marL="285750" indent="-285750">
              <a:buFont typeface="Arial" panose="020B0604020202020204" pitchFamily="34" charset="0"/>
              <a:buChar char="•"/>
            </a:pPr>
            <a:r>
              <a:rPr lang="en-US" sz="3200" dirty="0"/>
              <a:t>This requires supervision of a person ,thus provides employment</a:t>
            </a:r>
          </a:p>
          <a:p>
            <a:pPr marL="285750" indent="-285750">
              <a:buFont typeface="Arial" panose="020B0604020202020204" pitchFamily="34" charset="0"/>
              <a:buChar char="•"/>
            </a:pPr>
            <a:r>
              <a:rPr lang="en-US" sz="3200" dirty="0"/>
              <a:t>This helps us saving time in crowded market place by booking a parking lot very early thus saving time.</a:t>
            </a:r>
          </a:p>
          <a:p>
            <a:pPr marL="285750" indent="-285750">
              <a:buFont typeface="Arial" panose="020B0604020202020204" pitchFamily="34" charset="0"/>
              <a:buChar char="•"/>
            </a:pPr>
            <a:r>
              <a:rPr lang="en-US" sz="3200" dirty="0"/>
              <a:t>This is cost efficient.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4643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F723-8528-4843-AA00-E0362DE5E48D}"/>
              </a:ext>
            </a:extLst>
          </p:cNvPr>
          <p:cNvSpPr>
            <a:spLocks noGrp="1"/>
          </p:cNvSpPr>
          <p:nvPr>
            <p:ph type="title"/>
          </p:nvPr>
        </p:nvSpPr>
        <p:spPr>
          <a:xfrm>
            <a:off x="1790700" y="2007246"/>
            <a:ext cx="8610600" cy="3585685"/>
          </a:xfrm>
        </p:spPr>
        <p:txBody>
          <a:bodyPr/>
          <a:lstStyle/>
          <a:p>
            <a:pPr algn="ctr"/>
            <a:r>
              <a:rPr lang="en-US" dirty="0"/>
              <a:t>Thank you </a:t>
            </a:r>
            <a:endParaRPr lang="en-IN" dirty="0"/>
          </a:p>
        </p:txBody>
      </p:sp>
    </p:spTree>
    <p:extLst>
      <p:ext uri="{BB962C8B-B14F-4D97-AF65-F5344CB8AC3E}">
        <p14:creationId xmlns:p14="http://schemas.microsoft.com/office/powerpoint/2010/main" val="53200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A31A-E915-436A-A4DA-E0CBF4B30C19}"/>
              </a:ext>
            </a:extLst>
          </p:cNvPr>
          <p:cNvSpPr>
            <a:spLocks noGrp="1"/>
          </p:cNvSpPr>
          <p:nvPr>
            <p:ph type="title"/>
          </p:nvPr>
        </p:nvSpPr>
        <p:spPr>
          <a:xfrm>
            <a:off x="205666" y="1110602"/>
            <a:ext cx="8610600" cy="1293028"/>
          </a:xfrm>
        </p:spPr>
        <p:txBody>
          <a:bodyPr/>
          <a:lstStyle/>
          <a:p>
            <a:pPr algn="l"/>
            <a:r>
              <a:rPr lang="en-US" dirty="0"/>
              <a:t>Abstract of the project</a:t>
            </a:r>
            <a:endParaRPr lang="en-IN" dirty="0"/>
          </a:p>
        </p:txBody>
      </p:sp>
      <p:sp>
        <p:nvSpPr>
          <p:cNvPr id="4" name="TextBox 3">
            <a:extLst>
              <a:ext uri="{FF2B5EF4-FFF2-40B4-BE49-F238E27FC236}">
                <a16:creationId xmlns:a16="http://schemas.microsoft.com/office/drawing/2014/main" id="{E97FFC73-6ABF-479D-A980-2686BEE93DA5}"/>
              </a:ext>
            </a:extLst>
          </p:cNvPr>
          <p:cNvSpPr txBox="1"/>
          <p:nvPr/>
        </p:nvSpPr>
        <p:spPr>
          <a:xfrm>
            <a:off x="68801" y="2333685"/>
            <a:ext cx="11717045" cy="452431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This project is about parking  reservation and management system.</a:t>
            </a:r>
          </a:p>
          <a:p>
            <a:pPr marL="285750" indent="-285750">
              <a:buFont typeface="Arial" panose="020B0604020202020204" pitchFamily="34" charset="0"/>
              <a:buChar char="•"/>
            </a:pPr>
            <a:r>
              <a:rPr lang="en-US" dirty="0"/>
              <a:t>We can use this project to reserve parking in crowded market place , which saves us time to find the parking place.</a:t>
            </a:r>
          </a:p>
          <a:p>
            <a:pPr marL="285750" indent="-285750">
              <a:buFont typeface="Arial" panose="020B0604020202020204" pitchFamily="34" charset="0"/>
              <a:buChar char="•"/>
            </a:pPr>
            <a:r>
              <a:rPr lang="en-US" dirty="0"/>
              <a:t>Along with how much money has been made by the particular lot at any particular time/day/year.</a:t>
            </a:r>
          </a:p>
          <a:p>
            <a:pPr marL="285750" indent="-285750">
              <a:buFont typeface="Arial" panose="020B0604020202020204" pitchFamily="34" charset="0"/>
              <a:buChar char="•"/>
            </a:pPr>
            <a:r>
              <a:rPr lang="en-US" dirty="0"/>
              <a:t>The project uses the concepts of void function, switch , loops and flow control and operations.</a:t>
            </a:r>
          </a:p>
          <a:p>
            <a:pPr marL="285750" indent="-285750">
              <a:buFont typeface="Arial" panose="020B0604020202020204" pitchFamily="34" charset="0"/>
              <a:buChar char="•"/>
            </a:pPr>
            <a:r>
              <a:rPr lang="en-US" dirty="0"/>
              <a:t>Vehicle Parking Management System is based on the concept to generate Parking Vehicle’s records &amp; update it. </a:t>
            </a:r>
          </a:p>
          <a:p>
            <a:pPr marL="285750" indent="-285750">
              <a:buFont typeface="Arial" panose="020B0604020202020204" pitchFamily="34" charset="0"/>
              <a:buChar char="•"/>
            </a:pPr>
            <a:r>
              <a:rPr lang="en-US" dirty="0"/>
              <a:t> Here User can add Vehicle detail (Vehicle type) in the program and it’s not time-consuming. This System makes easy to store records of each(Arrival &amp; Departures of vehicles). </a:t>
            </a:r>
          </a:p>
          <a:p>
            <a:pPr marL="285750" indent="-285750">
              <a:buFont typeface="Arial" panose="020B0604020202020204" pitchFamily="34" charset="0"/>
              <a:buChar char="•"/>
            </a:pPr>
            <a:r>
              <a:rPr lang="en-US" dirty="0"/>
              <a:t>The whole project is designed in ‘C’ language and different variables and strings have been used for the development of this project. </a:t>
            </a:r>
          </a:p>
          <a:p>
            <a:pPr marL="285750" indent="-285750">
              <a:buFont typeface="Arial" panose="020B0604020202020204" pitchFamily="34" charset="0"/>
              <a:buChar char="•"/>
            </a:pPr>
            <a:r>
              <a:rPr lang="en-US" dirty="0"/>
              <a:t>This mini project is easy to operate and understand by the users. This simple mini project in C, built as a console application without using any graphics features.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8136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48712-897D-4EA5-9562-ED92C2C76888}"/>
              </a:ext>
            </a:extLst>
          </p:cNvPr>
          <p:cNvSpPr txBox="1"/>
          <p:nvPr/>
        </p:nvSpPr>
        <p:spPr>
          <a:xfrm>
            <a:off x="177554" y="1669002"/>
            <a:ext cx="11833934" cy="646331"/>
          </a:xfrm>
          <a:prstGeom prst="rect">
            <a:avLst/>
          </a:prstGeom>
          <a:noFill/>
        </p:spPr>
        <p:txBody>
          <a:bodyPr wrap="square" rtlCol="0">
            <a:spAutoFit/>
          </a:bodyPr>
          <a:lstStyle/>
          <a:p>
            <a:endParaRPr lang="en-IN" dirty="0"/>
          </a:p>
          <a:p>
            <a:r>
              <a:rPr lang="en-IN" dirty="0"/>
              <a:t> </a:t>
            </a:r>
            <a:endParaRPr lang="en-US" dirty="0"/>
          </a:p>
        </p:txBody>
      </p:sp>
      <p:sp>
        <p:nvSpPr>
          <p:cNvPr id="4" name="TextBox 3">
            <a:extLst>
              <a:ext uri="{FF2B5EF4-FFF2-40B4-BE49-F238E27FC236}">
                <a16:creationId xmlns:a16="http://schemas.microsoft.com/office/drawing/2014/main" id="{E61F1E0B-0A98-4B03-AE00-D2D96E7FEF6F}"/>
              </a:ext>
            </a:extLst>
          </p:cNvPr>
          <p:cNvSpPr txBox="1"/>
          <p:nvPr/>
        </p:nvSpPr>
        <p:spPr>
          <a:xfrm>
            <a:off x="3837373" y="1299670"/>
            <a:ext cx="6094520" cy="646331"/>
          </a:xfrm>
          <a:prstGeom prst="rect">
            <a:avLst/>
          </a:prstGeom>
          <a:noFill/>
        </p:spPr>
        <p:txBody>
          <a:bodyPr wrap="square">
            <a:spAutoFit/>
          </a:bodyPr>
          <a:lstStyle/>
          <a:p>
            <a:r>
              <a:rPr lang="en-IN" sz="3600" dirty="0"/>
              <a:t>Working of the project</a:t>
            </a:r>
          </a:p>
        </p:txBody>
      </p:sp>
      <p:sp>
        <p:nvSpPr>
          <p:cNvPr id="6" name="TextBox 5">
            <a:extLst>
              <a:ext uri="{FF2B5EF4-FFF2-40B4-BE49-F238E27FC236}">
                <a16:creationId xmlns:a16="http://schemas.microsoft.com/office/drawing/2014/main" id="{C4E75A8B-1971-4D8F-B841-171C65B4F1E8}"/>
              </a:ext>
            </a:extLst>
          </p:cNvPr>
          <p:cNvSpPr txBox="1"/>
          <p:nvPr/>
        </p:nvSpPr>
        <p:spPr>
          <a:xfrm>
            <a:off x="559293" y="2618913"/>
            <a:ext cx="1035136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project is made of c programming concepts such as functions , loops, switch case      </a:t>
            </a:r>
            <a:r>
              <a:rPr lang="en-US" dirty="0" err="1"/>
              <a:t>etc</a:t>
            </a:r>
            <a:r>
              <a:rPr lang="en-IN" dirty="0"/>
              <a:t>.</a:t>
            </a:r>
            <a:endParaRPr lang="en-US" dirty="0"/>
          </a:p>
          <a:p>
            <a:pPr marL="285750" indent="-285750">
              <a:buFont typeface="Arial" panose="020B0604020202020204" pitchFamily="34" charset="0"/>
              <a:buChar char="•"/>
            </a:pPr>
            <a:r>
              <a:rPr lang="en-US" dirty="0"/>
              <a:t>When the output is received, it gives us 2 options, one being login as admin and other being sign in or sign up as user.</a:t>
            </a:r>
          </a:p>
          <a:p>
            <a:pPr marL="342900" indent="-342900">
              <a:buFont typeface="+mj-lt"/>
              <a:buAutoNum type="arabicPeriod"/>
            </a:pPr>
            <a:r>
              <a:rPr lang="en-US" dirty="0"/>
              <a:t>When admin is chosen , first we have to enter name and password as admin</a:t>
            </a:r>
          </a:p>
          <a:p>
            <a:pPr marL="342900" indent="-342900">
              <a:buFont typeface="+mj-lt"/>
              <a:buAutoNum type="arabicPeriod"/>
            </a:pPr>
            <a:r>
              <a:rPr lang="en-US" dirty="0"/>
              <a:t>We enter the admin interface. Here I can print the bill for the car/bike parked in the lot.</a:t>
            </a:r>
          </a:p>
          <a:p>
            <a:pPr marL="342900" indent="-342900">
              <a:buFont typeface="Arial" panose="020B0604020202020204" pitchFamily="34" charset="0"/>
              <a:buChar char="•"/>
            </a:pPr>
            <a:r>
              <a:rPr lang="en-US" dirty="0"/>
              <a:t>If we sign up and sign in by choosing 2</a:t>
            </a:r>
            <a:r>
              <a:rPr lang="en-US" baseline="30000" dirty="0"/>
              <a:t>nd</a:t>
            </a:r>
            <a:r>
              <a:rPr lang="en-US" dirty="0"/>
              <a:t> option.</a:t>
            </a:r>
          </a:p>
          <a:p>
            <a:pPr marL="342900" indent="-342900">
              <a:buFont typeface="+mj-lt"/>
              <a:buAutoNum type="arabicPeriod"/>
            </a:pPr>
            <a:r>
              <a:rPr lang="en-US" dirty="0"/>
              <a:t>We enter user interface.</a:t>
            </a:r>
          </a:p>
          <a:p>
            <a:pPr marL="342900" indent="-342900">
              <a:buFont typeface="+mj-lt"/>
              <a:buAutoNum type="arabicPeriod"/>
            </a:pPr>
            <a:r>
              <a:rPr lang="en-US" dirty="0"/>
              <a:t>This is where the user can choose the type of vehicle and also the lot no they want to park</a:t>
            </a:r>
          </a:p>
          <a:p>
            <a:pPr marL="342900" indent="-342900">
              <a:buFont typeface="+mj-lt"/>
              <a:buAutoNum type="arabicPeriod"/>
            </a:pPr>
            <a:r>
              <a:rPr lang="en-US" dirty="0"/>
              <a:t>Car is designated lot no 1to 5 and bike is designated lot 6 to 10.</a:t>
            </a:r>
          </a:p>
        </p:txBody>
      </p:sp>
    </p:spTree>
    <p:extLst>
      <p:ext uri="{BB962C8B-B14F-4D97-AF65-F5344CB8AC3E}">
        <p14:creationId xmlns:p14="http://schemas.microsoft.com/office/powerpoint/2010/main" val="181557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33FF-AE18-41C2-AE0A-93465FF23099}"/>
              </a:ext>
            </a:extLst>
          </p:cNvPr>
          <p:cNvSpPr>
            <a:spLocks noGrp="1"/>
          </p:cNvSpPr>
          <p:nvPr>
            <p:ph type="title"/>
          </p:nvPr>
        </p:nvSpPr>
        <p:spPr/>
        <p:txBody>
          <a:bodyPr/>
          <a:lstStyle/>
          <a:p>
            <a:r>
              <a:rPr lang="en-US"/>
              <a:t>Admin LOGIN</a:t>
            </a:r>
            <a:endParaRPr lang="en-IN" dirty="0"/>
          </a:p>
        </p:txBody>
      </p:sp>
      <p:sp>
        <p:nvSpPr>
          <p:cNvPr id="3" name="Content Placeholder 2">
            <a:extLst>
              <a:ext uri="{FF2B5EF4-FFF2-40B4-BE49-F238E27FC236}">
                <a16:creationId xmlns:a16="http://schemas.microsoft.com/office/drawing/2014/main" id="{C8C483E0-6A05-4942-A6E7-6961019CC372}"/>
              </a:ext>
            </a:extLst>
          </p:cNvPr>
          <p:cNvSpPr>
            <a:spLocks noGrp="1"/>
          </p:cNvSpPr>
          <p:nvPr>
            <p:ph idx="1"/>
          </p:nvPr>
        </p:nvSpPr>
        <p:spPr/>
        <p:txBody>
          <a:bodyPr>
            <a:normAutofit fontScale="85000" lnSpcReduction="20000"/>
          </a:bodyPr>
          <a:lstStyle/>
          <a:p>
            <a:pPr lvl="1"/>
            <a:r>
              <a:rPr lang="en-US" dirty="0"/>
              <a:t>In this project we take 2  type of vehicles(car, bike)</a:t>
            </a:r>
            <a:r>
              <a:rPr lang="en-IN" dirty="0"/>
              <a:t>.</a:t>
            </a:r>
          </a:p>
          <a:p>
            <a:pPr lvl="1"/>
            <a:r>
              <a:rPr lang="en-IN" dirty="0"/>
              <a:t>The advantage of this project is we can see what particular type of vehicle went out what time and how much is paid.</a:t>
            </a:r>
          </a:p>
          <a:p>
            <a:pPr lvl="1"/>
            <a:r>
              <a:rPr lang="en-IN" dirty="0"/>
              <a:t>This information also helps in surveillance of the no of vehicle entering and exiting the parking</a:t>
            </a:r>
          </a:p>
          <a:p>
            <a:pPr lvl="1"/>
            <a:r>
              <a:rPr lang="en-IN" dirty="0"/>
              <a:t>When the program is executed we get 6 choices:</a:t>
            </a:r>
          </a:p>
          <a:p>
            <a:pPr marL="914400" lvl="1" indent="-457200" algn="just">
              <a:buFont typeface="+mj-lt"/>
              <a:buAutoNum type="arabicPeriod"/>
            </a:pPr>
            <a:r>
              <a:rPr lang="en-IN" dirty="0"/>
              <a:t>The first choice is for car/jeep</a:t>
            </a:r>
          </a:p>
          <a:p>
            <a:pPr marL="914400" lvl="1" indent="-457200" algn="just">
              <a:buFont typeface="+mj-lt"/>
              <a:buAutoNum type="arabicPeriod"/>
            </a:pPr>
            <a:r>
              <a:rPr lang="en-IN" dirty="0"/>
              <a:t>Second choice is for bike/cycle</a:t>
            </a:r>
          </a:p>
          <a:p>
            <a:pPr marL="914400" lvl="1" indent="-457200" algn="just">
              <a:buFont typeface="+mj-lt"/>
              <a:buAutoNum type="arabicPeriod"/>
            </a:pPr>
            <a:r>
              <a:rPr lang="en-IN" dirty="0"/>
              <a:t>The third choice is for checking status</a:t>
            </a:r>
          </a:p>
          <a:p>
            <a:pPr marL="914400" lvl="1" indent="-457200" algn="just">
              <a:buFont typeface="+mj-lt"/>
              <a:buAutoNum type="arabicPeriod"/>
            </a:pPr>
            <a:r>
              <a:rPr lang="en-IN" dirty="0"/>
              <a:t>Is to clear the data </a:t>
            </a:r>
          </a:p>
          <a:p>
            <a:pPr marL="914400" lvl="1" indent="-457200" algn="just">
              <a:buFont typeface="+mj-lt"/>
              <a:buAutoNum type="arabicPeriod"/>
            </a:pPr>
            <a:r>
              <a:rPr lang="en-IN" dirty="0"/>
              <a:t>The last choice is to exit</a:t>
            </a:r>
          </a:p>
          <a:p>
            <a:pPr lvl="1" algn="just"/>
            <a:r>
              <a:rPr lang="en-IN" dirty="0"/>
              <a:t>When the respective choices for vehicles are chosen in the output we can see that the number of vehicles are added and the fare for the particular vehicle is also displayed.</a:t>
            </a:r>
          </a:p>
          <a:p>
            <a:pPr lvl="1"/>
            <a:r>
              <a:rPr lang="en-IN" dirty="0"/>
              <a:t>This keeps on increasing as the vehicles come in.</a:t>
            </a:r>
          </a:p>
          <a:p>
            <a:pPr lvl="1"/>
            <a:r>
              <a:rPr lang="en-IN" dirty="0"/>
              <a:t>The person can book his parking site before time </a:t>
            </a:r>
          </a:p>
          <a:p>
            <a:pPr lvl="1"/>
            <a:r>
              <a:rPr lang="en-IN" dirty="0"/>
              <a:t>In the end of the day the number of vehicles entering and the fare for each of them can be stored.</a:t>
            </a:r>
          </a:p>
          <a:p>
            <a:pPr lvl="1"/>
            <a:r>
              <a:rPr lang="en-IN" dirty="0"/>
              <a:t>The bill is stored in the file called old transaction.</a:t>
            </a:r>
            <a:endParaRPr lang="en-US" dirty="0"/>
          </a:p>
          <a:p>
            <a:pPr marL="457200" lvl="1" indent="0">
              <a:buNone/>
            </a:pPr>
            <a:endParaRPr lang="en-IN" dirty="0"/>
          </a:p>
        </p:txBody>
      </p:sp>
    </p:spTree>
    <p:extLst>
      <p:ext uri="{BB962C8B-B14F-4D97-AF65-F5344CB8AC3E}">
        <p14:creationId xmlns:p14="http://schemas.microsoft.com/office/powerpoint/2010/main" val="145848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683745-D7CC-4195-8AAE-366809CF9AA8}"/>
              </a:ext>
            </a:extLst>
          </p:cNvPr>
          <p:cNvPicPr>
            <a:picLocks noChangeAspect="1"/>
          </p:cNvPicPr>
          <p:nvPr/>
        </p:nvPicPr>
        <p:blipFill rotWithShape="1">
          <a:blip r:embed="rId3">
            <a:extLst>
              <a:ext uri="{28A0092B-C50C-407E-A947-70E740481C1C}">
                <a14:useLocalDpi xmlns:a14="http://schemas.microsoft.com/office/drawing/2010/main" val="0"/>
              </a:ext>
            </a:extLst>
          </a:blip>
          <a:srcRect l="20095" t="15761" r="3371" b="8228"/>
          <a:stretch/>
        </p:blipFill>
        <p:spPr>
          <a:xfrm>
            <a:off x="1672109" y="1691122"/>
            <a:ext cx="8199120" cy="4648200"/>
          </a:xfrm>
          <a:prstGeom prst="rect">
            <a:avLst/>
          </a:prstGeom>
          <a:blipFill>
            <a:blip r:embed="rId2"/>
            <a:tile tx="0" ty="0" sx="100000" sy="100000" flip="none" algn="tl"/>
          </a:blipFill>
        </p:spPr>
      </p:pic>
      <p:sp>
        <p:nvSpPr>
          <p:cNvPr id="2" name="TextBox 1">
            <a:extLst>
              <a:ext uri="{FF2B5EF4-FFF2-40B4-BE49-F238E27FC236}">
                <a16:creationId xmlns:a16="http://schemas.microsoft.com/office/drawing/2014/main" id="{F3065B84-4767-4F24-8F57-F2C8E5F4A967}"/>
              </a:ext>
            </a:extLst>
          </p:cNvPr>
          <p:cNvSpPr txBox="1"/>
          <p:nvPr/>
        </p:nvSpPr>
        <p:spPr>
          <a:xfrm>
            <a:off x="3923930" y="860125"/>
            <a:ext cx="3178206" cy="830997"/>
          </a:xfrm>
          <a:prstGeom prst="rect">
            <a:avLst/>
          </a:prstGeom>
          <a:noFill/>
        </p:spPr>
        <p:txBody>
          <a:bodyPr wrap="square" rtlCol="0">
            <a:spAutoFit/>
          </a:bodyPr>
          <a:lstStyle/>
          <a:p>
            <a:r>
              <a:rPr lang="en-US" sz="2400" dirty="0"/>
              <a:t>OUTPUT: ADMIN LOGIN</a:t>
            </a:r>
            <a:endParaRPr lang="en-IN" sz="2400" dirty="0"/>
          </a:p>
        </p:txBody>
      </p:sp>
    </p:spTree>
    <p:extLst>
      <p:ext uri="{BB962C8B-B14F-4D97-AF65-F5344CB8AC3E}">
        <p14:creationId xmlns:p14="http://schemas.microsoft.com/office/powerpoint/2010/main" val="48726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9277E4-A59F-4677-94F0-0777ACD0EF45}"/>
              </a:ext>
            </a:extLst>
          </p:cNvPr>
          <p:cNvPicPr>
            <a:picLocks noChangeAspect="1"/>
          </p:cNvPicPr>
          <p:nvPr/>
        </p:nvPicPr>
        <p:blipFill rotWithShape="1">
          <a:blip r:embed="rId3">
            <a:extLst>
              <a:ext uri="{28A0092B-C50C-407E-A947-70E740481C1C}">
                <a14:useLocalDpi xmlns:a14="http://schemas.microsoft.com/office/drawing/2010/main" val="0"/>
              </a:ext>
            </a:extLst>
          </a:blip>
          <a:srcRect l="2936" t="38022" r="31845" b="1712"/>
          <a:stretch/>
        </p:blipFill>
        <p:spPr>
          <a:xfrm>
            <a:off x="1717356" y="1420238"/>
            <a:ext cx="8195129" cy="4737370"/>
          </a:xfrm>
          <a:prstGeom prst="rect">
            <a:avLst/>
          </a:prstGeom>
        </p:spPr>
      </p:pic>
    </p:spTree>
    <p:extLst>
      <p:ext uri="{BB962C8B-B14F-4D97-AF65-F5344CB8AC3E}">
        <p14:creationId xmlns:p14="http://schemas.microsoft.com/office/powerpoint/2010/main" val="321603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2339D6-747F-423C-8BF4-A4F902648E02}"/>
              </a:ext>
            </a:extLst>
          </p:cNvPr>
          <p:cNvPicPr>
            <a:picLocks noChangeAspect="1"/>
          </p:cNvPicPr>
          <p:nvPr/>
        </p:nvPicPr>
        <p:blipFill rotWithShape="1">
          <a:blip r:embed="rId3">
            <a:extLst>
              <a:ext uri="{28A0092B-C50C-407E-A947-70E740481C1C}">
                <a14:useLocalDpi xmlns:a14="http://schemas.microsoft.com/office/drawing/2010/main" val="0"/>
              </a:ext>
            </a:extLst>
          </a:blip>
          <a:srcRect l="3131" t="15761" r="43714" b="18815"/>
          <a:stretch/>
        </p:blipFill>
        <p:spPr>
          <a:xfrm>
            <a:off x="2256817" y="1737569"/>
            <a:ext cx="7295745" cy="4867513"/>
          </a:xfrm>
          <a:prstGeom prst="rect">
            <a:avLst/>
          </a:prstGeom>
        </p:spPr>
      </p:pic>
      <p:sp>
        <p:nvSpPr>
          <p:cNvPr id="4" name="TextBox 3">
            <a:extLst>
              <a:ext uri="{FF2B5EF4-FFF2-40B4-BE49-F238E27FC236}">
                <a16:creationId xmlns:a16="http://schemas.microsoft.com/office/drawing/2014/main" id="{C0E5BB3D-1984-4DE3-87FF-F0B420568D74}"/>
              </a:ext>
            </a:extLst>
          </p:cNvPr>
          <p:cNvSpPr txBox="1"/>
          <p:nvPr/>
        </p:nvSpPr>
        <p:spPr>
          <a:xfrm>
            <a:off x="2829127" y="953309"/>
            <a:ext cx="5334000" cy="523220"/>
          </a:xfrm>
          <a:prstGeom prst="rect">
            <a:avLst/>
          </a:prstGeom>
          <a:noFill/>
        </p:spPr>
        <p:txBody>
          <a:bodyPr wrap="square" rtlCol="0">
            <a:spAutoFit/>
          </a:bodyPr>
          <a:lstStyle/>
          <a:p>
            <a:r>
              <a:rPr lang="en-US" sz="2800" dirty="0"/>
              <a:t>	FILE:  OLDTRANSACTION.TXT</a:t>
            </a:r>
            <a:endParaRPr lang="en-IN" sz="2800" dirty="0"/>
          </a:p>
        </p:txBody>
      </p:sp>
    </p:spTree>
    <p:extLst>
      <p:ext uri="{BB962C8B-B14F-4D97-AF65-F5344CB8AC3E}">
        <p14:creationId xmlns:p14="http://schemas.microsoft.com/office/powerpoint/2010/main" val="310301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9F81-FC16-44D4-B6BB-5E1BA33F1895}"/>
              </a:ext>
            </a:extLst>
          </p:cNvPr>
          <p:cNvSpPr>
            <a:spLocks noGrp="1"/>
          </p:cNvSpPr>
          <p:nvPr>
            <p:ph type="title"/>
          </p:nvPr>
        </p:nvSpPr>
        <p:spPr/>
        <p:txBody>
          <a:bodyPr/>
          <a:lstStyle/>
          <a:p>
            <a:r>
              <a:rPr lang="en-US" dirty="0"/>
              <a:t>User interface</a:t>
            </a:r>
            <a:endParaRPr lang="en-IN" dirty="0"/>
          </a:p>
        </p:txBody>
      </p:sp>
      <p:sp>
        <p:nvSpPr>
          <p:cNvPr id="3" name="Content Placeholder 2">
            <a:extLst>
              <a:ext uri="{FF2B5EF4-FFF2-40B4-BE49-F238E27FC236}">
                <a16:creationId xmlns:a16="http://schemas.microsoft.com/office/drawing/2014/main" id="{B43B8E70-29D4-40C3-B248-6653C8BABCB4}"/>
              </a:ext>
            </a:extLst>
          </p:cNvPr>
          <p:cNvSpPr>
            <a:spLocks noGrp="1"/>
          </p:cNvSpPr>
          <p:nvPr>
            <p:ph idx="1"/>
          </p:nvPr>
        </p:nvSpPr>
        <p:spPr/>
        <p:txBody>
          <a:bodyPr>
            <a:normAutofit fontScale="55000" lnSpcReduction="20000"/>
          </a:bodyPr>
          <a:lstStyle/>
          <a:p>
            <a:pPr marL="457200" indent="-457200">
              <a:buFont typeface="+mj-lt"/>
              <a:buAutoNum type="arabicPeriod"/>
            </a:pPr>
            <a:r>
              <a:rPr lang="en-US" sz="4200" dirty="0"/>
              <a:t>To access user interface first we have to sign up and then sign in </a:t>
            </a:r>
          </a:p>
          <a:p>
            <a:pPr marL="457200" indent="-457200">
              <a:buFont typeface="+mj-lt"/>
              <a:buAutoNum type="arabicPeriod"/>
            </a:pPr>
            <a:r>
              <a:rPr lang="en-US" sz="4200" dirty="0"/>
              <a:t>There we have 2 option, 1</a:t>
            </a:r>
            <a:r>
              <a:rPr lang="en-US" sz="4200" baseline="30000" dirty="0"/>
              <a:t>st</a:t>
            </a:r>
            <a:r>
              <a:rPr lang="en-US" sz="4200" dirty="0"/>
              <a:t> option is for car users and 2</a:t>
            </a:r>
            <a:r>
              <a:rPr lang="en-US" sz="4200" baseline="30000" dirty="0"/>
              <a:t>nd</a:t>
            </a:r>
            <a:r>
              <a:rPr lang="en-US" sz="4200" dirty="0"/>
              <a:t> is for bike users</a:t>
            </a:r>
          </a:p>
          <a:p>
            <a:pPr marL="457200" indent="-457200">
              <a:buFont typeface="+mj-lt"/>
              <a:buAutoNum type="arabicPeriod"/>
            </a:pPr>
            <a:r>
              <a:rPr lang="en-US" sz="4200" dirty="0"/>
              <a:t>The user will have to pick a lot no from 1 to 5 for car and 6 to 10 for bike</a:t>
            </a:r>
          </a:p>
          <a:p>
            <a:pPr marL="457200" indent="-457200">
              <a:buFont typeface="+mj-lt"/>
              <a:buAutoNum type="arabicPeriod"/>
            </a:pPr>
            <a:r>
              <a:rPr lang="en-US" sz="4200" dirty="0"/>
              <a:t>If the lot is already booked it shows lot taken and user has to choose another lot.</a:t>
            </a:r>
          </a:p>
          <a:p>
            <a:pPr marL="457200" indent="-457200">
              <a:buFont typeface="+mj-lt"/>
              <a:buAutoNum type="arabicPeriod"/>
            </a:pPr>
            <a:r>
              <a:rPr lang="en-US" sz="4200" dirty="0"/>
              <a:t>The user name , password and the lot that has been booked are stored in the file named details.txt.</a:t>
            </a:r>
          </a:p>
          <a:p>
            <a:pPr marL="457200" indent="-457200">
              <a:buFont typeface="+mj-lt"/>
              <a:buAutoNum type="arabicPeriod"/>
            </a:pPr>
            <a:r>
              <a:rPr lang="en-US" sz="4200" dirty="0"/>
              <a:t>This allows them to sign in again and access their account. </a:t>
            </a:r>
          </a:p>
          <a:p>
            <a:pPr marL="0" indent="0">
              <a:buNone/>
            </a:pPr>
            <a:endParaRPr lang="en-US" sz="4200"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35594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AC82F0-1765-4BAB-9760-94E8B2A665B5}"/>
              </a:ext>
            </a:extLst>
          </p:cNvPr>
          <p:cNvPicPr>
            <a:picLocks noChangeAspect="1"/>
          </p:cNvPicPr>
          <p:nvPr/>
        </p:nvPicPr>
        <p:blipFill rotWithShape="1">
          <a:blip r:embed="rId3"/>
          <a:srcRect t="15978" r="1699" b="6207"/>
          <a:stretch/>
        </p:blipFill>
        <p:spPr>
          <a:xfrm>
            <a:off x="1629348" y="1611091"/>
            <a:ext cx="8260080" cy="4807094"/>
          </a:xfrm>
          <a:prstGeom prst="rect">
            <a:avLst/>
          </a:prstGeom>
        </p:spPr>
      </p:pic>
      <p:sp>
        <p:nvSpPr>
          <p:cNvPr id="3" name="TextBox 2">
            <a:extLst>
              <a:ext uri="{FF2B5EF4-FFF2-40B4-BE49-F238E27FC236}">
                <a16:creationId xmlns:a16="http://schemas.microsoft.com/office/drawing/2014/main" id="{5D290F88-2BCF-4E3A-9D67-BC143476BED6}"/>
              </a:ext>
            </a:extLst>
          </p:cNvPr>
          <p:cNvSpPr txBox="1"/>
          <p:nvPr/>
        </p:nvSpPr>
        <p:spPr>
          <a:xfrm>
            <a:off x="4261282" y="780094"/>
            <a:ext cx="2432482" cy="830997"/>
          </a:xfrm>
          <a:prstGeom prst="rect">
            <a:avLst/>
          </a:prstGeom>
          <a:noFill/>
        </p:spPr>
        <p:txBody>
          <a:bodyPr wrap="square" rtlCol="0">
            <a:spAutoFit/>
          </a:bodyPr>
          <a:lstStyle/>
          <a:p>
            <a:r>
              <a:rPr lang="en-US" sz="2400" dirty="0"/>
              <a:t>OUTPUT:USER LOGIN</a:t>
            </a:r>
            <a:endParaRPr lang="en-IN" sz="2400" dirty="0"/>
          </a:p>
        </p:txBody>
      </p:sp>
    </p:spTree>
    <p:extLst>
      <p:ext uri="{BB962C8B-B14F-4D97-AF65-F5344CB8AC3E}">
        <p14:creationId xmlns:p14="http://schemas.microsoft.com/office/powerpoint/2010/main" val="10251421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Slice</Template>
  <TotalTime>593</TotalTime>
  <Words>723</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Parking reservation and management system</vt:lpstr>
      <vt:lpstr>Abstract of the project</vt:lpstr>
      <vt:lpstr>PowerPoint Presentation</vt:lpstr>
      <vt:lpstr>Admin LOGIN</vt:lpstr>
      <vt:lpstr>PowerPoint Presentation</vt:lpstr>
      <vt:lpstr>PowerPoint Presentation</vt:lpstr>
      <vt:lpstr>PowerPoint Presentation</vt:lpstr>
      <vt:lpstr>User interface</vt:lpstr>
      <vt:lpstr>PowerPoint Presentation</vt:lpstr>
      <vt:lpstr>PowerPoint Presentation</vt:lpstr>
      <vt:lpstr>PowerPoint Presentation</vt:lpstr>
      <vt:lpstr> Advantage of this program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PROBLEM SOLVING(18CSS101J) MINI PROJECT</dc:title>
  <dc:creator>Sai Sheashan</dc:creator>
  <cp:lastModifiedBy>Sai Sheashan</cp:lastModifiedBy>
  <cp:revision>18</cp:revision>
  <dcterms:created xsi:type="dcterms:W3CDTF">2021-11-30T18:38:36Z</dcterms:created>
  <dcterms:modified xsi:type="dcterms:W3CDTF">2022-01-23T12:15:35Z</dcterms:modified>
</cp:coreProperties>
</file>