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59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29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6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99B0-F53E-4D2D-824B-3406CB29AC6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D32E70-3C17-476B-8D72-8C828B30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897" y="1109968"/>
            <a:ext cx="10429460" cy="4308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2016 Fall UMKC Hackathon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0" lvl="8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Doritos (ASE – Team 16):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0" lvl="8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Rajesh Gupta,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Kollipara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(21)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0" lvl="8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Sriharsha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Sudulaguntla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(50)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0" lvl="8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Lava Kumar,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Surparaju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(52)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0" lvl="8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Raghu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Pavan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Vallamkonda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(54)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897" y="1109968"/>
            <a:ext cx="8931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Investment Plan Analytics:</a:t>
            </a:r>
          </a:p>
          <a:p>
            <a:endParaRPr lang="en-US" sz="2400" dirty="0"/>
          </a:p>
          <a:p>
            <a:r>
              <a:rPr lang="en-US" sz="2400" b="1" u="sng" dirty="0"/>
              <a:t>Problem statement:</a:t>
            </a:r>
            <a:endParaRPr lang="en-US" sz="2400" dirty="0"/>
          </a:p>
          <a:p>
            <a:r>
              <a:rPr lang="en-US" sz="2400" dirty="0"/>
              <a:t>Design a web application to collect the customer information and to process them and obtain a best possible to the investor.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u="sng" dirty="0"/>
              <a:t>Implementation details:</a:t>
            </a:r>
            <a:endParaRPr lang="en-US" sz="2400" dirty="0"/>
          </a:p>
          <a:p>
            <a:pPr lvl="0"/>
            <a:r>
              <a:rPr lang="en-US" sz="2400" dirty="0"/>
              <a:t>Designed a web application using java servlet application.</a:t>
            </a:r>
          </a:p>
          <a:p>
            <a:pPr lvl="0"/>
            <a:r>
              <a:rPr lang="en-US" sz="2400" dirty="0"/>
              <a:t>Collected the sample 401k data, analyzed &amp; processed the data using MySQL DB.</a:t>
            </a:r>
          </a:p>
          <a:p>
            <a:pPr lvl="0"/>
            <a:r>
              <a:rPr lang="en-US" sz="2400" dirty="0"/>
              <a:t>Collected the input criteria from customer and provided a best possible investment plan.</a:t>
            </a:r>
          </a:p>
        </p:txBody>
      </p:sp>
    </p:spTree>
    <p:extLst>
      <p:ext uri="{BB962C8B-B14F-4D97-AF65-F5344CB8AC3E}">
        <p14:creationId xmlns:p14="http://schemas.microsoft.com/office/powerpoint/2010/main" val="2761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4729" y="1109968"/>
            <a:ext cx="8415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Web Application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 Screen: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939" y="2310297"/>
            <a:ext cx="6801678" cy="40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897" y="1109968"/>
            <a:ext cx="8931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Web Application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 Screen: 					                       	Customer Input screen: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61182" y="2551467"/>
            <a:ext cx="5036234" cy="289474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2483" y="2439491"/>
            <a:ext cx="5943600" cy="3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7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897" y="1109968"/>
            <a:ext cx="8931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Web Application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Investment Plan:					                          SQL Data base:</a:t>
            </a:r>
          </a:p>
          <a:p>
            <a:endParaRPr lang="en-US" dirty="0"/>
          </a:p>
          <a:p>
            <a:r>
              <a:rPr lang="en-US" dirty="0"/>
              <a:t>					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883" y="2439491"/>
            <a:ext cx="5642317" cy="291438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2438401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5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Manohar reddy Regalla</dc:creator>
  <cp:lastModifiedBy>Manohar reddy Regalla</cp:lastModifiedBy>
  <cp:revision>4</cp:revision>
  <dcterms:created xsi:type="dcterms:W3CDTF">2016-11-14T03:56:35Z</dcterms:created>
  <dcterms:modified xsi:type="dcterms:W3CDTF">2016-11-14T04:11:10Z</dcterms:modified>
</cp:coreProperties>
</file>