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2" r:id="rId4"/>
    <p:sldId id="259" r:id="rId5"/>
    <p:sldId id="268" r:id="rId6"/>
    <p:sldId id="279" r:id="rId7"/>
    <p:sldId id="280" r:id="rId8"/>
    <p:sldId id="263" r:id="rId9"/>
    <p:sldId id="271" r:id="rId10"/>
    <p:sldId id="272" r:id="rId11"/>
    <p:sldId id="273" r:id="rId12"/>
    <p:sldId id="260" r:id="rId13"/>
    <p:sldId id="264" r:id="rId14"/>
    <p:sldId id="265" r:id="rId15"/>
    <p:sldId id="274" r:id="rId16"/>
    <p:sldId id="277" r:id="rId17"/>
    <p:sldId id="275" r:id="rId18"/>
    <p:sldId id="276" r:id="rId19"/>
    <p:sldId id="266" r:id="rId20"/>
    <p:sldId id="278" r:id="rId21"/>
    <p:sldId id="26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17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2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2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6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99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7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2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1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7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5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5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79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www.oscommerc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hyperlink" Target="http://www.icdevgroup.org/i/dev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://www.woothemes.com/woocommer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mgolf.co.uk/product/junior-golf-lesson-45-minute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anessaleong.com.au/products/candle-making-class" TargetMode="External"/><Relationship Id="rId2" Type="http://schemas.openxmlformats.org/officeDocument/2006/relationships/hyperlink" Target="https://apps.shopify.com/bookthata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hyperlink" Target="http://www.shopify.ca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43733"/>
            <a:ext cx="8825658" cy="1538089"/>
          </a:xfrm>
        </p:spPr>
        <p:txBody>
          <a:bodyPr/>
          <a:lstStyle/>
          <a:p>
            <a:r>
              <a:rPr lang="en-US" dirty="0" smtClean="0"/>
              <a:t> WEB DESIGN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42" y="6005813"/>
            <a:ext cx="10968900" cy="861420"/>
          </a:xfrm>
        </p:spPr>
        <p:txBody>
          <a:bodyPr/>
          <a:lstStyle/>
          <a:p>
            <a:r>
              <a:rPr lang="en-US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Done by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: 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jasmeen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Kathuria,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darcie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Milliken,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leisy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moliner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jose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marcano</a:t>
            </a:r>
            <a:endParaRPr lang="en-C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51" y="517229"/>
            <a:ext cx="4365146" cy="241725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24227" y="4283003"/>
            <a:ext cx="7651918" cy="1064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</a:t>
            </a:r>
            <a:r>
              <a:rPr lang="en-US" sz="4000" dirty="0" smtClean="0"/>
              <a:t>Designing Your Future !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62203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4" y="718738"/>
            <a:ext cx="1560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Moneris</a:t>
            </a:r>
            <a:endParaRPr lang="en-C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4" y="801278"/>
            <a:ext cx="6938134" cy="59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3" y="718738"/>
            <a:ext cx="18226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TD Canada Trust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53" y="813008"/>
            <a:ext cx="6101085" cy="58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1" y="203200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79727"/>
              </p:ext>
            </p:extLst>
          </p:nvPr>
        </p:nvGraphicFramePr>
        <p:xfrm>
          <a:off x="1253093" y="1603730"/>
          <a:ext cx="7897092" cy="286705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974273"/>
                <a:gridCol w="1974273"/>
                <a:gridCol w="1974273"/>
                <a:gridCol w="1974273"/>
              </a:tblGrid>
              <a:tr h="393097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Criteria/ Banks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r>
                        <a:rPr lang="en-US" baseline="0" dirty="0" smtClean="0"/>
                        <a:t>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Fee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PayPal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2.9% plus $0.30 or less per transaction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Moneris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2.9% + $.30 per card-not-present transaction</a:t>
                      </a:r>
                      <a:endParaRPr lang="en-CA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$0.10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Payment Options: Summary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890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Requirements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Online / In-person / Mobile</a:t>
            </a:r>
          </a:p>
          <a:p>
            <a:r>
              <a:rPr lang="en-CA" dirty="0"/>
              <a:t>Consistent inventory management (no over-booked packages)</a:t>
            </a:r>
          </a:p>
          <a:p>
            <a:r>
              <a:rPr lang="en-CA" dirty="0" smtClean="0"/>
              <a:t>Ability to add options to the packages and have it reflected in the price</a:t>
            </a:r>
          </a:p>
          <a:p>
            <a:r>
              <a:rPr lang="en-CA" dirty="0" smtClean="0"/>
              <a:t>Flexibility to add more kinds of products later based on changing business needs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79" y="4186989"/>
            <a:ext cx="3431837" cy="22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smtClean="0"/>
              <a:t>Free Options</a:t>
            </a:r>
            <a:endParaRPr lang="en-CA" u="sng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0" y="2398677"/>
            <a:ext cx="4732082" cy="2973584"/>
          </a:xfr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18" y="2398677"/>
            <a:ext cx="4454195" cy="2962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9907" y="2022462"/>
            <a:ext cx="21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osCommerce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6590" y="2029345"/>
            <a:ext cx="21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5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10" y="266103"/>
            <a:ext cx="9404723" cy="1400530"/>
          </a:xfrm>
        </p:spPr>
        <p:txBody>
          <a:bodyPr/>
          <a:lstStyle/>
          <a:p>
            <a:pPr algn="ctr"/>
            <a:r>
              <a:rPr lang="en-US" u="sng" dirty="0" err="1" smtClean="0"/>
              <a:t>osCommerce</a:t>
            </a:r>
            <a:endParaRPr lang="en-CA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54" y="1058911"/>
            <a:ext cx="7583103" cy="54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6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err="1" smtClean="0"/>
              <a:t>Wordpress</a:t>
            </a:r>
            <a:r>
              <a:rPr lang="en-US" u="sng" dirty="0" smtClean="0"/>
              <a:t>/</a:t>
            </a:r>
            <a:r>
              <a:rPr lang="en-US" u="sng" dirty="0" err="1" smtClean="0"/>
              <a:t>WooCommerce</a:t>
            </a:r>
            <a:endParaRPr lang="en-CA" u="sng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1" y="2525645"/>
            <a:ext cx="4084075" cy="2492073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93532" y="2222214"/>
            <a:ext cx="6745540" cy="4696842"/>
          </a:xfrm>
        </p:spPr>
        <p:txBody>
          <a:bodyPr>
            <a:normAutofit/>
          </a:bodyPr>
          <a:lstStyle/>
          <a:p>
            <a:r>
              <a:rPr lang="en-CA" dirty="0" smtClean="0"/>
              <a:t>Lots of themes and extensions</a:t>
            </a:r>
          </a:p>
          <a:p>
            <a:r>
              <a:rPr lang="en-CA" dirty="0" smtClean="0"/>
              <a:t>Flexible</a:t>
            </a:r>
          </a:p>
          <a:p>
            <a:r>
              <a:rPr lang="en-CA" dirty="0" smtClean="0"/>
              <a:t>Costs of extensions adds up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Payment </a:t>
            </a:r>
            <a:r>
              <a:rPr lang="en-US" dirty="0"/>
              <a:t>extension = $79.00</a:t>
            </a:r>
            <a:br>
              <a:rPr lang="en-US" dirty="0"/>
            </a:br>
            <a:r>
              <a:rPr lang="en-US" dirty="0"/>
              <a:t>Product Import Suite (import from csv) = $199.00</a:t>
            </a:r>
            <a:br>
              <a:rPr lang="en-US" dirty="0"/>
            </a:br>
            <a:r>
              <a:rPr lang="en-US" dirty="0"/>
              <a:t>Product add-on extension (to add options) = $49.00</a:t>
            </a:r>
            <a:br>
              <a:rPr lang="en-US" dirty="0"/>
            </a:br>
            <a:r>
              <a:rPr lang="en-US" dirty="0"/>
              <a:t>Composite Products = $79.00. </a:t>
            </a:r>
            <a:br>
              <a:rPr lang="en-US" dirty="0"/>
            </a:br>
            <a:r>
              <a:rPr lang="en-US" dirty="0"/>
              <a:t>Booking extension = $</a:t>
            </a:r>
            <a:r>
              <a:rPr lang="en-US" dirty="0" smtClean="0"/>
              <a:t>249.00</a:t>
            </a:r>
            <a:br>
              <a:rPr lang="en-US" dirty="0" smtClean="0"/>
            </a:br>
            <a:r>
              <a:rPr lang="en-US" dirty="0" err="1" smtClean="0"/>
              <a:t>WooCommerce</a:t>
            </a:r>
            <a:r>
              <a:rPr lang="en-US" dirty="0" smtClean="0"/>
              <a:t> POS (in person)…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hlinkClick r:id="rId4"/>
              </a:rPr>
              <a:t>Golf Lesson Booking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91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7489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err="1" smtClean="0"/>
              <a:t>Shopify</a:t>
            </a:r>
            <a:endParaRPr lang="en-CA" u="sn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93532" y="1810521"/>
            <a:ext cx="6745540" cy="4696842"/>
          </a:xfrm>
        </p:spPr>
        <p:txBody>
          <a:bodyPr>
            <a:normAutofit/>
          </a:bodyPr>
          <a:lstStyle/>
          <a:p>
            <a:r>
              <a:rPr lang="en-CA" dirty="0" smtClean="0"/>
              <a:t>Hosting, website, payments, online/in-person/mobile all in one place</a:t>
            </a:r>
          </a:p>
          <a:p>
            <a:r>
              <a:rPr lang="en-CA" dirty="0" smtClean="0"/>
              <a:t>Canadian company</a:t>
            </a:r>
          </a:p>
          <a:p>
            <a:r>
              <a:rPr lang="en-US" dirty="0" err="1" smtClean="0">
                <a:hlinkClick r:id="rId2"/>
              </a:rPr>
              <a:t>BookThatApp</a:t>
            </a:r>
            <a:r>
              <a:rPr lang="en-US" dirty="0" smtClean="0">
                <a:hlinkClick r:id="rId2"/>
              </a:rPr>
              <a:t> extension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Online &amp; In-store bundle $219/month with a low transaction fee </a:t>
            </a:r>
            <a:br>
              <a:rPr lang="en-US" dirty="0" smtClean="0"/>
            </a:br>
            <a:r>
              <a:rPr lang="en-US" dirty="0"/>
              <a:t>Online: 2.25% + 30¢</a:t>
            </a:r>
            <a:br>
              <a:rPr lang="en-US" dirty="0"/>
            </a:br>
            <a:r>
              <a:rPr lang="en-US" dirty="0"/>
              <a:t>In Person: 2.15% + </a:t>
            </a:r>
            <a:r>
              <a:rPr lang="en-US" dirty="0" smtClean="0"/>
              <a:t>0¢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 $4000 vacation package, $90 fee (2.25%) vs $116 (2.9%).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Candle making classes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5" y="2629105"/>
            <a:ext cx="4198935" cy="26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MOMC Comparison</a:t>
            </a:r>
            <a:endParaRPr lang="en-CA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404737"/>
              </p:ext>
            </p:extLst>
          </p:nvPr>
        </p:nvGraphicFramePr>
        <p:xfrm>
          <a:off x="1103313" y="2052638"/>
          <a:ext cx="8947150" cy="33832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Flexibility/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Add-ons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Reliability</a:t>
                      </a:r>
                      <a:r>
                        <a:rPr lang="en-US" baseline="0" dirty="0" smtClean="0"/>
                        <a:t> (up/down time) (20%)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Average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builds it themselves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pays us to use an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e-</a:t>
                      </a:r>
                      <a:r>
                        <a:rPr lang="en-US" baseline="0" dirty="0" err="1" smtClean="0"/>
                        <a:t>comm</a:t>
                      </a:r>
                      <a:r>
                        <a:rPr lang="en-US" baseline="0" dirty="0" smtClean="0"/>
                        <a:t>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Outsource</a:t>
                      </a:r>
                      <a:r>
                        <a:rPr lang="en-US" baseline="0" dirty="0" smtClean="0"/>
                        <a:t> the whole 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6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Welcome To KM3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Professional  Software Development Company</a:t>
            </a:r>
          </a:p>
          <a:p>
            <a:r>
              <a:rPr lang="en-US" sz="2800" dirty="0" smtClean="0"/>
              <a:t>Created in Object Oriented Software Development Class</a:t>
            </a:r>
          </a:p>
          <a:p>
            <a:r>
              <a:rPr lang="en-US" sz="2800" dirty="0" smtClean="0"/>
              <a:t>Known for Website Services, such as building websites, providing designs, hosting services, payment options e-commerce, and marketing.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16474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Conclusion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are great if you want to save money and get up and running sooner rather than later</a:t>
            </a:r>
          </a:p>
          <a:p>
            <a:r>
              <a:rPr lang="en-US" dirty="0" smtClean="0"/>
              <a:t>Custom-built solutions cost more but will exactly fit your business needs, easier to build on top  of</a:t>
            </a:r>
          </a:p>
          <a:p>
            <a:r>
              <a:rPr lang="en-US" dirty="0" smtClean="0"/>
              <a:t>If you are setting up your own hosting, shared hosting is best. Use a VPS.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Want To Know More?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8951"/>
            <a:ext cx="8946541" cy="4195481"/>
          </a:xfrm>
        </p:spPr>
        <p:txBody>
          <a:bodyPr/>
          <a:lstStyle/>
          <a:p>
            <a:r>
              <a:rPr lang="en-US" sz="3200" dirty="0" smtClean="0"/>
              <a:t>Information Session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24" y="2974641"/>
            <a:ext cx="8237117" cy="33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80" y="3093008"/>
            <a:ext cx="3334215" cy="3334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3" y="570946"/>
            <a:ext cx="5163126" cy="25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 Website From Us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003" y="2034445"/>
            <a:ext cx="8946541" cy="4195481"/>
          </a:xfrm>
        </p:spPr>
        <p:txBody>
          <a:bodyPr/>
          <a:lstStyle/>
          <a:p>
            <a:r>
              <a:rPr lang="en-US" dirty="0" smtClean="0"/>
              <a:t>Includes 4/5 Pages</a:t>
            </a:r>
          </a:p>
          <a:p>
            <a:r>
              <a:rPr lang="en-US" dirty="0" smtClean="0"/>
              <a:t>2 Forms</a:t>
            </a:r>
          </a:p>
          <a:p>
            <a:r>
              <a:rPr lang="en-US" dirty="0" smtClean="0"/>
              <a:t>Social Media Icons</a:t>
            </a:r>
          </a:p>
          <a:p>
            <a:r>
              <a:rPr lang="en-US" dirty="0" smtClean="0"/>
              <a:t>Map For Contact Page</a:t>
            </a:r>
          </a:p>
          <a:p>
            <a:r>
              <a:rPr lang="en-US" dirty="0" smtClean="0"/>
              <a:t>Designing a logo</a:t>
            </a:r>
          </a:p>
          <a:p>
            <a:r>
              <a:rPr lang="en-US" dirty="0" smtClean="0"/>
              <a:t>Blog/Newsletter </a:t>
            </a:r>
          </a:p>
          <a:p>
            <a:r>
              <a:rPr lang="en-US" dirty="0" smtClean="0"/>
              <a:t>E-commerce </a:t>
            </a:r>
          </a:p>
          <a:p>
            <a:r>
              <a:rPr lang="en-US" dirty="0" smtClean="0"/>
              <a:t>Chat Window</a:t>
            </a:r>
          </a:p>
          <a:p>
            <a:r>
              <a:rPr lang="en-US" dirty="0" smtClean="0"/>
              <a:t>Tech Support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web hosting service is a type of Internet hosting service that allows individuals and organizations to make their website accessible.</a:t>
            </a:r>
            <a:br>
              <a:rPr lang="en-CA" dirty="0"/>
            </a:br>
            <a:endParaRPr lang="en-CA" dirty="0" smtClean="0"/>
          </a:p>
          <a:p>
            <a:pPr marL="0" indent="0">
              <a:buNone/>
            </a:pPr>
            <a:r>
              <a:rPr lang="en-CA" dirty="0"/>
              <a:t>I</a:t>
            </a:r>
            <a:r>
              <a:rPr lang="en-CA" dirty="0" smtClean="0"/>
              <a:t>mportant </a:t>
            </a:r>
            <a:r>
              <a:rPr lang="en-CA" dirty="0"/>
              <a:t>details</a:t>
            </a:r>
            <a:endParaRPr lang="en-US" dirty="0"/>
          </a:p>
          <a:p>
            <a:r>
              <a:rPr lang="en-CA" dirty="0"/>
              <a:t> </a:t>
            </a:r>
            <a:r>
              <a:rPr lang="en-CA" dirty="0" smtClean="0"/>
              <a:t>Availability – Website is </a:t>
            </a:r>
            <a:r>
              <a:rPr lang="en-US" dirty="0" smtClean="0"/>
              <a:t>publicly </a:t>
            </a:r>
            <a:r>
              <a:rPr lang="en-US" dirty="0" smtClean="0"/>
              <a:t>reachable</a:t>
            </a:r>
            <a:r>
              <a:rPr lang="en-US" dirty="0"/>
              <a:t> </a:t>
            </a:r>
            <a:endParaRPr lang="en-CA" dirty="0" smtClean="0"/>
          </a:p>
          <a:p>
            <a:r>
              <a:rPr lang="en-CA" dirty="0"/>
              <a:t> </a:t>
            </a:r>
            <a:r>
              <a:rPr lang="en-CA" dirty="0" smtClean="0"/>
              <a:t>Uptime</a:t>
            </a:r>
            <a:r>
              <a:rPr lang="en-CA" dirty="0"/>
              <a:t> </a:t>
            </a:r>
            <a:r>
              <a:rPr lang="en-CA" dirty="0" smtClean="0"/>
              <a:t>vs Downtime - </a:t>
            </a:r>
            <a:r>
              <a:rPr lang="en-US" dirty="0" smtClean="0"/>
              <a:t>S</a:t>
            </a:r>
            <a:r>
              <a:rPr lang="en-US" dirty="0" smtClean="0"/>
              <a:t>ystem </a:t>
            </a:r>
            <a:r>
              <a:rPr lang="en-US" dirty="0"/>
              <a:t>itself being online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SLA </a:t>
            </a:r>
            <a:r>
              <a:rPr lang="en-CA" dirty="0"/>
              <a:t>(</a:t>
            </a:r>
            <a:r>
              <a:rPr lang="en-CA" dirty="0" smtClean="0"/>
              <a:t>Service Level Agreement) or the Terms of Service</a:t>
            </a:r>
            <a:endParaRPr lang="en-CA" dirty="0" smtClean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2557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 Continued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03" y="2126814"/>
            <a:ext cx="9841777" cy="4504899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Free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web hosting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service</a:t>
            </a:r>
          </a:p>
          <a:p>
            <a:r>
              <a:rPr lang="en-CA" b="1" dirty="0" smtClean="0"/>
              <a:t>Shared </a:t>
            </a:r>
            <a:r>
              <a:rPr lang="en-CA" b="1" dirty="0"/>
              <a:t>web hosting </a:t>
            </a:r>
            <a:r>
              <a:rPr lang="en-CA" b="1" dirty="0" smtClean="0"/>
              <a:t>service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Reseller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web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hosting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Virtual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Dedicated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Server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Dedicated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hosting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service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Managed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hosting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service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Colocation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web hosting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service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Cloud hosting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Clustered hosting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Grid hosting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Home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2861" y="1539332"/>
            <a:ext cx="4644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Types of Web Hosting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83" y="2783248"/>
            <a:ext cx="4956728" cy="31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65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22183" y="2783248"/>
            <a:ext cx="4956728" cy="3192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 Continued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03" y="2126814"/>
            <a:ext cx="9841777" cy="4504899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Free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web hosting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service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Shared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web hosting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service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Reseller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web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hosting</a:t>
            </a:r>
          </a:p>
          <a:p>
            <a:r>
              <a:rPr lang="en-CA" b="1" dirty="0" smtClean="0"/>
              <a:t>Virtual Private Server</a:t>
            </a:r>
            <a:endParaRPr lang="en-CA" b="1" dirty="0" smtClean="0"/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Dedicated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hosting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service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Managed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hosting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service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Colocation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web hosting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service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Cloud hosting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Clustered hosting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Grid hosting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Home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2861" y="1539332"/>
            <a:ext cx="4644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Types of Web Hosting 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05" y="3045824"/>
            <a:ext cx="4431614" cy="260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031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29" y="2783247"/>
            <a:ext cx="4953281" cy="31920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 Continued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03" y="2126814"/>
            <a:ext cx="9841777" cy="4504899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Free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web hosting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service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Shared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web hosting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service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Reseller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web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hosting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Virtual Private Server</a:t>
            </a:r>
            <a:endParaRPr lang="en-CA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Dedicated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hosting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service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Managed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hosting </a:t>
            </a:r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service</a:t>
            </a:r>
          </a:p>
          <a:p>
            <a:r>
              <a:rPr lang="en-CA" b="1" dirty="0" smtClean="0"/>
              <a:t>Colocation </a:t>
            </a:r>
            <a:r>
              <a:rPr lang="en-CA" b="1" dirty="0"/>
              <a:t>web hosting </a:t>
            </a:r>
            <a:r>
              <a:rPr lang="en-CA" b="1" dirty="0" smtClean="0"/>
              <a:t>service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Cloud hosting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Clustered hosting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Grid hosting</a:t>
            </a:r>
          </a:p>
          <a:p>
            <a:r>
              <a:rPr lang="en-CA" dirty="0" smtClean="0">
                <a:solidFill>
                  <a:schemeClr val="tx1">
                    <a:lumMod val="85000"/>
                  </a:schemeClr>
                </a:solidFill>
              </a:rPr>
              <a:t>Home 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2861" y="1539332"/>
            <a:ext cx="4644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Types of Web Hosting Services</a:t>
            </a:r>
          </a:p>
        </p:txBody>
      </p:sp>
    </p:spTree>
    <p:extLst>
      <p:ext uri="{BB962C8B-B14F-4D97-AF65-F5344CB8AC3E}">
        <p14:creationId xmlns:p14="http://schemas.microsoft.com/office/powerpoint/2010/main" val="19351238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00120"/>
            <a:ext cx="4952361" cy="895781"/>
          </a:xfrm>
        </p:spPr>
        <p:txBody>
          <a:bodyPr/>
          <a:lstStyle/>
          <a:p>
            <a:pPr algn="ctr"/>
            <a:r>
              <a:rPr lang="en-US" u="sng" dirty="0" smtClean="0"/>
              <a:t>Recommendation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729" y="2254696"/>
            <a:ext cx="5218546" cy="27062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Web </a:t>
            </a:r>
            <a:r>
              <a:rPr lang="en-CA" dirty="0"/>
              <a:t>hosting company owned by Endurance International Group. It is one of the 20 largest web hosts, hosting over 1.9 million domains.</a:t>
            </a:r>
            <a:br>
              <a:rPr lang="en-CA" dirty="0"/>
            </a:br>
            <a:endParaRPr lang="en-CA" dirty="0" smtClean="0"/>
          </a:p>
          <a:p>
            <a:r>
              <a:rPr lang="en-CA" dirty="0" smtClean="0"/>
              <a:t>Shared hosting</a:t>
            </a:r>
          </a:p>
          <a:p>
            <a:r>
              <a:rPr lang="en-CA" dirty="0" smtClean="0"/>
              <a:t>Virtual </a:t>
            </a:r>
            <a:r>
              <a:rPr lang="en-CA" dirty="0"/>
              <a:t>Dedicated </a:t>
            </a:r>
            <a:r>
              <a:rPr lang="en-CA" dirty="0" smtClean="0"/>
              <a:t>Server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Added features like CPU throttling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04729" y="2023863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BLUEHOST</a:t>
            </a:r>
            <a:endParaRPr lang="en-CA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26" y="212436"/>
            <a:ext cx="2330717" cy="6432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1025236"/>
            <a:ext cx="2144511" cy="56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157018" y="635733"/>
            <a:ext cx="1468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PayPal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820399"/>
            <a:ext cx="7952510" cy="58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</TotalTime>
  <Words>531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Aharoni</vt:lpstr>
      <vt:lpstr>Arial</vt:lpstr>
      <vt:lpstr>Century Gothic</vt:lpstr>
      <vt:lpstr>Wingdings 3</vt:lpstr>
      <vt:lpstr>Ion</vt:lpstr>
      <vt:lpstr> WEB DESIGN</vt:lpstr>
      <vt:lpstr>Welcome To KM3</vt:lpstr>
      <vt:lpstr>A Website From Us</vt:lpstr>
      <vt:lpstr>Hosting Services</vt:lpstr>
      <vt:lpstr>Hosting Services Continued</vt:lpstr>
      <vt:lpstr>Hosting Services Continued</vt:lpstr>
      <vt:lpstr>Hosting Services Continued</vt:lpstr>
      <vt:lpstr>Recommendation</vt:lpstr>
      <vt:lpstr>Merchant Account</vt:lpstr>
      <vt:lpstr>Merchant Account</vt:lpstr>
      <vt:lpstr>Merchant Account</vt:lpstr>
      <vt:lpstr>Merchant Account</vt:lpstr>
      <vt:lpstr>Payment Options: Summary</vt:lpstr>
      <vt:lpstr>E-commerce Packages Requirements</vt:lpstr>
      <vt:lpstr>E-commerce Packages  Free Options</vt:lpstr>
      <vt:lpstr>osCommerce</vt:lpstr>
      <vt:lpstr>E-commerce Packages  Wordpress/WooCommerce</vt:lpstr>
      <vt:lpstr>E-commerce Packages  Shopify</vt:lpstr>
      <vt:lpstr>MOMC Comparison</vt:lpstr>
      <vt:lpstr>Conclusion</vt:lpstr>
      <vt:lpstr>Want To Know More?</vt:lpstr>
      <vt:lpstr>PowerPoint Presentation</vt:lpstr>
    </vt:vector>
  </TitlesOfParts>
  <Company>VM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Jasmeen Kathuria</dc:creator>
  <cp:lastModifiedBy>Leisy Moliner Hernandez</cp:lastModifiedBy>
  <cp:revision>64</cp:revision>
  <dcterms:created xsi:type="dcterms:W3CDTF">2014-11-18T19:37:42Z</dcterms:created>
  <dcterms:modified xsi:type="dcterms:W3CDTF">2014-11-19T19:41:30Z</dcterms:modified>
</cp:coreProperties>
</file>