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9" r:id="rId5"/>
    <p:sldId id="268" r:id="rId6"/>
    <p:sldId id="263" r:id="rId7"/>
    <p:sldId id="271" r:id="rId8"/>
    <p:sldId id="272" r:id="rId9"/>
    <p:sldId id="273" r:id="rId10"/>
    <p:sldId id="260" r:id="rId11"/>
    <p:sldId id="264" r:id="rId12"/>
    <p:sldId id="265" r:id="rId13"/>
    <p:sldId id="266" r:id="rId14"/>
    <p:sldId id="270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17" autoAdjust="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darice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lesiy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79727"/>
              </p:ext>
            </p:extLst>
          </p:nvPr>
        </p:nvGraphicFramePr>
        <p:xfrm>
          <a:off x="1253093" y="1603730"/>
          <a:ext cx="7897092" cy="286705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4273"/>
                <a:gridCol w="1974273"/>
                <a:gridCol w="1974273"/>
                <a:gridCol w="1974273"/>
              </a:tblGrid>
              <a:tr h="393097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Payment Options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90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Comparisons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KM3 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50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Us More ????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Were giving away free Information Sessions Tomorrow, Be Sure To Come !!!!!!!!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54" y="3235898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Two important details</a:t>
            </a:r>
            <a:endParaRPr lang="en-US" dirty="0"/>
          </a:p>
          <a:p>
            <a:r>
              <a:rPr lang="en-CA" dirty="0"/>
              <a:t> </a:t>
            </a:r>
            <a:r>
              <a:rPr lang="en-CA" dirty="0" smtClean="0"/>
              <a:t>Availability</a:t>
            </a:r>
          </a:p>
          <a:p>
            <a:r>
              <a:rPr lang="en-CA" dirty="0"/>
              <a:t>  </a:t>
            </a:r>
            <a:r>
              <a:rPr lang="en-CA" dirty="0" smtClean="0"/>
              <a:t>Uptime</a:t>
            </a:r>
          </a:p>
          <a:p>
            <a:r>
              <a:rPr lang="en-CA" dirty="0" smtClean="0"/>
              <a:t> Downtime</a:t>
            </a:r>
          </a:p>
          <a:p>
            <a:r>
              <a:rPr lang="en-CA" dirty="0"/>
              <a:t>  SLA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 </a:t>
            </a:r>
            <a:r>
              <a:rPr lang="en-CA" dirty="0" smtClean="0"/>
              <a:t>Free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Shared 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Reseller web </a:t>
            </a:r>
            <a:r>
              <a:rPr lang="en-CA" dirty="0" smtClean="0"/>
              <a:t>hosting</a:t>
            </a:r>
          </a:p>
          <a:p>
            <a:r>
              <a:rPr lang="en-CA" dirty="0"/>
              <a:t> Virtual Dedicated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Dedicated </a:t>
            </a:r>
            <a:r>
              <a:rPr lang="en-CA" dirty="0"/>
              <a:t>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Managed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Colocation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Cloud hosting</a:t>
            </a:r>
          </a:p>
          <a:p>
            <a:r>
              <a:rPr lang="en-CA" dirty="0" smtClean="0"/>
              <a:t>Clustered hosting</a:t>
            </a:r>
          </a:p>
          <a:p>
            <a:r>
              <a:rPr lang="en-CA" dirty="0" smtClean="0"/>
              <a:t>Grid hosting</a:t>
            </a:r>
          </a:p>
          <a:p>
            <a:r>
              <a:rPr lang="en-CA" dirty="0" smtClean="0"/>
              <a:t>Home </a:t>
            </a:r>
            <a:r>
              <a:rPr lang="en-CA" dirty="0"/>
              <a:t>server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61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KM3 Recommendations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831"/>
            <a:ext cx="6341190" cy="547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Web </a:t>
            </a:r>
            <a:r>
              <a:rPr lang="en-CA" dirty="0"/>
              <a:t>hosting company owned by Endurance International Group. It is one of the 20 largest web hosts, hosting over 1.9 million domains.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Offers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Shared hosting</a:t>
            </a:r>
          </a:p>
          <a:p>
            <a:r>
              <a:rPr lang="en-CA" dirty="0" smtClean="0"/>
              <a:t>Virtual </a:t>
            </a:r>
            <a:r>
              <a:rPr lang="en-CA" dirty="0"/>
              <a:t>Dedicated </a:t>
            </a:r>
            <a:r>
              <a:rPr lang="en-CA" dirty="0" smtClean="0"/>
              <a:t>Server</a:t>
            </a:r>
            <a:endParaRPr lang="en-US" dirty="0" smtClean="0"/>
          </a:p>
          <a:p>
            <a:r>
              <a:rPr lang="en-CA" dirty="0"/>
              <a:t>Dedicated server hosting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1304" y="854166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90" y="1563250"/>
            <a:ext cx="2676654" cy="508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554014"/>
            <a:ext cx="2569384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201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A Website From Us</vt:lpstr>
      <vt:lpstr>Hosting Services</vt:lpstr>
      <vt:lpstr>Hosting Services Continued</vt:lpstr>
      <vt:lpstr>KM3 Recommendations</vt:lpstr>
      <vt:lpstr>Merchant Account</vt:lpstr>
      <vt:lpstr>Merchant Account</vt:lpstr>
      <vt:lpstr>Merchant Account</vt:lpstr>
      <vt:lpstr>Merchant Account</vt:lpstr>
      <vt:lpstr>Payment Options</vt:lpstr>
      <vt:lpstr>E-commerce Packages Requirements</vt:lpstr>
      <vt:lpstr>E-commerce Comparisons</vt:lpstr>
      <vt:lpstr>KM3 Overview</vt:lpstr>
      <vt:lpstr>Want To Know Us More ????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Jasmeen Kathuria</cp:lastModifiedBy>
  <cp:revision>21</cp:revision>
  <dcterms:created xsi:type="dcterms:W3CDTF">2014-11-18T19:37:42Z</dcterms:created>
  <dcterms:modified xsi:type="dcterms:W3CDTF">2014-11-18T22:18:36Z</dcterms:modified>
</cp:coreProperties>
</file>