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73" r:id="rId2"/>
    <p:sldId id="280" r:id="rId3"/>
    <p:sldId id="276" r:id="rId4"/>
    <p:sldId id="278" r:id="rId5"/>
    <p:sldId id="265" r:id="rId6"/>
    <p:sldId id="279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7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71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8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755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3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836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168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66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0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3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1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8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7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8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8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5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23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/>
              <a:t>TIS Solutions Appraisal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1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85361"/>
            <a:ext cx="8946541" cy="43630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u="sng" dirty="0" smtClean="0"/>
              <a:t>--Meaning--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Appraisal </a:t>
            </a:r>
            <a:r>
              <a:rPr lang="en-US" sz="3200" dirty="0"/>
              <a:t>is a process of evaluating an employee’s Performance of a job in terms of its requirements.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1914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DESCRIPTION: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93130"/>
            <a:ext cx="8946541" cy="465526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TIS Solutions has great work with their employees, with this in TIS Solutions they have increasing number of employees.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motivational and performance level of their employees high. So, they want to implement this Appraisal System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the EMPLOYEE APPRAISAL APP all employees can know their performance with employee appraisal app.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performance can </a:t>
            </a:r>
            <a:r>
              <a:rPr lang="en-US" dirty="0" smtClean="0"/>
              <a:t>be </a:t>
            </a:r>
            <a:r>
              <a:rPr lang="en-US" dirty="0"/>
              <a:t>given in yearly, half-yearly, or quarterly to their employees.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will help the employees to grow up and enhance </a:t>
            </a:r>
            <a:r>
              <a:rPr lang="en-US" dirty="0" smtClean="0"/>
              <a:t>skills </a:t>
            </a:r>
            <a:r>
              <a:rPr lang="en-US" dirty="0"/>
              <a:t>with </a:t>
            </a:r>
            <a:r>
              <a:rPr lang="en-US" dirty="0" smtClean="0"/>
              <a:t>appraisal feedback </a:t>
            </a:r>
            <a:r>
              <a:rPr lang="en-US" dirty="0"/>
              <a:t>and compliments for accomplishments.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By </a:t>
            </a:r>
            <a:r>
              <a:rPr lang="en-US" dirty="0"/>
              <a:t>knowing all their performances employees will know all their </a:t>
            </a:r>
            <a:r>
              <a:rPr lang="en-US" dirty="0" smtClean="0"/>
              <a:t>accomplishments </a:t>
            </a:r>
            <a:r>
              <a:rPr lang="en-US" dirty="0"/>
              <a:t>and they can perform better next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04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69682"/>
            <a:ext cx="9404723" cy="518476"/>
          </a:xfrm>
        </p:spPr>
        <p:txBody>
          <a:bodyPr/>
          <a:lstStyle/>
          <a:p>
            <a:r>
              <a:rPr lang="en-IN" dirty="0" smtClean="0"/>
              <a:t>FLOW CHART of TIS_Solutions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4492431" y="1008669"/>
            <a:ext cx="221529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TIS_Solutions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4492431" y="2283644"/>
            <a:ext cx="221529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Reviews&amp;</a:t>
            </a:r>
          </a:p>
          <a:p>
            <a:pPr algn="ctr"/>
            <a:r>
              <a:rPr lang="en-IN" dirty="0" smtClean="0"/>
              <a:t>Rating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98383" y="40158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251847" y="396750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605311" y="4015819"/>
            <a:ext cx="10355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ACCOUNTS</a:t>
            </a:r>
            <a:endParaRPr lang="en-IN" sz="1200" dirty="0"/>
          </a:p>
        </p:txBody>
      </p:sp>
      <p:sp>
        <p:nvSpPr>
          <p:cNvPr id="8" name="Decagon 7"/>
          <p:cNvSpPr/>
          <p:nvPr/>
        </p:nvSpPr>
        <p:spPr>
          <a:xfrm>
            <a:off x="1750906" y="5659617"/>
            <a:ext cx="1192491" cy="91440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</a:p>
          <a:p>
            <a:pPr algn="ctr"/>
            <a:r>
              <a:rPr lang="en-IN" sz="1100" dirty="0" smtClean="0"/>
              <a:t>employees</a:t>
            </a:r>
            <a:endParaRPr lang="en-IN" sz="1100" dirty="0"/>
          </a:p>
        </p:txBody>
      </p:sp>
      <p:sp>
        <p:nvSpPr>
          <p:cNvPr id="9" name="Decagon 8"/>
          <p:cNvSpPr/>
          <p:nvPr/>
        </p:nvSpPr>
        <p:spPr>
          <a:xfrm>
            <a:off x="5112924" y="5651369"/>
            <a:ext cx="1262075" cy="91440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</a:p>
          <a:p>
            <a:pPr algn="ctr"/>
            <a:r>
              <a:rPr lang="en-IN" sz="1200" dirty="0" smtClean="0"/>
              <a:t>employees</a:t>
            </a:r>
            <a:endParaRPr lang="en-IN" sz="1200" dirty="0"/>
          </a:p>
        </p:txBody>
      </p:sp>
      <p:sp>
        <p:nvSpPr>
          <p:cNvPr id="10" name="Decagon 9"/>
          <p:cNvSpPr/>
          <p:nvPr/>
        </p:nvSpPr>
        <p:spPr>
          <a:xfrm>
            <a:off x="8686801" y="5651369"/>
            <a:ext cx="1168924" cy="91440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</a:p>
          <a:p>
            <a:pPr algn="ctr"/>
            <a:r>
              <a:rPr lang="en-IN" sz="1100" dirty="0" smtClean="0"/>
              <a:t>employees</a:t>
            </a:r>
            <a:endParaRPr lang="en-IN" sz="1100" dirty="0"/>
          </a:p>
        </p:txBody>
      </p:sp>
      <p:cxnSp>
        <p:nvCxnSpPr>
          <p:cNvPr id="14" name="Straight Connector 13"/>
          <p:cNvCxnSpPr>
            <a:stCxn id="3" idx="4"/>
            <a:endCxn id="4" idx="0"/>
          </p:cNvCxnSpPr>
          <p:nvPr/>
        </p:nvCxnSpPr>
        <p:spPr>
          <a:xfrm>
            <a:off x="5600081" y="1923069"/>
            <a:ext cx="0" cy="360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804474" y="2931736"/>
            <a:ext cx="1877052" cy="10840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86499" y="3198044"/>
            <a:ext cx="13023" cy="7694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04495" y="2931736"/>
            <a:ext cx="2215299" cy="10840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>
            <a:off x="2355583" y="4930219"/>
            <a:ext cx="9427" cy="72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</p:cNvCxnSpPr>
          <p:nvPr/>
        </p:nvCxnSpPr>
        <p:spPr>
          <a:xfrm>
            <a:off x="5709047" y="4881906"/>
            <a:ext cx="3596" cy="7777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249155" y="4926095"/>
            <a:ext cx="18512" cy="73352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62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45097"/>
            <a:ext cx="9404723" cy="1338607"/>
          </a:xfrm>
        </p:spPr>
        <p:txBody>
          <a:bodyPr/>
          <a:lstStyle/>
          <a:p>
            <a:r>
              <a:rPr lang="en-IN" b="1" dirty="0" smtClean="0"/>
              <a:t>Creating AND Inserting DATA into </a:t>
            </a:r>
            <a:r>
              <a:rPr lang="en-IN" b="1" dirty="0" smtClean="0"/>
              <a:t>Rating TABLE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5" y="1624880"/>
            <a:ext cx="11594970" cy="48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07390"/>
            <a:ext cx="8825657" cy="1300899"/>
          </a:xfrm>
        </p:spPr>
        <p:txBody>
          <a:bodyPr/>
          <a:lstStyle/>
          <a:p>
            <a:r>
              <a:rPr lang="en-IN" b="1" dirty="0"/>
              <a:t>Creating AND Inserting DATA into </a:t>
            </a:r>
            <a:r>
              <a:rPr lang="en-IN" b="1" dirty="0" smtClean="0"/>
              <a:t>Reviews </a:t>
            </a:r>
            <a:r>
              <a:rPr lang="en-IN" b="1" dirty="0"/>
              <a:t>TABLE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8" y="1583704"/>
            <a:ext cx="11610163" cy="48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7200" b="1" dirty="0" smtClean="0"/>
              <a:t>THANK YOU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4046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373</TotalTime>
  <Words>171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TIS Solutions Appraisal Systems</vt:lpstr>
      <vt:lpstr>PowerPoint Presentation</vt:lpstr>
      <vt:lpstr>DESCRIPTION:</vt:lpstr>
      <vt:lpstr>FLOW CHART of TIS_Solutions</vt:lpstr>
      <vt:lpstr>Creating AND Inserting DATA into Rating TABLE</vt:lpstr>
      <vt:lpstr>Creating AND Inserting DATA into Reviews TABLE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TIS Solutions Appraisal Systems</dc:title>
  <dc:creator>Jyoti Bhardwaj</dc:creator>
  <cp:lastModifiedBy>Boddu Sai Teja</cp:lastModifiedBy>
  <cp:revision>24</cp:revision>
  <dcterms:created xsi:type="dcterms:W3CDTF">2022-09-05T06:40:50Z</dcterms:created>
  <dcterms:modified xsi:type="dcterms:W3CDTF">2022-09-08T06:30:11Z</dcterms:modified>
</cp:coreProperties>
</file>