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73" r:id="rId2"/>
    <p:sldId id="276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1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3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68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5326" y="5678906"/>
            <a:ext cx="115504" cy="13475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3130"/>
            <a:ext cx="8946541" cy="46552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TIS Solutions has great work with their employees, with this in TIS Solutions they have increasing number of employees.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motivational and performance level of their employees high. So, they want to implement this Appraisal System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EMPLOYEE APPRAISAL APP all employees can know their performance with employee appraisal app.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performance can </a:t>
            </a:r>
            <a:r>
              <a:rPr lang="en-US" dirty="0" smtClean="0"/>
              <a:t>be </a:t>
            </a:r>
            <a:r>
              <a:rPr lang="en-US" dirty="0"/>
              <a:t>given in yearly, half-yearly, or quarterly to their employees.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will help the employees to grow up and enhance </a:t>
            </a:r>
            <a:r>
              <a:rPr lang="en-US" dirty="0" smtClean="0"/>
              <a:t>skills </a:t>
            </a:r>
            <a:r>
              <a:rPr lang="en-US" dirty="0"/>
              <a:t>with </a:t>
            </a:r>
            <a:r>
              <a:rPr lang="en-US" dirty="0" smtClean="0"/>
              <a:t>appraisal feedback </a:t>
            </a:r>
            <a:r>
              <a:rPr lang="en-US" dirty="0"/>
              <a:t>and compliments for accomplishments.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knowing all their performances employees will know all their </a:t>
            </a:r>
            <a:r>
              <a:rPr lang="en-US" dirty="0" smtClean="0"/>
              <a:t>accomplishments </a:t>
            </a:r>
            <a:r>
              <a:rPr lang="en-US" dirty="0"/>
              <a:t>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5097"/>
            <a:ext cx="9404723" cy="1338607"/>
          </a:xfrm>
        </p:spPr>
        <p:txBody>
          <a:bodyPr/>
          <a:lstStyle/>
          <a:p>
            <a:r>
              <a:rPr lang="en-IN" b="1" dirty="0" smtClean="0"/>
              <a:t>Creating AND Inserting DATA into TABLES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39" y="1583704"/>
            <a:ext cx="5982362" cy="4892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5" y="1624880"/>
            <a:ext cx="5514681" cy="48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125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TIS Solutions Appraisal Systems</vt:lpstr>
      <vt:lpstr>DESCRIPTION:</vt:lpstr>
      <vt:lpstr>Creating AND Inserting DATA into TABLES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Boddu Sai Teja</cp:lastModifiedBy>
  <cp:revision>19</cp:revision>
  <dcterms:created xsi:type="dcterms:W3CDTF">2022-09-05T06:40:50Z</dcterms:created>
  <dcterms:modified xsi:type="dcterms:W3CDTF">2022-09-07T10:39:04Z</dcterms:modified>
</cp:coreProperties>
</file>