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itejas19.github.io/TNSDC-FWD-DP9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924" y="284312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SAI TEJA S</a:t>
            </a:r>
          </a:p>
          <a:p>
            <a:r>
              <a:rPr lang="en-US" sz="2400" dirty="0"/>
              <a:t>REGISTER NO AND NMID:212402419/</a:t>
            </a:r>
          </a:p>
          <a:p>
            <a:r>
              <a:rPr lang="en-US" sz="2400" dirty="0"/>
              <a:t>0839AD74A1AB2FB99C942CE217AE5BFB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 AGURCHAND MANMULL JAIN COLLEGE/university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05386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8146" y="300938"/>
            <a:ext cx="8480425" cy="18325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1800" u="sng" dirty="0"/>
              <a:t>RESULTS AND SCREENSHOTS</a:t>
            </a:r>
            <a:endParaRPr dirty="0"/>
          </a:p>
          <a:p>
            <a:r>
              <a:rPr dirty="0"/>
              <a:t>- </a:t>
            </a:r>
            <a:r>
              <a:rPr sz="2800" dirty="0"/>
              <a:t>Successfully deployed digital portfolio online.</a:t>
            </a:r>
          </a:p>
          <a:p>
            <a:r>
              <a:rPr sz="2800" dirty="0"/>
              <a:t>- Faster and professional presentation of skills</a:t>
            </a:r>
          </a:p>
          <a:p>
            <a:r>
              <a:rPr lang="en-IN" sz="2400" dirty="0"/>
              <a:t>https://github.com/SAITEJAS19/TNSDC-FWD-DP9.git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C221E-28FD-1E35-8E7A-0D95ED2A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1"/>
            <a:ext cx="8562593" cy="4074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607868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u="sng" dirty="0"/>
              <a:t>CONCLUSION</a:t>
            </a:r>
          </a:p>
          <a:p>
            <a:endParaRPr dirty="0"/>
          </a:p>
          <a:p>
            <a:r>
              <a:rPr sz="2800" dirty="0"/>
              <a:t>- Digital portfolio provides a modern alternative to traditional resumes.</a:t>
            </a:r>
            <a:br>
              <a:rPr lang="en-US" sz="2800" dirty="0"/>
            </a:br>
            <a:endParaRPr sz="2800" dirty="0"/>
          </a:p>
          <a:p>
            <a:r>
              <a:rPr sz="2800" dirty="0"/>
              <a:t>- Enhances visibility and accessibility for job seekers.</a:t>
            </a:r>
          </a:p>
          <a:p>
            <a:br>
              <a:rPr lang="en-US" sz="2800" dirty="0"/>
            </a:br>
            <a:br>
              <a:rPr lang="en-IN" sz="2800" dirty="0"/>
            </a:br>
            <a:r>
              <a:rPr sz="2800" dirty="0"/>
              <a:t>- Future scope: AI-based skill suggestions and analytics.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BFA-B310-60AF-FF8D-9CCF5150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GITHUB LINK:</a:t>
            </a:r>
            <a:r>
              <a:rPr lang="en-IN" sz="2400" u="sng" dirty="0">
                <a:hlinkClick r:id="rId2"/>
              </a:rPr>
              <a:t>https://saitejas19.github.io/TNSDC-FWD-DP9/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2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196217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dirty="0"/>
              <a:t>PROJECT TITLE</a:t>
            </a:r>
          </a:p>
          <a:p>
            <a:endParaRPr dirty="0"/>
          </a:p>
          <a:p>
            <a:pPr algn="ctr"/>
            <a:r>
              <a:rPr lang="en-US" sz="3200" dirty="0"/>
              <a:t>    </a:t>
            </a:r>
            <a:r>
              <a:rPr sz="54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Portfolio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41396" y="1041533"/>
            <a:ext cx="898174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sz="3200" dirty="0"/>
              <a:t>PROBLEM STATEMENT</a:t>
            </a:r>
          </a:p>
          <a:p>
            <a:endParaRPr lang="en-US" dirty="0"/>
          </a:p>
          <a:p>
            <a:endParaRPr lang="en-IN" dirty="0"/>
          </a:p>
          <a:p>
            <a:endParaRPr dirty="0"/>
          </a:p>
          <a:p>
            <a:r>
              <a:rPr dirty="0"/>
              <a:t>- </a:t>
            </a:r>
            <a:r>
              <a:rPr sz="2800" dirty="0"/>
              <a:t>Traditional paper resumes/portfolios are difficult to update and share.</a:t>
            </a:r>
            <a:endParaRPr lang="en-US" sz="2800" dirty="0"/>
          </a:p>
          <a:p>
            <a:endParaRPr lang="en-US" sz="2800" dirty="0"/>
          </a:p>
          <a:p>
            <a:endParaRPr sz="2800" dirty="0"/>
          </a:p>
          <a:p>
            <a:r>
              <a:rPr sz="2800" dirty="0"/>
              <a:t>- Lack of interactivity makes it less engaging for employers.</a:t>
            </a:r>
            <a:endParaRPr lang="en-US" sz="2800" dirty="0"/>
          </a:p>
          <a:p>
            <a:endParaRPr lang="en-IN" sz="2800" dirty="0"/>
          </a:p>
          <a:p>
            <a:endParaRPr sz="2800" dirty="0"/>
          </a:p>
          <a:p>
            <a:r>
              <a:rPr sz="2800" dirty="0"/>
              <a:t>- Students and professionals need a modern, accessible way to showcase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2412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PROBLEM STATEMENT</a:t>
            </a:r>
          </a:p>
          <a:p>
            <a:endParaRPr dirty="0"/>
          </a:p>
          <a:p>
            <a:r>
              <a:rPr dirty="0"/>
              <a:t> </a:t>
            </a:r>
            <a:r>
              <a:rPr sz="1600" dirty="0"/>
              <a:t>Traditional paper resumes/portfolios are difficult to update and share.</a:t>
            </a:r>
            <a:br>
              <a:rPr lang="en-US" sz="1600" dirty="0"/>
            </a:br>
            <a:br>
              <a:rPr lang="en-IN" sz="1600" dirty="0"/>
            </a:br>
            <a:endParaRPr sz="1600" dirty="0"/>
          </a:p>
          <a:p>
            <a:r>
              <a:rPr sz="1600" dirty="0"/>
              <a:t>- Lack of interactivity makes it less engaging for employers.</a:t>
            </a:r>
          </a:p>
          <a:p>
            <a:br>
              <a:rPr lang="en-US" sz="1600" dirty="0"/>
            </a:br>
            <a:br>
              <a:rPr lang="en-IN" sz="1600" dirty="0"/>
            </a:br>
            <a:br>
              <a:rPr lang="en-IN" sz="1600" dirty="0"/>
            </a:br>
            <a:r>
              <a:rPr sz="1600" dirty="0"/>
              <a:t>- Students and professionals need a modern, accessible way to showcase skills.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108825" cy="48179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PROJECT OVERVIEW</a:t>
            </a:r>
          </a:p>
          <a:p>
            <a:endParaRPr dirty="0"/>
          </a:p>
          <a:p>
            <a:r>
              <a:rPr sz="2400" dirty="0"/>
              <a:t>- A web-based digital portfolio platform.</a:t>
            </a:r>
            <a:br>
              <a:rPr lang="en-US" sz="2400" dirty="0"/>
            </a:br>
            <a:br>
              <a:rPr lang="en-IN" sz="2400" dirty="0"/>
            </a:br>
            <a:endParaRPr sz="2400" dirty="0"/>
          </a:p>
          <a:p>
            <a:r>
              <a:rPr sz="2400" dirty="0"/>
              <a:t>- Showcases academic qualifications, projects, skills, and achievements.</a:t>
            </a:r>
            <a:br>
              <a:rPr lang="en-US" sz="2400" dirty="0"/>
            </a:br>
            <a:br>
              <a:rPr lang="en-IN" sz="2400" dirty="0"/>
            </a:br>
            <a:br>
              <a:rPr lang="en-IN" sz="2400" dirty="0"/>
            </a:br>
            <a:r>
              <a:rPr sz="2400" dirty="0"/>
              <a:t>- Provides an organized, professional, and easily shareable online profile.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WHO ARE THE END USERS?</a:t>
            </a:r>
          </a:p>
          <a:p>
            <a:endParaRPr dirty="0"/>
          </a:p>
          <a:p>
            <a:r>
              <a:rPr sz="2800" dirty="0"/>
              <a:t>- Students</a:t>
            </a:r>
          </a:p>
          <a:p>
            <a:r>
              <a:rPr sz="2800" dirty="0"/>
              <a:t>- Job Seekers</a:t>
            </a:r>
          </a:p>
          <a:p>
            <a:r>
              <a:rPr sz="2800" dirty="0"/>
              <a:t>- Recruiters / Employers</a:t>
            </a:r>
          </a:p>
          <a:p>
            <a:r>
              <a:rPr sz="2800" dirty="0"/>
              <a:t>- Educational Institutions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429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dirty="0"/>
              <a:t>TOOLS AND TECHNOLOGIES</a:t>
            </a:r>
          </a:p>
          <a:p>
            <a:endParaRPr dirty="0"/>
          </a:p>
          <a:p>
            <a:r>
              <a:rPr sz="3200" dirty="0"/>
              <a:t>- HTML, CSS, JavaScript</a:t>
            </a:r>
          </a:p>
          <a:p>
            <a:r>
              <a:rPr sz="3200" dirty="0"/>
              <a:t>- Bootstrap / Tailwind CSS</a:t>
            </a:r>
          </a:p>
          <a:p>
            <a:r>
              <a:rPr sz="3200" dirty="0"/>
              <a:t>- PHP / Python (Flask/Django)</a:t>
            </a:r>
          </a:p>
          <a:p>
            <a:r>
              <a:rPr sz="3200" dirty="0"/>
              <a:t>- MySQL / MongoDB</a:t>
            </a:r>
          </a:p>
          <a:p>
            <a:r>
              <a:rPr sz="3200" dirty="0"/>
              <a:t>- GitHub Pages / Netlify (for hosting)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349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2800" b="1" u="sng" dirty="0"/>
              <a:t>PORTFOLIO DESIGN AND LAYOUT</a:t>
            </a:r>
          </a:p>
          <a:p>
            <a:endParaRPr dirty="0"/>
          </a:p>
          <a:p>
            <a:r>
              <a:rPr dirty="0"/>
              <a:t>- Responsive, mobile-friendly design.</a:t>
            </a:r>
            <a:endParaRPr lang="en-US" dirty="0"/>
          </a:p>
          <a:p>
            <a:endParaRPr lang="en-IN" dirty="0"/>
          </a:p>
          <a:p>
            <a:endParaRPr dirty="0"/>
          </a:p>
          <a:p>
            <a:r>
              <a:rPr dirty="0"/>
              <a:t>- Homepage with personal info and summary.</a:t>
            </a:r>
          </a:p>
          <a:p>
            <a:endParaRPr lang="en-US" dirty="0"/>
          </a:p>
          <a:p>
            <a:endParaRPr lang="en-IN" dirty="0"/>
          </a:p>
          <a:p>
            <a:r>
              <a:rPr dirty="0"/>
              <a:t>- Sections: About, Education, Skills, Projects, Achievements, Contact.</a:t>
            </a:r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- Clean typography and consistent color scheme.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u="sng" dirty="0"/>
              <a:t>FEATURES AND FUNCTIONALITY</a:t>
            </a:r>
          </a:p>
          <a:p>
            <a:endParaRPr sz="4000" dirty="0"/>
          </a:p>
          <a:p>
            <a:r>
              <a:rPr sz="4000" dirty="0"/>
              <a:t>- Interactive and user-friendly interface.</a:t>
            </a:r>
          </a:p>
          <a:p>
            <a:r>
              <a:rPr sz="4000" dirty="0"/>
              <a:t>- Upload projects with images and GitHub links.</a:t>
            </a:r>
          </a:p>
          <a:p>
            <a:r>
              <a:rPr sz="4000" dirty="0"/>
              <a:t>- Contact form integration.</a:t>
            </a:r>
          </a:p>
          <a:p>
            <a:r>
              <a:rPr sz="4000" dirty="0"/>
              <a:t>- Easy customization of themes/layouts.</a:t>
            </a:r>
          </a:p>
          <a:p>
            <a:r>
              <a:rPr sz="4000" dirty="0"/>
              <a:t>- Secure login for editing/updating portfolio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388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Digital Portfolio</vt:lpstr>
      <vt:lpstr>AGENDA</vt:lpstr>
      <vt:lpstr>PROBLEM STATEMENT   Traditional paper resumes/portfolios are difficult to update and share.   - Lack of interactivity makes it less engaging for employers.    - Students and professionals need a modern, accessible way to showcase skills.</vt:lpstr>
      <vt:lpstr>PROJECT OVERVIEW  - A web-based digital portfolio platform.   - Showcases academic qualifications, projects, skills, and achievements.   - Provides an organized, professional, and easily shareable online profile.</vt:lpstr>
      <vt:lpstr>WHO ARE THE END USERS?  - Students - Job Seekers - Recruiters / Employers - Educational Institutions</vt:lpstr>
      <vt:lpstr>TOOLS AND TECHNOLOGIES  - HTML, CSS, JavaScript - Bootstrap / Tailwind CSS - PHP / Python (Flask/Django) - MySQL / MongoDB - GitHub Pages / Netlify (for hosting)</vt:lpstr>
      <vt:lpstr>PowerPoint Presentation</vt:lpstr>
      <vt:lpstr>FEATURES AND FUNCTIONALITY  - Interactive and user-friendly interface. - Upload projects with images and GitHub links. - Contact form integration. - Easy customization of themes/layouts. - Secure login for editing/updating portfolio.</vt:lpstr>
      <vt:lpstr>RESULTS AND SCREENSHOTS - Successfully deployed digital portfolio online. - Faster and professional presentation of skills https://github.com/SAITEJAS19/TNSDC-FWD-DP9.git</vt:lpstr>
      <vt:lpstr>CONCLUSION  - Digital portfolio provides a modern alternative to traditional resumes.  - Enhances visibility and accessibility for job seekers.   - Future scope: AI-based skill suggestions and analytics.</vt:lpstr>
      <vt:lpstr>GITHUB LINK:https://saitejas19.github.io/TNSDC-FWD-DP9/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27</cp:revision>
  <dcterms:created xsi:type="dcterms:W3CDTF">2024-03-29T15:07:22Z</dcterms:created>
  <dcterms:modified xsi:type="dcterms:W3CDTF">2025-09-12T11:06:47Z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