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1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81" r:id="rId12"/>
    <p:sldId id="280" r:id="rId13"/>
    <p:sldId id="279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5" Type="http://schemas.openxmlformats.org/officeDocument/2006/relationships/image" Target="../media/image1.png"/><Relationship Id="rId10" Type="http://schemas.openxmlformats.org/officeDocument/2006/relationships/image" Target="../media/image11.svg"/><Relationship Id="rId4" Type="http://schemas.openxmlformats.org/officeDocument/2006/relationships/image" Target="../media/image6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7.svg"/><Relationship Id="rId5" Type="http://schemas.openxmlformats.org/officeDocument/2006/relationships/image" Target="../media/image1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7.svg"/><Relationship Id="rId1" Type="http://schemas.openxmlformats.org/officeDocument/2006/relationships/image" Target="../media/image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6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5" Type="http://schemas.openxmlformats.org/officeDocument/2006/relationships/image" Target="../media/image1.png"/><Relationship Id="rId10" Type="http://schemas.openxmlformats.org/officeDocument/2006/relationships/image" Target="../media/image11.svg"/><Relationship Id="rId4" Type="http://schemas.openxmlformats.org/officeDocument/2006/relationships/image" Target="../media/image6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7.svg"/><Relationship Id="rId5" Type="http://schemas.openxmlformats.org/officeDocument/2006/relationships/image" Target="../media/image1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7.svg"/><Relationship Id="rId1" Type="http://schemas.openxmlformats.org/officeDocument/2006/relationships/image" Target="../media/image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049C06-653C-4D04-8542-81FA31A1251C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6C6812-7123-4808-AE02-BF6F65DD2DAF}">
      <dgm:prSet/>
      <dgm:spPr/>
      <dgm:t>
        <a:bodyPr/>
        <a:lstStyle/>
        <a:p>
          <a:r>
            <a:rPr lang="en-US"/>
            <a:t>Ransomware</a:t>
          </a:r>
        </a:p>
      </dgm:t>
    </dgm:pt>
    <dgm:pt modelId="{FEB33AE7-E7E4-4ADD-8366-1BCEF0F61B3F}" type="parTrans" cxnId="{489BDFD4-DBAC-47FE-9657-30E125BF6631}">
      <dgm:prSet/>
      <dgm:spPr/>
      <dgm:t>
        <a:bodyPr/>
        <a:lstStyle/>
        <a:p>
          <a:endParaRPr lang="en-US"/>
        </a:p>
      </dgm:t>
    </dgm:pt>
    <dgm:pt modelId="{854F84AA-F190-452C-9EFD-8FA1D704017D}" type="sibTrans" cxnId="{489BDFD4-DBAC-47FE-9657-30E125BF6631}">
      <dgm:prSet/>
      <dgm:spPr/>
      <dgm:t>
        <a:bodyPr/>
        <a:lstStyle/>
        <a:p>
          <a:endParaRPr lang="en-US"/>
        </a:p>
      </dgm:t>
    </dgm:pt>
    <dgm:pt modelId="{FDEACDB4-C5DB-4919-83C2-D0597FC9C8D7}">
      <dgm:prSet/>
      <dgm:spPr/>
      <dgm:t>
        <a:bodyPr/>
        <a:lstStyle/>
        <a:p>
          <a:r>
            <a:rPr lang="en-US"/>
            <a:t>Related Works</a:t>
          </a:r>
        </a:p>
      </dgm:t>
    </dgm:pt>
    <dgm:pt modelId="{48091E1F-BD79-4FA0-8393-63E1A3BCF5A9}" type="parTrans" cxnId="{F4A14D20-76AC-45A3-BA31-1C22D10250CB}">
      <dgm:prSet/>
      <dgm:spPr/>
      <dgm:t>
        <a:bodyPr/>
        <a:lstStyle/>
        <a:p>
          <a:endParaRPr lang="en-US"/>
        </a:p>
      </dgm:t>
    </dgm:pt>
    <dgm:pt modelId="{578BC87A-A52B-43BE-935A-7AA34CC58A5C}" type="sibTrans" cxnId="{F4A14D20-76AC-45A3-BA31-1C22D10250CB}">
      <dgm:prSet/>
      <dgm:spPr/>
      <dgm:t>
        <a:bodyPr/>
        <a:lstStyle/>
        <a:p>
          <a:endParaRPr lang="en-US"/>
        </a:p>
      </dgm:t>
    </dgm:pt>
    <dgm:pt modelId="{D708D607-0C86-44F2-B472-2153A7937011}">
      <dgm:prSet/>
      <dgm:spPr/>
      <dgm:t>
        <a:bodyPr/>
        <a:lstStyle/>
        <a:p>
          <a:r>
            <a:rPr lang="en-US"/>
            <a:t>Encryption</a:t>
          </a:r>
        </a:p>
      </dgm:t>
    </dgm:pt>
    <dgm:pt modelId="{3A71B15C-D782-4CFE-A57C-BD515040DA6D}" type="parTrans" cxnId="{B1433616-3B1C-42ED-9EE1-06E83A5873EA}">
      <dgm:prSet/>
      <dgm:spPr/>
      <dgm:t>
        <a:bodyPr/>
        <a:lstStyle/>
        <a:p>
          <a:endParaRPr lang="en-US"/>
        </a:p>
      </dgm:t>
    </dgm:pt>
    <dgm:pt modelId="{F816608F-0C47-4E1F-8A65-EF6E3AF57F20}" type="sibTrans" cxnId="{B1433616-3B1C-42ED-9EE1-06E83A5873EA}">
      <dgm:prSet/>
      <dgm:spPr/>
      <dgm:t>
        <a:bodyPr/>
        <a:lstStyle/>
        <a:p>
          <a:endParaRPr lang="en-US"/>
        </a:p>
      </dgm:t>
    </dgm:pt>
    <dgm:pt modelId="{AC8BF9A1-D0F3-484C-A9DC-35192533FDEC}">
      <dgm:prSet/>
      <dgm:spPr/>
      <dgm:t>
        <a:bodyPr/>
        <a:lstStyle/>
        <a:p>
          <a:r>
            <a:rPr lang="en-US"/>
            <a:t>Decryption</a:t>
          </a:r>
        </a:p>
      </dgm:t>
    </dgm:pt>
    <dgm:pt modelId="{B52421E1-EDE1-4506-82F8-860C0CA28D86}" type="parTrans" cxnId="{477022C7-9DC5-4639-B00C-BDDF91848ED5}">
      <dgm:prSet/>
      <dgm:spPr/>
      <dgm:t>
        <a:bodyPr/>
        <a:lstStyle/>
        <a:p>
          <a:endParaRPr lang="en-US"/>
        </a:p>
      </dgm:t>
    </dgm:pt>
    <dgm:pt modelId="{C0CFB34A-814D-4038-A0F8-A045A83358D9}" type="sibTrans" cxnId="{477022C7-9DC5-4639-B00C-BDDF91848ED5}">
      <dgm:prSet/>
      <dgm:spPr/>
      <dgm:t>
        <a:bodyPr/>
        <a:lstStyle/>
        <a:p>
          <a:endParaRPr lang="en-US"/>
        </a:p>
      </dgm:t>
    </dgm:pt>
    <dgm:pt modelId="{42465DFC-72EF-4B89-B43A-6ACD82E058C4}">
      <dgm:prSet/>
      <dgm:spPr/>
      <dgm:t>
        <a:bodyPr/>
        <a:lstStyle/>
        <a:p>
          <a:r>
            <a:rPr lang="en-US"/>
            <a:t>Infection</a:t>
          </a:r>
        </a:p>
      </dgm:t>
    </dgm:pt>
    <dgm:pt modelId="{6C8A5F7F-D770-4C8F-AE4B-FAB39FCD045D}" type="parTrans" cxnId="{4B0BA56A-D735-489E-BEE8-92DD0B565B27}">
      <dgm:prSet/>
      <dgm:spPr/>
      <dgm:t>
        <a:bodyPr/>
        <a:lstStyle/>
        <a:p>
          <a:endParaRPr lang="en-US"/>
        </a:p>
      </dgm:t>
    </dgm:pt>
    <dgm:pt modelId="{A2E65A37-67F2-43F9-89EF-1E990F6D7967}" type="sibTrans" cxnId="{4B0BA56A-D735-489E-BEE8-92DD0B565B27}">
      <dgm:prSet/>
      <dgm:spPr/>
      <dgm:t>
        <a:bodyPr/>
        <a:lstStyle/>
        <a:p>
          <a:endParaRPr lang="en-US"/>
        </a:p>
      </dgm:t>
    </dgm:pt>
    <dgm:pt modelId="{8950D1C0-EF55-495B-AF31-E9DFE86B0659}">
      <dgm:prSet/>
      <dgm:spPr/>
      <dgm:t>
        <a:bodyPr/>
        <a:lstStyle/>
        <a:p>
          <a:r>
            <a:rPr lang="en-US"/>
            <a:t>Monitoring</a:t>
          </a:r>
        </a:p>
      </dgm:t>
    </dgm:pt>
    <dgm:pt modelId="{4F3D6673-2F5B-4C05-BC61-96E205F55E53}" type="parTrans" cxnId="{D5270397-1F1B-4A8B-893F-2B839DF0A895}">
      <dgm:prSet/>
      <dgm:spPr/>
      <dgm:t>
        <a:bodyPr/>
        <a:lstStyle/>
        <a:p>
          <a:endParaRPr lang="en-US"/>
        </a:p>
      </dgm:t>
    </dgm:pt>
    <dgm:pt modelId="{1654F4CD-660B-4EA7-AF5B-3E1DC409F3B6}" type="sibTrans" cxnId="{D5270397-1F1B-4A8B-893F-2B839DF0A895}">
      <dgm:prSet/>
      <dgm:spPr/>
      <dgm:t>
        <a:bodyPr/>
        <a:lstStyle/>
        <a:p>
          <a:endParaRPr lang="en-US"/>
        </a:p>
      </dgm:t>
    </dgm:pt>
    <dgm:pt modelId="{9113B2A7-1107-40D1-866C-6322B12FDCAD}">
      <dgm:prSet/>
      <dgm:spPr/>
      <dgm:t>
        <a:bodyPr/>
        <a:lstStyle/>
        <a:p>
          <a:r>
            <a:rPr lang="en-US"/>
            <a:t>Detection</a:t>
          </a:r>
        </a:p>
      </dgm:t>
    </dgm:pt>
    <dgm:pt modelId="{AB3FA026-EF81-4677-9E94-54C4B8BAFE87}" type="parTrans" cxnId="{DE244761-95DB-4965-85CE-C40518B9D0CB}">
      <dgm:prSet/>
      <dgm:spPr/>
      <dgm:t>
        <a:bodyPr/>
        <a:lstStyle/>
        <a:p>
          <a:endParaRPr lang="en-US"/>
        </a:p>
      </dgm:t>
    </dgm:pt>
    <dgm:pt modelId="{7CD5D649-BB9A-4D0A-85F0-F134A897943B}" type="sibTrans" cxnId="{DE244761-95DB-4965-85CE-C40518B9D0CB}">
      <dgm:prSet/>
      <dgm:spPr/>
      <dgm:t>
        <a:bodyPr/>
        <a:lstStyle/>
        <a:p>
          <a:endParaRPr lang="en-US"/>
        </a:p>
      </dgm:t>
    </dgm:pt>
    <dgm:pt modelId="{E04A2CB2-841C-49EB-85EB-EF82732513A7}">
      <dgm:prSet/>
      <dgm:spPr/>
      <dgm:t>
        <a:bodyPr/>
        <a:lstStyle/>
        <a:p>
          <a:r>
            <a:rPr lang="en-US"/>
            <a:t>Mitigation</a:t>
          </a:r>
        </a:p>
      </dgm:t>
    </dgm:pt>
    <dgm:pt modelId="{EFB3D779-7A7A-4928-8393-1615024EEE27}" type="parTrans" cxnId="{AC66C1D5-BD37-4DE9-BBCF-6FFC7DEB39A6}">
      <dgm:prSet/>
      <dgm:spPr/>
      <dgm:t>
        <a:bodyPr/>
        <a:lstStyle/>
        <a:p>
          <a:endParaRPr lang="en-US"/>
        </a:p>
      </dgm:t>
    </dgm:pt>
    <dgm:pt modelId="{F85D22DF-794A-405E-8D45-495727989F11}" type="sibTrans" cxnId="{AC66C1D5-BD37-4DE9-BBCF-6FFC7DEB39A6}">
      <dgm:prSet/>
      <dgm:spPr/>
      <dgm:t>
        <a:bodyPr/>
        <a:lstStyle/>
        <a:p>
          <a:endParaRPr lang="en-US"/>
        </a:p>
      </dgm:t>
    </dgm:pt>
    <dgm:pt modelId="{5E399A41-E2C7-42AA-802D-8F7C16E13553}">
      <dgm:prSet/>
      <dgm:spPr/>
      <dgm:t>
        <a:bodyPr/>
        <a:lstStyle/>
        <a:p>
          <a:r>
            <a:rPr lang="en-US"/>
            <a:t>Conclusion</a:t>
          </a:r>
        </a:p>
      </dgm:t>
    </dgm:pt>
    <dgm:pt modelId="{04A0510B-E2B5-4EAC-A2FE-A4240D794B58}" type="parTrans" cxnId="{D266AF52-4DDD-434B-A379-4C8FB9DD2CA6}">
      <dgm:prSet/>
      <dgm:spPr/>
      <dgm:t>
        <a:bodyPr/>
        <a:lstStyle/>
        <a:p>
          <a:endParaRPr lang="en-US"/>
        </a:p>
      </dgm:t>
    </dgm:pt>
    <dgm:pt modelId="{15F0A752-828C-419B-9F70-35D925A17560}" type="sibTrans" cxnId="{D266AF52-4DDD-434B-A379-4C8FB9DD2CA6}">
      <dgm:prSet/>
      <dgm:spPr/>
      <dgm:t>
        <a:bodyPr/>
        <a:lstStyle/>
        <a:p>
          <a:endParaRPr lang="en-US"/>
        </a:p>
      </dgm:t>
    </dgm:pt>
    <dgm:pt modelId="{AAC6031F-4F5B-45CF-B87C-2AD6D6559FAF}" type="pres">
      <dgm:prSet presAssocID="{70049C06-653C-4D04-8542-81FA31A1251C}" presName="Name0" presStyleCnt="0">
        <dgm:presLayoutVars>
          <dgm:dir/>
          <dgm:resizeHandles/>
        </dgm:presLayoutVars>
      </dgm:prSet>
      <dgm:spPr/>
    </dgm:pt>
    <dgm:pt modelId="{0127E4AB-B31E-46BC-8175-21431DD59A65}" type="pres">
      <dgm:prSet presAssocID="{0A6C6812-7123-4808-AE02-BF6F65DD2DAF}" presName="compNode" presStyleCnt="0"/>
      <dgm:spPr/>
    </dgm:pt>
    <dgm:pt modelId="{BCC43FB1-55B1-4C6F-9412-CADB0AC25FB6}" type="pres">
      <dgm:prSet presAssocID="{0A6C6812-7123-4808-AE02-BF6F65DD2DAF}" presName="dummyConnPt" presStyleCnt="0"/>
      <dgm:spPr/>
    </dgm:pt>
    <dgm:pt modelId="{A88E938C-90C8-4673-B970-FA92E049E39C}" type="pres">
      <dgm:prSet presAssocID="{0A6C6812-7123-4808-AE02-BF6F65DD2DAF}" presName="node" presStyleLbl="node1" presStyleIdx="0" presStyleCnt="9">
        <dgm:presLayoutVars>
          <dgm:bulletEnabled val="1"/>
        </dgm:presLayoutVars>
      </dgm:prSet>
      <dgm:spPr/>
    </dgm:pt>
    <dgm:pt modelId="{B080D969-D5B4-43A3-8EDE-199B92E823AB}" type="pres">
      <dgm:prSet presAssocID="{854F84AA-F190-452C-9EFD-8FA1D704017D}" presName="sibTrans" presStyleLbl="bgSibTrans2D1" presStyleIdx="0" presStyleCnt="8"/>
      <dgm:spPr/>
    </dgm:pt>
    <dgm:pt modelId="{F2E39129-EAC3-4F46-9B73-267318F01FA7}" type="pres">
      <dgm:prSet presAssocID="{FDEACDB4-C5DB-4919-83C2-D0597FC9C8D7}" presName="compNode" presStyleCnt="0"/>
      <dgm:spPr/>
    </dgm:pt>
    <dgm:pt modelId="{CAFE9599-A3A8-4EBD-80B7-392B1F5D766E}" type="pres">
      <dgm:prSet presAssocID="{FDEACDB4-C5DB-4919-83C2-D0597FC9C8D7}" presName="dummyConnPt" presStyleCnt="0"/>
      <dgm:spPr/>
    </dgm:pt>
    <dgm:pt modelId="{C925EC9C-A4FA-4B2C-9784-37FFA1515CE0}" type="pres">
      <dgm:prSet presAssocID="{FDEACDB4-C5DB-4919-83C2-D0597FC9C8D7}" presName="node" presStyleLbl="node1" presStyleIdx="1" presStyleCnt="9">
        <dgm:presLayoutVars>
          <dgm:bulletEnabled val="1"/>
        </dgm:presLayoutVars>
      </dgm:prSet>
      <dgm:spPr/>
    </dgm:pt>
    <dgm:pt modelId="{82359C0B-0014-49F5-83CB-B3A918CA6721}" type="pres">
      <dgm:prSet presAssocID="{578BC87A-A52B-43BE-935A-7AA34CC58A5C}" presName="sibTrans" presStyleLbl="bgSibTrans2D1" presStyleIdx="1" presStyleCnt="8"/>
      <dgm:spPr/>
    </dgm:pt>
    <dgm:pt modelId="{F6D29C71-115C-4D47-97D2-1A89C0A0BD91}" type="pres">
      <dgm:prSet presAssocID="{D708D607-0C86-44F2-B472-2153A7937011}" presName="compNode" presStyleCnt="0"/>
      <dgm:spPr/>
    </dgm:pt>
    <dgm:pt modelId="{0A841CC3-1E83-46BA-81E2-33934A2B9C38}" type="pres">
      <dgm:prSet presAssocID="{D708D607-0C86-44F2-B472-2153A7937011}" presName="dummyConnPt" presStyleCnt="0"/>
      <dgm:spPr/>
    </dgm:pt>
    <dgm:pt modelId="{3F124C7C-E891-40AB-A5D3-BF576091927A}" type="pres">
      <dgm:prSet presAssocID="{D708D607-0C86-44F2-B472-2153A7937011}" presName="node" presStyleLbl="node1" presStyleIdx="2" presStyleCnt="9">
        <dgm:presLayoutVars>
          <dgm:bulletEnabled val="1"/>
        </dgm:presLayoutVars>
      </dgm:prSet>
      <dgm:spPr/>
    </dgm:pt>
    <dgm:pt modelId="{2DA1858A-FE16-401C-AA4D-849F7FB1CFAD}" type="pres">
      <dgm:prSet presAssocID="{F816608F-0C47-4E1F-8A65-EF6E3AF57F20}" presName="sibTrans" presStyleLbl="bgSibTrans2D1" presStyleIdx="2" presStyleCnt="8"/>
      <dgm:spPr/>
    </dgm:pt>
    <dgm:pt modelId="{26129B0F-68F9-4ACC-94DE-74C65E7EB237}" type="pres">
      <dgm:prSet presAssocID="{AC8BF9A1-D0F3-484C-A9DC-35192533FDEC}" presName="compNode" presStyleCnt="0"/>
      <dgm:spPr/>
    </dgm:pt>
    <dgm:pt modelId="{DD806559-1833-4D4E-A4BE-346E6E77AF6F}" type="pres">
      <dgm:prSet presAssocID="{AC8BF9A1-D0F3-484C-A9DC-35192533FDEC}" presName="dummyConnPt" presStyleCnt="0"/>
      <dgm:spPr/>
    </dgm:pt>
    <dgm:pt modelId="{40E42C9B-C287-4B73-9DA7-6BFC0EBCF82B}" type="pres">
      <dgm:prSet presAssocID="{AC8BF9A1-D0F3-484C-A9DC-35192533FDEC}" presName="node" presStyleLbl="node1" presStyleIdx="3" presStyleCnt="9">
        <dgm:presLayoutVars>
          <dgm:bulletEnabled val="1"/>
        </dgm:presLayoutVars>
      </dgm:prSet>
      <dgm:spPr/>
    </dgm:pt>
    <dgm:pt modelId="{E850C175-3FFD-47A5-B5C5-64BF41E2F60A}" type="pres">
      <dgm:prSet presAssocID="{C0CFB34A-814D-4038-A0F8-A045A83358D9}" presName="sibTrans" presStyleLbl="bgSibTrans2D1" presStyleIdx="3" presStyleCnt="8"/>
      <dgm:spPr/>
    </dgm:pt>
    <dgm:pt modelId="{D9E3872E-0DFD-4CF6-8276-69AB8A18B91E}" type="pres">
      <dgm:prSet presAssocID="{42465DFC-72EF-4B89-B43A-6ACD82E058C4}" presName="compNode" presStyleCnt="0"/>
      <dgm:spPr/>
    </dgm:pt>
    <dgm:pt modelId="{A1E81D2B-2153-4D5C-9344-8E29D588AE6C}" type="pres">
      <dgm:prSet presAssocID="{42465DFC-72EF-4B89-B43A-6ACD82E058C4}" presName="dummyConnPt" presStyleCnt="0"/>
      <dgm:spPr/>
    </dgm:pt>
    <dgm:pt modelId="{6D572ACD-D2F7-43C9-BF8B-B31820D5CB07}" type="pres">
      <dgm:prSet presAssocID="{42465DFC-72EF-4B89-B43A-6ACD82E058C4}" presName="node" presStyleLbl="node1" presStyleIdx="4" presStyleCnt="9">
        <dgm:presLayoutVars>
          <dgm:bulletEnabled val="1"/>
        </dgm:presLayoutVars>
      </dgm:prSet>
      <dgm:spPr/>
    </dgm:pt>
    <dgm:pt modelId="{5B1460F0-39AC-4082-804B-0824B8F6EF2B}" type="pres">
      <dgm:prSet presAssocID="{A2E65A37-67F2-43F9-89EF-1E990F6D7967}" presName="sibTrans" presStyleLbl="bgSibTrans2D1" presStyleIdx="4" presStyleCnt="8"/>
      <dgm:spPr/>
    </dgm:pt>
    <dgm:pt modelId="{9B662ED8-5518-4294-A17E-3E395589CE48}" type="pres">
      <dgm:prSet presAssocID="{8950D1C0-EF55-495B-AF31-E9DFE86B0659}" presName="compNode" presStyleCnt="0"/>
      <dgm:spPr/>
    </dgm:pt>
    <dgm:pt modelId="{10D9221B-EE0B-4603-8989-34CA90C0D16B}" type="pres">
      <dgm:prSet presAssocID="{8950D1C0-EF55-495B-AF31-E9DFE86B0659}" presName="dummyConnPt" presStyleCnt="0"/>
      <dgm:spPr/>
    </dgm:pt>
    <dgm:pt modelId="{000AF39C-08E0-4484-88DD-32C233198F41}" type="pres">
      <dgm:prSet presAssocID="{8950D1C0-EF55-495B-AF31-E9DFE86B0659}" presName="node" presStyleLbl="node1" presStyleIdx="5" presStyleCnt="9">
        <dgm:presLayoutVars>
          <dgm:bulletEnabled val="1"/>
        </dgm:presLayoutVars>
      </dgm:prSet>
      <dgm:spPr/>
    </dgm:pt>
    <dgm:pt modelId="{9BDD0B45-B2CE-43E1-A0F3-5699D520B485}" type="pres">
      <dgm:prSet presAssocID="{1654F4CD-660B-4EA7-AF5B-3E1DC409F3B6}" presName="sibTrans" presStyleLbl="bgSibTrans2D1" presStyleIdx="5" presStyleCnt="8"/>
      <dgm:spPr/>
    </dgm:pt>
    <dgm:pt modelId="{E6422D03-2E06-4331-BC43-00C99FBBA654}" type="pres">
      <dgm:prSet presAssocID="{9113B2A7-1107-40D1-866C-6322B12FDCAD}" presName="compNode" presStyleCnt="0"/>
      <dgm:spPr/>
    </dgm:pt>
    <dgm:pt modelId="{B13A77C3-1270-4D7E-B5B1-197D68B2761A}" type="pres">
      <dgm:prSet presAssocID="{9113B2A7-1107-40D1-866C-6322B12FDCAD}" presName="dummyConnPt" presStyleCnt="0"/>
      <dgm:spPr/>
    </dgm:pt>
    <dgm:pt modelId="{6C261C0B-5527-473F-B99B-90797C48C8B1}" type="pres">
      <dgm:prSet presAssocID="{9113B2A7-1107-40D1-866C-6322B12FDCAD}" presName="node" presStyleLbl="node1" presStyleIdx="6" presStyleCnt="9">
        <dgm:presLayoutVars>
          <dgm:bulletEnabled val="1"/>
        </dgm:presLayoutVars>
      </dgm:prSet>
      <dgm:spPr/>
    </dgm:pt>
    <dgm:pt modelId="{1C38883E-9BD4-46B6-A36E-6DE2C080CD78}" type="pres">
      <dgm:prSet presAssocID="{7CD5D649-BB9A-4D0A-85F0-F134A897943B}" presName="sibTrans" presStyleLbl="bgSibTrans2D1" presStyleIdx="6" presStyleCnt="8"/>
      <dgm:spPr/>
    </dgm:pt>
    <dgm:pt modelId="{A17B9AF1-5BC9-493D-A3DA-AB3E66945DF1}" type="pres">
      <dgm:prSet presAssocID="{E04A2CB2-841C-49EB-85EB-EF82732513A7}" presName="compNode" presStyleCnt="0"/>
      <dgm:spPr/>
    </dgm:pt>
    <dgm:pt modelId="{B9F8EE3A-4356-4C0B-A58C-EF3E34AD5D6E}" type="pres">
      <dgm:prSet presAssocID="{E04A2CB2-841C-49EB-85EB-EF82732513A7}" presName="dummyConnPt" presStyleCnt="0"/>
      <dgm:spPr/>
    </dgm:pt>
    <dgm:pt modelId="{10BC8962-CBC2-4ED8-A8E2-93CDD356FB27}" type="pres">
      <dgm:prSet presAssocID="{E04A2CB2-841C-49EB-85EB-EF82732513A7}" presName="node" presStyleLbl="node1" presStyleIdx="7" presStyleCnt="9">
        <dgm:presLayoutVars>
          <dgm:bulletEnabled val="1"/>
        </dgm:presLayoutVars>
      </dgm:prSet>
      <dgm:spPr/>
    </dgm:pt>
    <dgm:pt modelId="{EF2E50F1-A287-42F5-8B98-DA699CD71AFF}" type="pres">
      <dgm:prSet presAssocID="{F85D22DF-794A-405E-8D45-495727989F11}" presName="sibTrans" presStyleLbl="bgSibTrans2D1" presStyleIdx="7" presStyleCnt="8"/>
      <dgm:spPr/>
    </dgm:pt>
    <dgm:pt modelId="{37AA3B13-D11C-4C92-B054-3E7810887844}" type="pres">
      <dgm:prSet presAssocID="{5E399A41-E2C7-42AA-802D-8F7C16E13553}" presName="compNode" presStyleCnt="0"/>
      <dgm:spPr/>
    </dgm:pt>
    <dgm:pt modelId="{5D47484E-CBA9-4B72-9CBE-61A6DDD6712E}" type="pres">
      <dgm:prSet presAssocID="{5E399A41-E2C7-42AA-802D-8F7C16E13553}" presName="dummyConnPt" presStyleCnt="0"/>
      <dgm:spPr/>
    </dgm:pt>
    <dgm:pt modelId="{3C10FA5E-6E91-4CB9-8A9C-D1F769648CBD}" type="pres">
      <dgm:prSet presAssocID="{5E399A41-E2C7-42AA-802D-8F7C16E13553}" presName="node" presStyleLbl="node1" presStyleIdx="8" presStyleCnt="9">
        <dgm:presLayoutVars>
          <dgm:bulletEnabled val="1"/>
        </dgm:presLayoutVars>
      </dgm:prSet>
      <dgm:spPr/>
    </dgm:pt>
  </dgm:ptLst>
  <dgm:cxnLst>
    <dgm:cxn modelId="{8D32B502-E971-4C4C-8D92-46CBF960E410}" type="presOf" srcId="{8950D1C0-EF55-495B-AF31-E9DFE86B0659}" destId="{000AF39C-08E0-4484-88DD-32C233198F41}" srcOrd="0" destOrd="0" presId="urn:microsoft.com/office/officeart/2005/8/layout/bProcess4"/>
    <dgm:cxn modelId="{53412804-4650-40D1-9741-2C655297E9AE}" type="presOf" srcId="{AC8BF9A1-D0F3-484C-A9DC-35192533FDEC}" destId="{40E42C9B-C287-4B73-9DA7-6BFC0EBCF82B}" srcOrd="0" destOrd="0" presId="urn:microsoft.com/office/officeart/2005/8/layout/bProcess4"/>
    <dgm:cxn modelId="{DB653308-147A-4BA7-BD26-F11C1253E0B3}" type="presOf" srcId="{F85D22DF-794A-405E-8D45-495727989F11}" destId="{EF2E50F1-A287-42F5-8B98-DA699CD71AFF}" srcOrd="0" destOrd="0" presId="urn:microsoft.com/office/officeart/2005/8/layout/bProcess4"/>
    <dgm:cxn modelId="{B1433616-3B1C-42ED-9EE1-06E83A5873EA}" srcId="{70049C06-653C-4D04-8542-81FA31A1251C}" destId="{D708D607-0C86-44F2-B472-2153A7937011}" srcOrd="2" destOrd="0" parTransId="{3A71B15C-D782-4CFE-A57C-BD515040DA6D}" sibTransId="{F816608F-0C47-4E1F-8A65-EF6E3AF57F20}"/>
    <dgm:cxn modelId="{DC048C16-E1DE-47BA-B062-4DDED834F0CC}" type="presOf" srcId="{70049C06-653C-4D04-8542-81FA31A1251C}" destId="{AAC6031F-4F5B-45CF-B87C-2AD6D6559FAF}" srcOrd="0" destOrd="0" presId="urn:microsoft.com/office/officeart/2005/8/layout/bProcess4"/>
    <dgm:cxn modelId="{F4A14D20-76AC-45A3-BA31-1C22D10250CB}" srcId="{70049C06-653C-4D04-8542-81FA31A1251C}" destId="{FDEACDB4-C5DB-4919-83C2-D0597FC9C8D7}" srcOrd="1" destOrd="0" parTransId="{48091E1F-BD79-4FA0-8393-63E1A3BCF5A9}" sibTransId="{578BC87A-A52B-43BE-935A-7AA34CC58A5C}"/>
    <dgm:cxn modelId="{68D9502C-2775-4EB3-8AC3-360B3301F446}" type="presOf" srcId="{42465DFC-72EF-4B89-B43A-6ACD82E058C4}" destId="{6D572ACD-D2F7-43C9-BF8B-B31820D5CB07}" srcOrd="0" destOrd="0" presId="urn:microsoft.com/office/officeart/2005/8/layout/bProcess4"/>
    <dgm:cxn modelId="{DE244761-95DB-4965-85CE-C40518B9D0CB}" srcId="{70049C06-653C-4D04-8542-81FA31A1251C}" destId="{9113B2A7-1107-40D1-866C-6322B12FDCAD}" srcOrd="6" destOrd="0" parTransId="{AB3FA026-EF81-4677-9E94-54C4B8BAFE87}" sibTransId="{7CD5D649-BB9A-4D0A-85F0-F134A897943B}"/>
    <dgm:cxn modelId="{3841FC61-B4B4-4AD8-B0CC-F80E883CF526}" type="presOf" srcId="{7CD5D649-BB9A-4D0A-85F0-F134A897943B}" destId="{1C38883E-9BD4-46B6-A36E-6DE2C080CD78}" srcOrd="0" destOrd="0" presId="urn:microsoft.com/office/officeart/2005/8/layout/bProcess4"/>
    <dgm:cxn modelId="{A45C3363-B1DA-40D3-8395-70D68DEF35A1}" type="presOf" srcId="{578BC87A-A52B-43BE-935A-7AA34CC58A5C}" destId="{82359C0B-0014-49F5-83CB-B3A918CA6721}" srcOrd="0" destOrd="0" presId="urn:microsoft.com/office/officeart/2005/8/layout/bProcess4"/>
    <dgm:cxn modelId="{4B0BA56A-D735-489E-BEE8-92DD0B565B27}" srcId="{70049C06-653C-4D04-8542-81FA31A1251C}" destId="{42465DFC-72EF-4B89-B43A-6ACD82E058C4}" srcOrd="4" destOrd="0" parTransId="{6C8A5F7F-D770-4C8F-AE4B-FAB39FCD045D}" sibTransId="{A2E65A37-67F2-43F9-89EF-1E990F6D7967}"/>
    <dgm:cxn modelId="{56BFA76B-24B0-40CA-A4F8-E216B29B24FB}" type="presOf" srcId="{1654F4CD-660B-4EA7-AF5B-3E1DC409F3B6}" destId="{9BDD0B45-B2CE-43E1-A0F3-5699D520B485}" srcOrd="0" destOrd="0" presId="urn:microsoft.com/office/officeart/2005/8/layout/bProcess4"/>
    <dgm:cxn modelId="{2C322550-1222-4B43-8771-AA7EF9750E8E}" type="presOf" srcId="{FDEACDB4-C5DB-4919-83C2-D0597FC9C8D7}" destId="{C925EC9C-A4FA-4B2C-9784-37FFA1515CE0}" srcOrd="0" destOrd="0" presId="urn:microsoft.com/office/officeart/2005/8/layout/bProcess4"/>
    <dgm:cxn modelId="{D266AF52-4DDD-434B-A379-4C8FB9DD2CA6}" srcId="{70049C06-653C-4D04-8542-81FA31A1251C}" destId="{5E399A41-E2C7-42AA-802D-8F7C16E13553}" srcOrd="8" destOrd="0" parTransId="{04A0510B-E2B5-4EAC-A2FE-A4240D794B58}" sibTransId="{15F0A752-828C-419B-9F70-35D925A17560}"/>
    <dgm:cxn modelId="{39D51D75-B7FB-4F29-9A29-42FBA3DBE446}" type="presOf" srcId="{854F84AA-F190-452C-9EFD-8FA1D704017D}" destId="{B080D969-D5B4-43A3-8EDE-199B92E823AB}" srcOrd="0" destOrd="0" presId="urn:microsoft.com/office/officeart/2005/8/layout/bProcess4"/>
    <dgm:cxn modelId="{85D08378-D196-4E71-B08F-196413753023}" type="presOf" srcId="{D708D607-0C86-44F2-B472-2153A7937011}" destId="{3F124C7C-E891-40AB-A5D3-BF576091927A}" srcOrd="0" destOrd="0" presId="urn:microsoft.com/office/officeart/2005/8/layout/bProcess4"/>
    <dgm:cxn modelId="{7DADEA78-6F7D-4C6D-A535-612F21232C63}" type="presOf" srcId="{C0CFB34A-814D-4038-A0F8-A045A83358D9}" destId="{E850C175-3FFD-47A5-B5C5-64BF41E2F60A}" srcOrd="0" destOrd="0" presId="urn:microsoft.com/office/officeart/2005/8/layout/bProcess4"/>
    <dgm:cxn modelId="{A9C0D691-02C9-46A1-9465-D084460231AF}" type="presOf" srcId="{E04A2CB2-841C-49EB-85EB-EF82732513A7}" destId="{10BC8962-CBC2-4ED8-A8E2-93CDD356FB27}" srcOrd="0" destOrd="0" presId="urn:microsoft.com/office/officeart/2005/8/layout/bProcess4"/>
    <dgm:cxn modelId="{D5270397-1F1B-4A8B-893F-2B839DF0A895}" srcId="{70049C06-653C-4D04-8542-81FA31A1251C}" destId="{8950D1C0-EF55-495B-AF31-E9DFE86B0659}" srcOrd="5" destOrd="0" parTransId="{4F3D6673-2F5B-4C05-BC61-96E205F55E53}" sibTransId="{1654F4CD-660B-4EA7-AF5B-3E1DC409F3B6}"/>
    <dgm:cxn modelId="{89DC76B8-73A0-4EBF-818C-8362938714CD}" type="presOf" srcId="{0A6C6812-7123-4808-AE02-BF6F65DD2DAF}" destId="{A88E938C-90C8-4673-B970-FA92E049E39C}" srcOrd="0" destOrd="0" presId="urn:microsoft.com/office/officeart/2005/8/layout/bProcess4"/>
    <dgm:cxn modelId="{C07759C1-BFEB-4D73-B999-6037BAA6B43C}" type="presOf" srcId="{F816608F-0C47-4E1F-8A65-EF6E3AF57F20}" destId="{2DA1858A-FE16-401C-AA4D-849F7FB1CFAD}" srcOrd="0" destOrd="0" presId="urn:microsoft.com/office/officeart/2005/8/layout/bProcess4"/>
    <dgm:cxn modelId="{477022C7-9DC5-4639-B00C-BDDF91848ED5}" srcId="{70049C06-653C-4D04-8542-81FA31A1251C}" destId="{AC8BF9A1-D0F3-484C-A9DC-35192533FDEC}" srcOrd="3" destOrd="0" parTransId="{B52421E1-EDE1-4506-82F8-860C0CA28D86}" sibTransId="{C0CFB34A-814D-4038-A0F8-A045A83358D9}"/>
    <dgm:cxn modelId="{714C3BCE-C202-4BFA-BA05-101D76DCBDF4}" type="presOf" srcId="{9113B2A7-1107-40D1-866C-6322B12FDCAD}" destId="{6C261C0B-5527-473F-B99B-90797C48C8B1}" srcOrd="0" destOrd="0" presId="urn:microsoft.com/office/officeart/2005/8/layout/bProcess4"/>
    <dgm:cxn modelId="{489BDFD4-DBAC-47FE-9657-30E125BF6631}" srcId="{70049C06-653C-4D04-8542-81FA31A1251C}" destId="{0A6C6812-7123-4808-AE02-BF6F65DD2DAF}" srcOrd="0" destOrd="0" parTransId="{FEB33AE7-E7E4-4ADD-8366-1BCEF0F61B3F}" sibTransId="{854F84AA-F190-452C-9EFD-8FA1D704017D}"/>
    <dgm:cxn modelId="{AC66C1D5-BD37-4DE9-BBCF-6FFC7DEB39A6}" srcId="{70049C06-653C-4D04-8542-81FA31A1251C}" destId="{E04A2CB2-841C-49EB-85EB-EF82732513A7}" srcOrd="7" destOrd="0" parTransId="{EFB3D779-7A7A-4928-8393-1615024EEE27}" sibTransId="{F85D22DF-794A-405E-8D45-495727989F11}"/>
    <dgm:cxn modelId="{49E66EE1-2F05-4B10-9081-7B148CF921B3}" type="presOf" srcId="{5E399A41-E2C7-42AA-802D-8F7C16E13553}" destId="{3C10FA5E-6E91-4CB9-8A9C-D1F769648CBD}" srcOrd="0" destOrd="0" presId="urn:microsoft.com/office/officeart/2005/8/layout/bProcess4"/>
    <dgm:cxn modelId="{7CE61AFC-0F54-4003-A062-D350CE7C6C3B}" type="presOf" srcId="{A2E65A37-67F2-43F9-89EF-1E990F6D7967}" destId="{5B1460F0-39AC-4082-804B-0824B8F6EF2B}" srcOrd="0" destOrd="0" presId="urn:microsoft.com/office/officeart/2005/8/layout/bProcess4"/>
    <dgm:cxn modelId="{EB81C0CB-564F-40F6-9FED-F120CDAECBA9}" type="presParOf" srcId="{AAC6031F-4F5B-45CF-B87C-2AD6D6559FAF}" destId="{0127E4AB-B31E-46BC-8175-21431DD59A65}" srcOrd="0" destOrd="0" presId="urn:microsoft.com/office/officeart/2005/8/layout/bProcess4"/>
    <dgm:cxn modelId="{7B83F6AF-02BA-4D7E-BE67-EF8940B1EBD1}" type="presParOf" srcId="{0127E4AB-B31E-46BC-8175-21431DD59A65}" destId="{BCC43FB1-55B1-4C6F-9412-CADB0AC25FB6}" srcOrd="0" destOrd="0" presId="urn:microsoft.com/office/officeart/2005/8/layout/bProcess4"/>
    <dgm:cxn modelId="{D9A2100B-FF23-42F3-835C-8B193101B2FD}" type="presParOf" srcId="{0127E4AB-B31E-46BC-8175-21431DD59A65}" destId="{A88E938C-90C8-4673-B970-FA92E049E39C}" srcOrd="1" destOrd="0" presId="urn:microsoft.com/office/officeart/2005/8/layout/bProcess4"/>
    <dgm:cxn modelId="{B1AA64A8-7FAD-4891-8D75-4AF918B3326A}" type="presParOf" srcId="{AAC6031F-4F5B-45CF-B87C-2AD6D6559FAF}" destId="{B080D969-D5B4-43A3-8EDE-199B92E823AB}" srcOrd="1" destOrd="0" presId="urn:microsoft.com/office/officeart/2005/8/layout/bProcess4"/>
    <dgm:cxn modelId="{3F46D66E-F135-4C1E-A425-B318969E66A4}" type="presParOf" srcId="{AAC6031F-4F5B-45CF-B87C-2AD6D6559FAF}" destId="{F2E39129-EAC3-4F46-9B73-267318F01FA7}" srcOrd="2" destOrd="0" presId="urn:microsoft.com/office/officeart/2005/8/layout/bProcess4"/>
    <dgm:cxn modelId="{787353D3-DEA1-4C38-9AEA-DD132629C99C}" type="presParOf" srcId="{F2E39129-EAC3-4F46-9B73-267318F01FA7}" destId="{CAFE9599-A3A8-4EBD-80B7-392B1F5D766E}" srcOrd="0" destOrd="0" presId="urn:microsoft.com/office/officeart/2005/8/layout/bProcess4"/>
    <dgm:cxn modelId="{E93311BE-4506-4F80-9811-25AC1A971CA8}" type="presParOf" srcId="{F2E39129-EAC3-4F46-9B73-267318F01FA7}" destId="{C925EC9C-A4FA-4B2C-9784-37FFA1515CE0}" srcOrd="1" destOrd="0" presId="urn:microsoft.com/office/officeart/2005/8/layout/bProcess4"/>
    <dgm:cxn modelId="{5BD5E3AE-4337-4AF5-8F1C-42583262E06C}" type="presParOf" srcId="{AAC6031F-4F5B-45CF-B87C-2AD6D6559FAF}" destId="{82359C0B-0014-49F5-83CB-B3A918CA6721}" srcOrd="3" destOrd="0" presId="urn:microsoft.com/office/officeart/2005/8/layout/bProcess4"/>
    <dgm:cxn modelId="{AC1D0E75-985B-4729-9421-DC5B84438AC4}" type="presParOf" srcId="{AAC6031F-4F5B-45CF-B87C-2AD6D6559FAF}" destId="{F6D29C71-115C-4D47-97D2-1A89C0A0BD91}" srcOrd="4" destOrd="0" presId="urn:microsoft.com/office/officeart/2005/8/layout/bProcess4"/>
    <dgm:cxn modelId="{BA9BD48F-B85D-49D9-B834-82C292460161}" type="presParOf" srcId="{F6D29C71-115C-4D47-97D2-1A89C0A0BD91}" destId="{0A841CC3-1E83-46BA-81E2-33934A2B9C38}" srcOrd="0" destOrd="0" presId="urn:microsoft.com/office/officeart/2005/8/layout/bProcess4"/>
    <dgm:cxn modelId="{7F0B6500-0EAA-47C0-980A-FAB65792DAAF}" type="presParOf" srcId="{F6D29C71-115C-4D47-97D2-1A89C0A0BD91}" destId="{3F124C7C-E891-40AB-A5D3-BF576091927A}" srcOrd="1" destOrd="0" presId="urn:microsoft.com/office/officeart/2005/8/layout/bProcess4"/>
    <dgm:cxn modelId="{E5D8C34B-1A5B-471E-8013-39803EEBFD59}" type="presParOf" srcId="{AAC6031F-4F5B-45CF-B87C-2AD6D6559FAF}" destId="{2DA1858A-FE16-401C-AA4D-849F7FB1CFAD}" srcOrd="5" destOrd="0" presId="urn:microsoft.com/office/officeart/2005/8/layout/bProcess4"/>
    <dgm:cxn modelId="{40623F7E-1775-42A8-A8CC-FE30B9FFC498}" type="presParOf" srcId="{AAC6031F-4F5B-45CF-B87C-2AD6D6559FAF}" destId="{26129B0F-68F9-4ACC-94DE-74C65E7EB237}" srcOrd="6" destOrd="0" presId="urn:microsoft.com/office/officeart/2005/8/layout/bProcess4"/>
    <dgm:cxn modelId="{EEB26264-823B-4141-B425-9E89820CA628}" type="presParOf" srcId="{26129B0F-68F9-4ACC-94DE-74C65E7EB237}" destId="{DD806559-1833-4D4E-A4BE-346E6E77AF6F}" srcOrd="0" destOrd="0" presId="urn:microsoft.com/office/officeart/2005/8/layout/bProcess4"/>
    <dgm:cxn modelId="{A18DF67B-C541-4547-B2D3-4A84B0321C9D}" type="presParOf" srcId="{26129B0F-68F9-4ACC-94DE-74C65E7EB237}" destId="{40E42C9B-C287-4B73-9DA7-6BFC0EBCF82B}" srcOrd="1" destOrd="0" presId="urn:microsoft.com/office/officeart/2005/8/layout/bProcess4"/>
    <dgm:cxn modelId="{71DBB4BD-73F4-4A01-AA4D-C22F15AC1CC8}" type="presParOf" srcId="{AAC6031F-4F5B-45CF-B87C-2AD6D6559FAF}" destId="{E850C175-3FFD-47A5-B5C5-64BF41E2F60A}" srcOrd="7" destOrd="0" presId="urn:microsoft.com/office/officeart/2005/8/layout/bProcess4"/>
    <dgm:cxn modelId="{25BD0FFA-6DF0-4CA8-9924-259B40A1B8BC}" type="presParOf" srcId="{AAC6031F-4F5B-45CF-B87C-2AD6D6559FAF}" destId="{D9E3872E-0DFD-4CF6-8276-69AB8A18B91E}" srcOrd="8" destOrd="0" presId="urn:microsoft.com/office/officeart/2005/8/layout/bProcess4"/>
    <dgm:cxn modelId="{1BCD2DF8-7505-47CD-B790-1A3E62FFA068}" type="presParOf" srcId="{D9E3872E-0DFD-4CF6-8276-69AB8A18B91E}" destId="{A1E81D2B-2153-4D5C-9344-8E29D588AE6C}" srcOrd="0" destOrd="0" presId="urn:microsoft.com/office/officeart/2005/8/layout/bProcess4"/>
    <dgm:cxn modelId="{41F7DC16-D789-4E95-94C2-E6897DCDAED6}" type="presParOf" srcId="{D9E3872E-0DFD-4CF6-8276-69AB8A18B91E}" destId="{6D572ACD-D2F7-43C9-BF8B-B31820D5CB07}" srcOrd="1" destOrd="0" presId="urn:microsoft.com/office/officeart/2005/8/layout/bProcess4"/>
    <dgm:cxn modelId="{7D17B6E7-7BFA-495B-9F0C-A28F98F6021B}" type="presParOf" srcId="{AAC6031F-4F5B-45CF-B87C-2AD6D6559FAF}" destId="{5B1460F0-39AC-4082-804B-0824B8F6EF2B}" srcOrd="9" destOrd="0" presId="urn:microsoft.com/office/officeart/2005/8/layout/bProcess4"/>
    <dgm:cxn modelId="{6ECF9931-DF75-4833-86E0-5137F8D49F6D}" type="presParOf" srcId="{AAC6031F-4F5B-45CF-B87C-2AD6D6559FAF}" destId="{9B662ED8-5518-4294-A17E-3E395589CE48}" srcOrd="10" destOrd="0" presId="urn:microsoft.com/office/officeart/2005/8/layout/bProcess4"/>
    <dgm:cxn modelId="{AB928BE8-321C-4B3E-8E9D-29B5E1D3063E}" type="presParOf" srcId="{9B662ED8-5518-4294-A17E-3E395589CE48}" destId="{10D9221B-EE0B-4603-8989-34CA90C0D16B}" srcOrd="0" destOrd="0" presId="urn:microsoft.com/office/officeart/2005/8/layout/bProcess4"/>
    <dgm:cxn modelId="{D6526FED-B82B-4BE7-BFE9-07643823B083}" type="presParOf" srcId="{9B662ED8-5518-4294-A17E-3E395589CE48}" destId="{000AF39C-08E0-4484-88DD-32C233198F41}" srcOrd="1" destOrd="0" presId="urn:microsoft.com/office/officeart/2005/8/layout/bProcess4"/>
    <dgm:cxn modelId="{95F4868B-43CB-4C2A-9921-6E183BAA5796}" type="presParOf" srcId="{AAC6031F-4F5B-45CF-B87C-2AD6D6559FAF}" destId="{9BDD0B45-B2CE-43E1-A0F3-5699D520B485}" srcOrd="11" destOrd="0" presId="urn:microsoft.com/office/officeart/2005/8/layout/bProcess4"/>
    <dgm:cxn modelId="{E0CD7C43-95BF-4644-99FF-711E5D2D6A58}" type="presParOf" srcId="{AAC6031F-4F5B-45CF-B87C-2AD6D6559FAF}" destId="{E6422D03-2E06-4331-BC43-00C99FBBA654}" srcOrd="12" destOrd="0" presId="urn:microsoft.com/office/officeart/2005/8/layout/bProcess4"/>
    <dgm:cxn modelId="{C9A03AB9-C2ED-4B5A-A0B7-CF9E681E3937}" type="presParOf" srcId="{E6422D03-2E06-4331-BC43-00C99FBBA654}" destId="{B13A77C3-1270-4D7E-B5B1-197D68B2761A}" srcOrd="0" destOrd="0" presId="urn:microsoft.com/office/officeart/2005/8/layout/bProcess4"/>
    <dgm:cxn modelId="{132807B8-AC5E-463F-861A-B5FC371B58C2}" type="presParOf" srcId="{E6422D03-2E06-4331-BC43-00C99FBBA654}" destId="{6C261C0B-5527-473F-B99B-90797C48C8B1}" srcOrd="1" destOrd="0" presId="urn:microsoft.com/office/officeart/2005/8/layout/bProcess4"/>
    <dgm:cxn modelId="{EE9AB69A-8F80-4BF0-A7F9-40982321B7B3}" type="presParOf" srcId="{AAC6031F-4F5B-45CF-B87C-2AD6D6559FAF}" destId="{1C38883E-9BD4-46B6-A36E-6DE2C080CD78}" srcOrd="13" destOrd="0" presId="urn:microsoft.com/office/officeart/2005/8/layout/bProcess4"/>
    <dgm:cxn modelId="{79E55322-53E7-4242-BF8F-E4A316C0B9A0}" type="presParOf" srcId="{AAC6031F-4F5B-45CF-B87C-2AD6D6559FAF}" destId="{A17B9AF1-5BC9-493D-A3DA-AB3E66945DF1}" srcOrd="14" destOrd="0" presId="urn:microsoft.com/office/officeart/2005/8/layout/bProcess4"/>
    <dgm:cxn modelId="{4CE54AB8-EF9E-4E01-8921-4F25CFCA86EA}" type="presParOf" srcId="{A17B9AF1-5BC9-493D-A3DA-AB3E66945DF1}" destId="{B9F8EE3A-4356-4C0B-A58C-EF3E34AD5D6E}" srcOrd="0" destOrd="0" presId="urn:microsoft.com/office/officeart/2005/8/layout/bProcess4"/>
    <dgm:cxn modelId="{2A876E13-DA8A-4AEE-AD54-8921A9816515}" type="presParOf" srcId="{A17B9AF1-5BC9-493D-A3DA-AB3E66945DF1}" destId="{10BC8962-CBC2-4ED8-A8E2-93CDD356FB27}" srcOrd="1" destOrd="0" presId="urn:microsoft.com/office/officeart/2005/8/layout/bProcess4"/>
    <dgm:cxn modelId="{7AEBD6B7-E943-43B0-BBC9-20FFA5487202}" type="presParOf" srcId="{AAC6031F-4F5B-45CF-B87C-2AD6D6559FAF}" destId="{EF2E50F1-A287-42F5-8B98-DA699CD71AFF}" srcOrd="15" destOrd="0" presId="urn:microsoft.com/office/officeart/2005/8/layout/bProcess4"/>
    <dgm:cxn modelId="{8776DA9F-FB45-4205-A3D0-6CD55CCAA72B}" type="presParOf" srcId="{AAC6031F-4F5B-45CF-B87C-2AD6D6559FAF}" destId="{37AA3B13-D11C-4C92-B054-3E7810887844}" srcOrd="16" destOrd="0" presId="urn:microsoft.com/office/officeart/2005/8/layout/bProcess4"/>
    <dgm:cxn modelId="{74A05FA2-DBB3-4DC7-90EA-22545A58BDDE}" type="presParOf" srcId="{37AA3B13-D11C-4C92-B054-3E7810887844}" destId="{5D47484E-CBA9-4B72-9CBE-61A6DDD6712E}" srcOrd="0" destOrd="0" presId="urn:microsoft.com/office/officeart/2005/8/layout/bProcess4"/>
    <dgm:cxn modelId="{EAD167C5-974E-421D-8E6F-269B07645748}" type="presParOf" srcId="{37AA3B13-D11C-4C92-B054-3E7810887844}" destId="{3C10FA5E-6E91-4CB9-8A9C-D1F769648CB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8F78E5A-32FD-4253-AA15-A0016D8187A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7CE0F1-4AF6-420D-B8AD-D412186312A2}">
      <dgm:prSet/>
      <dgm:spPr/>
      <dgm:t>
        <a:bodyPr/>
        <a:lstStyle/>
        <a:p>
          <a:r>
            <a:rPr lang="en-US"/>
            <a:t>Python 3</a:t>
          </a:r>
        </a:p>
      </dgm:t>
    </dgm:pt>
    <dgm:pt modelId="{90039BD4-A8EB-4E17-8864-427A2DBEF7A0}" type="parTrans" cxnId="{120AF3E6-9910-47A7-9699-6A7927CB1A21}">
      <dgm:prSet/>
      <dgm:spPr/>
      <dgm:t>
        <a:bodyPr/>
        <a:lstStyle/>
        <a:p>
          <a:endParaRPr lang="en-US"/>
        </a:p>
      </dgm:t>
    </dgm:pt>
    <dgm:pt modelId="{CE9AB2AB-5493-4130-828F-EF3E6746D845}" type="sibTrans" cxnId="{120AF3E6-9910-47A7-9699-6A7927CB1A21}">
      <dgm:prSet/>
      <dgm:spPr/>
      <dgm:t>
        <a:bodyPr/>
        <a:lstStyle/>
        <a:p>
          <a:endParaRPr lang="en-US"/>
        </a:p>
      </dgm:t>
    </dgm:pt>
    <dgm:pt modelId="{965C1ADE-7E47-4102-81A8-CF77FBE3E514}">
      <dgm:prSet/>
      <dgm:spPr/>
      <dgm:t>
        <a:bodyPr/>
        <a:lstStyle/>
        <a:p>
          <a:r>
            <a:rPr lang="en-US"/>
            <a:t>PyInstaller</a:t>
          </a:r>
        </a:p>
      </dgm:t>
    </dgm:pt>
    <dgm:pt modelId="{5EC2842A-77AB-45A0-87E1-B9CDBEAC664B}" type="parTrans" cxnId="{86129BDC-7D5D-4BC6-B96A-595DFDB31B26}">
      <dgm:prSet/>
      <dgm:spPr/>
      <dgm:t>
        <a:bodyPr/>
        <a:lstStyle/>
        <a:p>
          <a:endParaRPr lang="en-US"/>
        </a:p>
      </dgm:t>
    </dgm:pt>
    <dgm:pt modelId="{8A57F141-BFEB-434B-956A-593608051F1F}" type="sibTrans" cxnId="{86129BDC-7D5D-4BC6-B96A-595DFDB31B26}">
      <dgm:prSet/>
      <dgm:spPr/>
      <dgm:t>
        <a:bodyPr/>
        <a:lstStyle/>
        <a:p>
          <a:endParaRPr lang="en-US"/>
        </a:p>
      </dgm:t>
    </dgm:pt>
    <dgm:pt modelId="{FA31FCF7-34C4-4C4B-AA95-E49FCDA2CBA0}">
      <dgm:prSet/>
      <dgm:spPr/>
      <dgm:t>
        <a:bodyPr/>
        <a:lstStyle/>
        <a:p>
          <a:r>
            <a:rPr lang="en-US"/>
            <a:t>Pyaes</a:t>
          </a:r>
        </a:p>
      </dgm:t>
    </dgm:pt>
    <dgm:pt modelId="{3DC076E6-F22C-4A2A-9DE4-041BB3D5502E}" type="parTrans" cxnId="{019D3947-D47C-4F40-9FB9-8AAEED29E9CC}">
      <dgm:prSet/>
      <dgm:spPr/>
      <dgm:t>
        <a:bodyPr/>
        <a:lstStyle/>
        <a:p>
          <a:endParaRPr lang="en-US"/>
        </a:p>
      </dgm:t>
    </dgm:pt>
    <dgm:pt modelId="{0F7A6217-0745-4E66-995C-0377BE8C9E32}" type="sibTrans" cxnId="{019D3947-D47C-4F40-9FB9-8AAEED29E9CC}">
      <dgm:prSet/>
      <dgm:spPr/>
      <dgm:t>
        <a:bodyPr/>
        <a:lstStyle/>
        <a:p>
          <a:endParaRPr lang="en-US"/>
        </a:p>
      </dgm:t>
    </dgm:pt>
    <dgm:pt modelId="{6540924E-4DBE-445D-975D-CF4557F8397D}">
      <dgm:prSet/>
      <dgm:spPr/>
      <dgm:t>
        <a:bodyPr/>
        <a:lstStyle/>
        <a:p>
          <a:r>
            <a:rPr lang="en-US"/>
            <a:t>Psutil</a:t>
          </a:r>
        </a:p>
      </dgm:t>
    </dgm:pt>
    <dgm:pt modelId="{CD862515-DBD7-4BBC-9031-16A525D9EB5C}" type="parTrans" cxnId="{90743855-0B3B-4CB6-BBDF-8E49F99FBEAF}">
      <dgm:prSet/>
      <dgm:spPr/>
      <dgm:t>
        <a:bodyPr/>
        <a:lstStyle/>
        <a:p>
          <a:endParaRPr lang="en-US"/>
        </a:p>
      </dgm:t>
    </dgm:pt>
    <dgm:pt modelId="{520A9358-D449-4DEA-9C16-12AF4C7BED49}" type="sibTrans" cxnId="{90743855-0B3B-4CB6-BBDF-8E49F99FBEAF}">
      <dgm:prSet/>
      <dgm:spPr/>
      <dgm:t>
        <a:bodyPr/>
        <a:lstStyle/>
        <a:p>
          <a:endParaRPr lang="en-US"/>
        </a:p>
      </dgm:t>
    </dgm:pt>
    <dgm:pt modelId="{AB95B08E-C6C0-49B4-B0CE-AB559718CF4D}">
      <dgm:prSet/>
      <dgm:spPr/>
      <dgm:t>
        <a:bodyPr/>
        <a:lstStyle/>
        <a:p>
          <a:r>
            <a:rPr lang="en-US"/>
            <a:t>Hashlib</a:t>
          </a:r>
        </a:p>
      </dgm:t>
    </dgm:pt>
    <dgm:pt modelId="{C50AAD3B-C75B-48C5-994B-9303F4C48D7C}" type="parTrans" cxnId="{13F8B382-A280-4EF7-AF68-4D40F46863A3}">
      <dgm:prSet/>
      <dgm:spPr/>
      <dgm:t>
        <a:bodyPr/>
        <a:lstStyle/>
        <a:p>
          <a:endParaRPr lang="en-US"/>
        </a:p>
      </dgm:t>
    </dgm:pt>
    <dgm:pt modelId="{32C19208-5C1D-4D6A-857D-2FAC909D882F}" type="sibTrans" cxnId="{13F8B382-A280-4EF7-AF68-4D40F46863A3}">
      <dgm:prSet/>
      <dgm:spPr/>
      <dgm:t>
        <a:bodyPr/>
        <a:lstStyle/>
        <a:p>
          <a:endParaRPr lang="en-US"/>
        </a:p>
      </dgm:t>
    </dgm:pt>
    <dgm:pt modelId="{E7EF551D-2FC3-4E97-B819-18906DD0351F}">
      <dgm:prSet/>
      <dgm:spPr/>
      <dgm:t>
        <a:bodyPr/>
        <a:lstStyle/>
        <a:p>
          <a:r>
            <a:rPr lang="en-US"/>
            <a:t>Json</a:t>
          </a:r>
        </a:p>
      </dgm:t>
    </dgm:pt>
    <dgm:pt modelId="{6B566AD0-5716-4700-958F-B1BEDBC09381}" type="parTrans" cxnId="{102BCE69-FAF2-42F4-92D4-A2C2108BDA33}">
      <dgm:prSet/>
      <dgm:spPr/>
      <dgm:t>
        <a:bodyPr/>
        <a:lstStyle/>
        <a:p>
          <a:endParaRPr lang="en-US"/>
        </a:p>
      </dgm:t>
    </dgm:pt>
    <dgm:pt modelId="{D561B20E-D27F-4E08-B1E4-FBAEA5FBFCDD}" type="sibTrans" cxnId="{102BCE69-FAF2-42F4-92D4-A2C2108BDA33}">
      <dgm:prSet/>
      <dgm:spPr/>
      <dgm:t>
        <a:bodyPr/>
        <a:lstStyle/>
        <a:p>
          <a:endParaRPr lang="en-US"/>
        </a:p>
      </dgm:t>
    </dgm:pt>
    <dgm:pt modelId="{1835EFE7-4AA4-4DFA-A0BA-2153A82D1170}">
      <dgm:prSet/>
      <dgm:spPr/>
      <dgm:t>
        <a:bodyPr/>
        <a:lstStyle/>
        <a:p>
          <a:r>
            <a:rPr lang="en-US"/>
            <a:t>Time</a:t>
          </a:r>
        </a:p>
      </dgm:t>
    </dgm:pt>
    <dgm:pt modelId="{EC568222-57FD-46AD-AA9C-73BC67CCE412}" type="parTrans" cxnId="{96B9E8A1-E8AD-4C48-9767-35A7D6FF3ACA}">
      <dgm:prSet/>
      <dgm:spPr/>
      <dgm:t>
        <a:bodyPr/>
        <a:lstStyle/>
        <a:p>
          <a:endParaRPr lang="en-US"/>
        </a:p>
      </dgm:t>
    </dgm:pt>
    <dgm:pt modelId="{D0CEDA13-BA27-471C-A23E-EEA040B216C9}" type="sibTrans" cxnId="{96B9E8A1-E8AD-4C48-9767-35A7D6FF3ACA}">
      <dgm:prSet/>
      <dgm:spPr/>
      <dgm:t>
        <a:bodyPr/>
        <a:lstStyle/>
        <a:p>
          <a:endParaRPr lang="en-US"/>
        </a:p>
      </dgm:t>
    </dgm:pt>
    <dgm:pt modelId="{92F7C947-D1F7-4434-99E0-D01C4B89ECFD}">
      <dgm:prSet/>
      <dgm:spPr/>
      <dgm:t>
        <a:bodyPr/>
        <a:lstStyle/>
        <a:p>
          <a:r>
            <a:rPr lang="en-US"/>
            <a:t>os</a:t>
          </a:r>
        </a:p>
      </dgm:t>
    </dgm:pt>
    <dgm:pt modelId="{8AC967B1-0B7F-4C05-808D-B55520D7DA8D}" type="parTrans" cxnId="{9F3854F3-0AE4-4DC2-A75C-230FC7EEEAC5}">
      <dgm:prSet/>
      <dgm:spPr/>
      <dgm:t>
        <a:bodyPr/>
        <a:lstStyle/>
        <a:p>
          <a:endParaRPr lang="en-US"/>
        </a:p>
      </dgm:t>
    </dgm:pt>
    <dgm:pt modelId="{E0C3BEE8-0EBA-48DF-A092-60F26BE72241}" type="sibTrans" cxnId="{9F3854F3-0AE4-4DC2-A75C-230FC7EEEAC5}">
      <dgm:prSet/>
      <dgm:spPr/>
      <dgm:t>
        <a:bodyPr/>
        <a:lstStyle/>
        <a:p>
          <a:endParaRPr lang="en-US"/>
        </a:p>
      </dgm:t>
    </dgm:pt>
    <dgm:pt modelId="{ECAF7CC0-7043-461E-8917-4D8B643FF075}" type="pres">
      <dgm:prSet presAssocID="{38F78E5A-32FD-4253-AA15-A0016D8187A7}" presName="diagram" presStyleCnt="0">
        <dgm:presLayoutVars>
          <dgm:dir/>
          <dgm:resizeHandles val="exact"/>
        </dgm:presLayoutVars>
      </dgm:prSet>
      <dgm:spPr/>
    </dgm:pt>
    <dgm:pt modelId="{C90D3B7B-ABF7-4A69-B689-CBE3729C4C34}" type="pres">
      <dgm:prSet presAssocID="{E47CE0F1-4AF6-420D-B8AD-D412186312A2}" presName="node" presStyleLbl="node1" presStyleIdx="0" presStyleCnt="8">
        <dgm:presLayoutVars>
          <dgm:bulletEnabled val="1"/>
        </dgm:presLayoutVars>
      </dgm:prSet>
      <dgm:spPr/>
    </dgm:pt>
    <dgm:pt modelId="{9A61FBA6-CF2F-46C4-AB2C-59217EFC40A2}" type="pres">
      <dgm:prSet presAssocID="{CE9AB2AB-5493-4130-828F-EF3E6746D845}" presName="sibTrans" presStyleCnt="0"/>
      <dgm:spPr/>
    </dgm:pt>
    <dgm:pt modelId="{88197BDE-B7BF-45DF-9929-7BA0CC0247DA}" type="pres">
      <dgm:prSet presAssocID="{965C1ADE-7E47-4102-81A8-CF77FBE3E514}" presName="node" presStyleLbl="node1" presStyleIdx="1" presStyleCnt="8">
        <dgm:presLayoutVars>
          <dgm:bulletEnabled val="1"/>
        </dgm:presLayoutVars>
      </dgm:prSet>
      <dgm:spPr/>
    </dgm:pt>
    <dgm:pt modelId="{23B95A7A-3FEB-49DB-A0D7-9A18ACC9C004}" type="pres">
      <dgm:prSet presAssocID="{8A57F141-BFEB-434B-956A-593608051F1F}" presName="sibTrans" presStyleCnt="0"/>
      <dgm:spPr/>
    </dgm:pt>
    <dgm:pt modelId="{570DAB3A-06E5-432D-A6FC-F84A6F462EB3}" type="pres">
      <dgm:prSet presAssocID="{FA31FCF7-34C4-4C4B-AA95-E49FCDA2CBA0}" presName="node" presStyleLbl="node1" presStyleIdx="2" presStyleCnt="8">
        <dgm:presLayoutVars>
          <dgm:bulletEnabled val="1"/>
        </dgm:presLayoutVars>
      </dgm:prSet>
      <dgm:spPr/>
    </dgm:pt>
    <dgm:pt modelId="{48FDCB00-A02A-45B9-96E9-7216EE48C246}" type="pres">
      <dgm:prSet presAssocID="{0F7A6217-0745-4E66-995C-0377BE8C9E32}" presName="sibTrans" presStyleCnt="0"/>
      <dgm:spPr/>
    </dgm:pt>
    <dgm:pt modelId="{889D9643-2874-4C7E-9588-8DA48CE0325B}" type="pres">
      <dgm:prSet presAssocID="{6540924E-4DBE-445D-975D-CF4557F8397D}" presName="node" presStyleLbl="node1" presStyleIdx="3" presStyleCnt="8">
        <dgm:presLayoutVars>
          <dgm:bulletEnabled val="1"/>
        </dgm:presLayoutVars>
      </dgm:prSet>
      <dgm:spPr/>
    </dgm:pt>
    <dgm:pt modelId="{32FCA5E2-B7E4-42F5-8BE8-FB5B4C8F931D}" type="pres">
      <dgm:prSet presAssocID="{520A9358-D449-4DEA-9C16-12AF4C7BED49}" presName="sibTrans" presStyleCnt="0"/>
      <dgm:spPr/>
    </dgm:pt>
    <dgm:pt modelId="{C15A87B8-C05F-40FA-AB77-F85E9F8A9EDB}" type="pres">
      <dgm:prSet presAssocID="{AB95B08E-C6C0-49B4-B0CE-AB559718CF4D}" presName="node" presStyleLbl="node1" presStyleIdx="4" presStyleCnt="8">
        <dgm:presLayoutVars>
          <dgm:bulletEnabled val="1"/>
        </dgm:presLayoutVars>
      </dgm:prSet>
      <dgm:spPr/>
    </dgm:pt>
    <dgm:pt modelId="{DEFB6720-D51F-47C1-89AE-66BB82E805E2}" type="pres">
      <dgm:prSet presAssocID="{32C19208-5C1D-4D6A-857D-2FAC909D882F}" presName="sibTrans" presStyleCnt="0"/>
      <dgm:spPr/>
    </dgm:pt>
    <dgm:pt modelId="{54104514-C4A6-4EAF-9B5B-26E9F2892D55}" type="pres">
      <dgm:prSet presAssocID="{E7EF551D-2FC3-4E97-B819-18906DD0351F}" presName="node" presStyleLbl="node1" presStyleIdx="5" presStyleCnt="8">
        <dgm:presLayoutVars>
          <dgm:bulletEnabled val="1"/>
        </dgm:presLayoutVars>
      </dgm:prSet>
      <dgm:spPr/>
    </dgm:pt>
    <dgm:pt modelId="{B3083244-8C93-4895-BB49-6104C480ADD4}" type="pres">
      <dgm:prSet presAssocID="{D561B20E-D27F-4E08-B1E4-FBAEA5FBFCDD}" presName="sibTrans" presStyleCnt="0"/>
      <dgm:spPr/>
    </dgm:pt>
    <dgm:pt modelId="{F0A9FB21-E54D-4DBF-9B7C-D1C4B17669B3}" type="pres">
      <dgm:prSet presAssocID="{1835EFE7-4AA4-4DFA-A0BA-2153A82D1170}" presName="node" presStyleLbl="node1" presStyleIdx="6" presStyleCnt="8">
        <dgm:presLayoutVars>
          <dgm:bulletEnabled val="1"/>
        </dgm:presLayoutVars>
      </dgm:prSet>
      <dgm:spPr/>
    </dgm:pt>
    <dgm:pt modelId="{13BA4350-1060-40C4-8465-CE31B893D8D6}" type="pres">
      <dgm:prSet presAssocID="{D0CEDA13-BA27-471C-A23E-EEA040B216C9}" presName="sibTrans" presStyleCnt="0"/>
      <dgm:spPr/>
    </dgm:pt>
    <dgm:pt modelId="{EC2FDE4A-9EE9-48B4-A326-32219C7B87BF}" type="pres">
      <dgm:prSet presAssocID="{92F7C947-D1F7-4434-99E0-D01C4B89ECFD}" presName="node" presStyleLbl="node1" presStyleIdx="7" presStyleCnt="8">
        <dgm:presLayoutVars>
          <dgm:bulletEnabled val="1"/>
        </dgm:presLayoutVars>
      </dgm:prSet>
      <dgm:spPr/>
    </dgm:pt>
  </dgm:ptLst>
  <dgm:cxnLst>
    <dgm:cxn modelId="{D63E4008-AAF1-41D6-BEDE-15CFE6312238}" type="presOf" srcId="{965C1ADE-7E47-4102-81A8-CF77FBE3E514}" destId="{88197BDE-B7BF-45DF-9929-7BA0CC0247DA}" srcOrd="0" destOrd="0" presId="urn:microsoft.com/office/officeart/2005/8/layout/default"/>
    <dgm:cxn modelId="{C9F5EC0B-F276-414E-B3AE-BE89EB42216F}" type="presOf" srcId="{E47CE0F1-4AF6-420D-B8AD-D412186312A2}" destId="{C90D3B7B-ABF7-4A69-B689-CBE3729C4C34}" srcOrd="0" destOrd="0" presId="urn:microsoft.com/office/officeart/2005/8/layout/default"/>
    <dgm:cxn modelId="{019D3947-D47C-4F40-9FB9-8AAEED29E9CC}" srcId="{38F78E5A-32FD-4253-AA15-A0016D8187A7}" destId="{FA31FCF7-34C4-4C4B-AA95-E49FCDA2CBA0}" srcOrd="2" destOrd="0" parTransId="{3DC076E6-F22C-4A2A-9DE4-041BB3D5502E}" sibTransId="{0F7A6217-0745-4E66-995C-0377BE8C9E32}"/>
    <dgm:cxn modelId="{102BCE69-FAF2-42F4-92D4-A2C2108BDA33}" srcId="{38F78E5A-32FD-4253-AA15-A0016D8187A7}" destId="{E7EF551D-2FC3-4E97-B819-18906DD0351F}" srcOrd="5" destOrd="0" parTransId="{6B566AD0-5716-4700-958F-B1BEDBC09381}" sibTransId="{D561B20E-D27F-4E08-B1E4-FBAEA5FBFCDD}"/>
    <dgm:cxn modelId="{9C58074B-88C3-425F-A072-2C6E09958323}" type="presOf" srcId="{38F78E5A-32FD-4253-AA15-A0016D8187A7}" destId="{ECAF7CC0-7043-461E-8917-4D8B643FF075}" srcOrd="0" destOrd="0" presId="urn:microsoft.com/office/officeart/2005/8/layout/default"/>
    <dgm:cxn modelId="{5570764F-FCF3-40F4-92E7-36F09F98BAD0}" type="presOf" srcId="{AB95B08E-C6C0-49B4-B0CE-AB559718CF4D}" destId="{C15A87B8-C05F-40FA-AB77-F85E9F8A9EDB}" srcOrd="0" destOrd="0" presId="urn:microsoft.com/office/officeart/2005/8/layout/default"/>
    <dgm:cxn modelId="{71A3E450-DBA6-4C23-9237-942B3B5AA3A5}" type="presOf" srcId="{E7EF551D-2FC3-4E97-B819-18906DD0351F}" destId="{54104514-C4A6-4EAF-9B5B-26E9F2892D55}" srcOrd="0" destOrd="0" presId="urn:microsoft.com/office/officeart/2005/8/layout/default"/>
    <dgm:cxn modelId="{90743855-0B3B-4CB6-BBDF-8E49F99FBEAF}" srcId="{38F78E5A-32FD-4253-AA15-A0016D8187A7}" destId="{6540924E-4DBE-445D-975D-CF4557F8397D}" srcOrd="3" destOrd="0" parTransId="{CD862515-DBD7-4BBC-9031-16A525D9EB5C}" sibTransId="{520A9358-D449-4DEA-9C16-12AF4C7BED49}"/>
    <dgm:cxn modelId="{4EF6535A-EE64-423C-AE24-1E86ACBC95A9}" type="presOf" srcId="{FA31FCF7-34C4-4C4B-AA95-E49FCDA2CBA0}" destId="{570DAB3A-06E5-432D-A6FC-F84A6F462EB3}" srcOrd="0" destOrd="0" presId="urn:microsoft.com/office/officeart/2005/8/layout/default"/>
    <dgm:cxn modelId="{13F8B382-A280-4EF7-AF68-4D40F46863A3}" srcId="{38F78E5A-32FD-4253-AA15-A0016D8187A7}" destId="{AB95B08E-C6C0-49B4-B0CE-AB559718CF4D}" srcOrd="4" destOrd="0" parTransId="{C50AAD3B-C75B-48C5-994B-9303F4C48D7C}" sibTransId="{32C19208-5C1D-4D6A-857D-2FAC909D882F}"/>
    <dgm:cxn modelId="{96B9E8A1-E8AD-4C48-9767-35A7D6FF3ACA}" srcId="{38F78E5A-32FD-4253-AA15-A0016D8187A7}" destId="{1835EFE7-4AA4-4DFA-A0BA-2153A82D1170}" srcOrd="6" destOrd="0" parTransId="{EC568222-57FD-46AD-AA9C-73BC67CCE412}" sibTransId="{D0CEDA13-BA27-471C-A23E-EEA040B216C9}"/>
    <dgm:cxn modelId="{096526B0-D58D-4641-B8C6-95615FAC2D88}" type="presOf" srcId="{92F7C947-D1F7-4434-99E0-D01C4B89ECFD}" destId="{EC2FDE4A-9EE9-48B4-A326-32219C7B87BF}" srcOrd="0" destOrd="0" presId="urn:microsoft.com/office/officeart/2005/8/layout/default"/>
    <dgm:cxn modelId="{B28AA8B1-862F-4F53-B852-22D1312C1EBD}" type="presOf" srcId="{6540924E-4DBE-445D-975D-CF4557F8397D}" destId="{889D9643-2874-4C7E-9588-8DA48CE0325B}" srcOrd="0" destOrd="0" presId="urn:microsoft.com/office/officeart/2005/8/layout/default"/>
    <dgm:cxn modelId="{3A0079CE-8C2C-4EF9-9E2E-C2F82E6B2592}" type="presOf" srcId="{1835EFE7-4AA4-4DFA-A0BA-2153A82D1170}" destId="{F0A9FB21-E54D-4DBF-9B7C-D1C4B17669B3}" srcOrd="0" destOrd="0" presId="urn:microsoft.com/office/officeart/2005/8/layout/default"/>
    <dgm:cxn modelId="{86129BDC-7D5D-4BC6-B96A-595DFDB31B26}" srcId="{38F78E5A-32FD-4253-AA15-A0016D8187A7}" destId="{965C1ADE-7E47-4102-81A8-CF77FBE3E514}" srcOrd="1" destOrd="0" parTransId="{5EC2842A-77AB-45A0-87E1-B9CDBEAC664B}" sibTransId="{8A57F141-BFEB-434B-956A-593608051F1F}"/>
    <dgm:cxn modelId="{120AF3E6-9910-47A7-9699-6A7927CB1A21}" srcId="{38F78E5A-32FD-4253-AA15-A0016D8187A7}" destId="{E47CE0F1-4AF6-420D-B8AD-D412186312A2}" srcOrd="0" destOrd="0" parTransId="{90039BD4-A8EB-4E17-8864-427A2DBEF7A0}" sibTransId="{CE9AB2AB-5493-4130-828F-EF3E6746D845}"/>
    <dgm:cxn modelId="{9F3854F3-0AE4-4DC2-A75C-230FC7EEEAC5}" srcId="{38F78E5A-32FD-4253-AA15-A0016D8187A7}" destId="{92F7C947-D1F7-4434-99E0-D01C4B89ECFD}" srcOrd="7" destOrd="0" parTransId="{8AC967B1-0B7F-4C05-808D-B55520D7DA8D}" sibTransId="{E0C3BEE8-0EBA-48DF-A092-60F26BE72241}"/>
    <dgm:cxn modelId="{BA497E3E-AA07-43A6-9D9E-CB28900DE908}" type="presParOf" srcId="{ECAF7CC0-7043-461E-8917-4D8B643FF075}" destId="{C90D3B7B-ABF7-4A69-B689-CBE3729C4C34}" srcOrd="0" destOrd="0" presId="urn:microsoft.com/office/officeart/2005/8/layout/default"/>
    <dgm:cxn modelId="{13CA10B8-43D7-4554-AA79-81A24FD60E4F}" type="presParOf" srcId="{ECAF7CC0-7043-461E-8917-4D8B643FF075}" destId="{9A61FBA6-CF2F-46C4-AB2C-59217EFC40A2}" srcOrd="1" destOrd="0" presId="urn:microsoft.com/office/officeart/2005/8/layout/default"/>
    <dgm:cxn modelId="{3F6D90B7-5D21-4701-B6B5-6BCA5249A052}" type="presParOf" srcId="{ECAF7CC0-7043-461E-8917-4D8B643FF075}" destId="{88197BDE-B7BF-45DF-9929-7BA0CC0247DA}" srcOrd="2" destOrd="0" presId="urn:microsoft.com/office/officeart/2005/8/layout/default"/>
    <dgm:cxn modelId="{E324AE1B-BE50-4360-8101-C199899BD40E}" type="presParOf" srcId="{ECAF7CC0-7043-461E-8917-4D8B643FF075}" destId="{23B95A7A-3FEB-49DB-A0D7-9A18ACC9C004}" srcOrd="3" destOrd="0" presId="urn:microsoft.com/office/officeart/2005/8/layout/default"/>
    <dgm:cxn modelId="{26B00E35-6057-451B-8A13-ED657E92238C}" type="presParOf" srcId="{ECAF7CC0-7043-461E-8917-4D8B643FF075}" destId="{570DAB3A-06E5-432D-A6FC-F84A6F462EB3}" srcOrd="4" destOrd="0" presId="urn:microsoft.com/office/officeart/2005/8/layout/default"/>
    <dgm:cxn modelId="{89F85653-868A-430E-8364-25F78E095E21}" type="presParOf" srcId="{ECAF7CC0-7043-461E-8917-4D8B643FF075}" destId="{48FDCB00-A02A-45B9-96E9-7216EE48C246}" srcOrd="5" destOrd="0" presId="urn:microsoft.com/office/officeart/2005/8/layout/default"/>
    <dgm:cxn modelId="{BE2BB504-D674-446B-B730-201062F1B192}" type="presParOf" srcId="{ECAF7CC0-7043-461E-8917-4D8B643FF075}" destId="{889D9643-2874-4C7E-9588-8DA48CE0325B}" srcOrd="6" destOrd="0" presId="urn:microsoft.com/office/officeart/2005/8/layout/default"/>
    <dgm:cxn modelId="{B9BFAA3C-6B29-4889-982A-0058E192F683}" type="presParOf" srcId="{ECAF7CC0-7043-461E-8917-4D8B643FF075}" destId="{32FCA5E2-B7E4-42F5-8BE8-FB5B4C8F931D}" srcOrd="7" destOrd="0" presId="urn:microsoft.com/office/officeart/2005/8/layout/default"/>
    <dgm:cxn modelId="{98454579-F4F8-4A0B-A3FC-6778DB5424C2}" type="presParOf" srcId="{ECAF7CC0-7043-461E-8917-4D8B643FF075}" destId="{C15A87B8-C05F-40FA-AB77-F85E9F8A9EDB}" srcOrd="8" destOrd="0" presId="urn:microsoft.com/office/officeart/2005/8/layout/default"/>
    <dgm:cxn modelId="{4D19408E-A5B0-4DCE-BAF0-1812D96CE902}" type="presParOf" srcId="{ECAF7CC0-7043-461E-8917-4D8B643FF075}" destId="{DEFB6720-D51F-47C1-89AE-66BB82E805E2}" srcOrd="9" destOrd="0" presId="urn:microsoft.com/office/officeart/2005/8/layout/default"/>
    <dgm:cxn modelId="{491F7EFD-7EEA-4A61-A23B-12F1E3534DAE}" type="presParOf" srcId="{ECAF7CC0-7043-461E-8917-4D8B643FF075}" destId="{54104514-C4A6-4EAF-9B5B-26E9F2892D55}" srcOrd="10" destOrd="0" presId="urn:microsoft.com/office/officeart/2005/8/layout/default"/>
    <dgm:cxn modelId="{58613CBC-2F88-4B47-BC01-AB0AED10D4A5}" type="presParOf" srcId="{ECAF7CC0-7043-461E-8917-4D8B643FF075}" destId="{B3083244-8C93-4895-BB49-6104C480ADD4}" srcOrd="11" destOrd="0" presId="urn:microsoft.com/office/officeart/2005/8/layout/default"/>
    <dgm:cxn modelId="{FA1B7EAD-DA6D-4698-99E9-60B17BD3012D}" type="presParOf" srcId="{ECAF7CC0-7043-461E-8917-4D8B643FF075}" destId="{F0A9FB21-E54D-4DBF-9B7C-D1C4B17669B3}" srcOrd="12" destOrd="0" presId="urn:microsoft.com/office/officeart/2005/8/layout/default"/>
    <dgm:cxn modelId="{98757BD6-390F-4999-A3AB-D6246F07F6BA}" type="presParOf" srcId="{ECAF7CC0-7043-461E-8917-4D8B643FF075}" destId="{13BA4350-1060-40C4-8465-CE31B893D8D6}" srcOrd="13" destOrd="0" presId="urn:microsoft.com/office/officeart/2005/8/layout/default"/>
    <dgm:cxn modelId="{D2DB5AA9-2F99-49C5-A693-DB16181264CB}" type="presParOf" srcId="{ECAF7CC0-7043-461E-8917-4D8B643FF075}" destId="{EC2FDE4A-9EE9-48B4-A326-32219C7B87BF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991CEB1-DEDC-4CBC-974C-F331AC1457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BD1ACC-7F75-4F78-9199-9AA7CA6C85A6}">
      <dgm:prSet/>
      <dgm:spPr/>
      <dgm:t>
        <a:bodyPr/>
        <a:lstStyle/>
        <a:p>
          <a:r>
            <a:rPr lang="en-US"/>
            <a:t>[1]	M. Ryan, Ransomware Revolution: the rise of a prodigious cyber threat, vol. 85. Springer International Publishing, 2021.</a:t>
          </a:r>
        </a:p>
      </dgm:t>
    </dgm:pt>
    <dgm:pt modelId="{D38645B0-9E18-4B3F-8D3A-9330C426D152}" type="parTrans" cxnId="{68F55C58-FF89-43E3-80EB-C61EA2AABD8F}">
      <dgm:prSet/>
      <dgm:spPr/>
      <dgm:t>
        <a:bodyPr/>
        <a:lstStyle/>
        <a:p>
          <a:endParaRPr lang="en-US"/>
        </a:p>
      </dgm:t>
    </dgm:pt>
    <dgm:pt modelId="{1A543CB1-E1D1-41DC-9448-BE10295F97F2}" type="sibTrans" cxnId="{68F55C58-FF89-43E3-80EB-C61EA2AABD8F}">
      <dgm:prSet/>
      <dgm:spPr/>
      <dgm:t>
        <a:bodyPr/>
        <a:lstStyle/>
        <a:p>
          <a:endParaRPr lang="en-US"/>
        </a:p>
      </dgm:t>
    </dgm:pt>
    <dgm:pt modelId="{8BC8594B-3EDE-4926-BE67-BA36FEA0EFE1}">
      <dgm:prSet/>
      <dgm:spPr/>
      <dgm:t>
        <a:bodyPr/>
        <a:lstStyle/>
        <a:p>
          <a:r>
            <a:rPr lang="en-US"/>
            <a:t>[2]	S. Kamil, H. S. A. Siti Norul, A. Firdaus, and O. L. Usman, “The rise of ransomware: A review of attacks, detection techniques, and future challenges,” in 2022 International Conference on Business Analytics for Technology and Security (ICBATS), 2022.</a:t>
          </a:r>
        </a:p>
      </dgm:t>
    </dgm:pt>
    <dgm:pt modelId="{F683DA66-3DE1-4E69-86F7-45B1F6B9547E}" type="parTrans" cxnId="{06877BFE-2050-429D-A9C5-03D06456CC1F}">
      <dgm:prSet/>
      <dgm:spPr/>
      <dgm:t>
        <a:bodyPr/>
        <a:lstStyle/>
        <a:p>
          <a:endParaRPr lang="en-US"/>
        </a:p>
      </dgm:t>
    </dgm:pt>
    <dgm:pt modelId="{963BD83D-96F9-4DCE-88B2-FEC91519A622}" type="sibTrans" cxnId="{06877BFE-2050-429D-A9C5-03D06456CC1F}">
      <dgm:prSet/>
      <dgm:spPr/>
      <dgm:t>
        <a:bodyPr/>
        <a:lstStyle/>
        <a:p>
          <a:endParaRPr lang="en-US"/>
        </a:p>
      </dgm:t>
    </dgm:pt>
    <dgm:pt modelId="{BDF38E95-11E9-40FB-B5CF-217EE73E3C33}">
      <dgm:prSet/>
      <dgm:spPr/>
      <dgm:t>
        <a:bodyPr/>
        <a:lstStyle/>
        <a:p>
          <a:r>
            <a:rPr lang="en-US"/>
            <a:t>[3]	K. Mohanty, V. Goswami, S. N. Qurashi, and R. K. Barik, “Ransomware and its future trends: A scientometric analysis,” Scientific Modelling and Research, vol. 9, no. 1, pp. 15–43, 2024.</a:t>
          </a:r>
        </a:p>
      </dgm:t>
    </dgm:pt>
    <dgm:pt modelId="{F3775024-693F-4C22-A1DD-A1F77B3BE1C6}" type="parTrans" cxnId="{CDE46348-ED1A-4E82-8CF4-9412FDEC6B43}">
      <dgm:prSet/>
      <dgm:spPr/>
      <dgm:t>
        <a:bodyPr/>
        <a:lstStyle/>
        <a:p>
          <a:endParaRPr lang="en-US"/>
        </a:p>
      </dgm:t>
    </dgm:pt>
    <dgm:pt modelId="{1AA79F31-90C9-4D8F-BB1E-50558328B699}" type="sibTrans" cxnId="{CDE46348-ED1A-4E82-8CF4-9412FDEC6B43}">
      <dgm:prSet/>
      <dgm:spPr/>
      <dgm:t>
        <a:bodyPr/>
        <a:lstStyle/>
        <a:p>
          <a:endParaRPr lang="en-US"/>
        </a:p>
      </dgm:t>
    </dgm:pt>
    <dgm:pt modelId="{1D5C5633-4CAA-411F-93A7-88966471B2EE}">
      <dgm:prSet/>
      <dgm:spPr/>
      <dgm:t>
        <a:bodyPr/>
        <a:lstStyle/>
        <a:p>
          <a:r>
            <a:rPr lang="en-US"/>
            <a:t>[4]	B. Çalışkan, İ. Gülataş, H. H. Kilinc, and A. H. Zaim, “The recent trends in ransomware detection and behaviour analysis,” in 2024 17th International Conference on Security of Information and Networks (SIN), 2024, pp. 1–8.</a:t>
          </a:r>
        </a:p>
      </dgm:t>
    </dgm:pt>
    <dgm:pt modelId="{29FA24F3-BFFE-47D9-98BB-E1B6D9B7A6E9}" type="parTrans" cxnId="{2F87FBF7-7E8D-4F60-81A7-9B16D880E51A}">
      <dgm:prSet/>
      <dgm:spPr/>
      <dgm:t>
        <a:bodyPr/>
        <a:lstStyle/>
        <a:p>
          <a:endParaRPr lang="en-US"/>
        </a:p>
      </dgm:t>
    </dgm:pt>
    <dgm:pt modelId="{98638249-FE4F-43C1-88C7-BF1234B92A34}" type="sibTrans" cxnId="{2F87FBF7-7E8D-4F60-81A7-9B16D880E51A}">
      <dgm:prSet/>
      <dgm:spPr/>
      <dgm:t>
        <a:bodyPr/>
        <a:lstStyle/>
        <a:p>
          <a:endParaRPr lang="en-US"/>
        </a:p>
      </dgm:t>
    </dgm:pt>
    <dgm:pt modelId="{28D8FE72-6E1E-4EAD-ACA1-CBC193108B8E}">
      <dgm:prSet/>
      <dgm:spPr/>
      <dgm:t>
        <a:bodyPr/>
        <a:lstStyle/>
        <a:p>
          <a:r>
            <a:rPr lang="en-US"/>
            <a:t>[5]	K. W. Kug, </a:t>
          </a:r>
          <a:r>
            <a:rPr lang="ko-KR"/>
            <a:t>명지대학교</a:t>
          </a:r>
          <a:r>
            <a:rPr lang="en-US"/>
            <a:t>/</a:t>
          </a:r>
          <a:r>
            <a:rPr lang="ko-KR"/>
            <a:t>보안경영공학과</a:t>
          </a:r>
          <a:r>
            <a:rPr lang="en-US"/>
            <a:t>, Y. S. Ryu, and S. B. Shin, “Implementation of reliable dynamic honeypot file creation system for ransomware attack detection,” Jouranl of Information and Security, vol. 23, no. 2, pp. 27–36, 2023.</a:t>
          </a:r>
        </a:p>
      </dgm:t>
    </dgm:pt>
    <dgm:pt modelId="{45993971-1FE7-4BE4-AF50-BCC4CCC881D6}" type="parTrans" cxnId="{4A2CE799-D96C-4283-8E98-C771B5B204BA}">
      <dgm:prSet/>
      <dgm:spPr/>
      <dgm:t>
        <a:bodyPr/>
        <a:lstStyle/>
        <a:p>
          <a:endParaRPr lang="en-US"/>
        </a:p>
      </dgm:t>
    </dgm:pt>
    <dgm:pt modelId="{B4159213-E69E-47C1-B0AB-E39061BDB7F8}" type="sibTrans" cxnId="{4A2CE799-D96C-4283-8E98-C771B5B204BA}">
      <dgm:prSet/>
      <dgm:spPr/>
      <dgm:t>
        <a:bodyPr/>
        <a:lstStyle/>
        <a:p>
          <a:endParaRPr lang="en-US"/>
        </a:p>
      </dgm:t>
    </dgm:pt>
    <dgm:pt modelId="{0ADDD187-888E-4801-B648-C88C48C51E0B}">
      <dgm:prSet/>
      <dgm:spPr/>
      <dgm:t>
        <a:bodyPr/>
        <a:lstStyle/>
        <a:p>
          <a:r>
            <a:rPr lang="en-US"/>
            <a:t>[6]	J. Ispahany, M. R. Islam, M. Z. Islam, and M. A. Khan, “Ransomware detection using machine learning: A review, research limitations and future directions,” IEEE Access, vol. 12, pp. 68785–68813, 2024.</a:t>
          </a:r>
        </a:p>
      </dgm:t>
    </dgm:pt>
    <dgm:pt modelId="{9EA5BAC8-AFA5-406D-A5BB-9B92A01B317A}" type="parTrans" cxnId="{610E7E9D-8A37-4415-A2B8-AA0AB2CDCC15}">
      <dgm:prSet/>
      <dgm:spPr/>
      <dgm:t>
        <a:bodyPr/>
        <a:lstStyle/>
        <a:p>
          <a:endParaRPr lang="en-US"/>
        </a:p>
      </dgm:t>
    </dgm:pt>
    <dgm:pt modelId="{239542A9-CC5D-49EC-A208-BCB5A800F0C9}" type="sibTrans" cxnId="{610E7E9D-8A37-4415-A2B8-AA0AB2CDCC15}">
      <dgm:prSet/>
      <dgm:spPr/>
      <dgm:t>
        <a:bodyPr/>
        <a:lstStyle/>
        <a:p>
          <a:endParaRPr lang="en-US"/>
        </a:p>
      </dgm:t>
    </dgm:pt>
    <dgm:pt modelId="{436A7C33-58E2-43F8-8D92-6E28DF659BF4}" type="pres">
      <dgm:prSet presAssocID="{7991CEB1-DEDC-4CBC-974C-F331AC1457B6}" presName="linear" presStyleCnt="0">
        <dgm:presLayoutVars>
          <dgm:animLvl val="lvl"/>
          <dgm:resizeHandles val="exact"/>
        </dgm:presLayoutVars>
      </dgm:prSet>
      <dgm:spPr/>
    </dgm:pt>
    <dgm:pt modelId="{E591303C-97CB-4E68-BE5A-4D203F0C3B44}" type="pres">
      <dgm:prSet presAssocID="{F9BD1ACC-7F75-4F78-9199-9AA7CA6C85A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B84FBB5-20CB-4873-92CA-FBD408C3C407}" type="pres">
      <dgm:prSet presAssocID="{1A543CB1-E1D1-41DC-9448-BE10295F97F2}" presName="spacer" presStyleCnt="0"/>
      <dgm:spPr/>
    </dgm:pt>
    <dgm:pt modelId="{94FB72D8-3387-4EB4-A55A-2AB2E790907A}" type="pres">
      <dgm:prSet presAssocID="{8BC8594B-3EDE-4926-BE67-BA36FEA0EFE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FF63398-2480-4E90-83BD-88D78E58A1AD}" type="pres">
      <dgm:prSet presAssocID="{963BD83D-96F9-4DCE-88B2-FEC91519A622}" presName="spacer" presStyleCnt="0"/>
      <dgm:spPr/>
    </dgm:pt>
    <dgm:pt modelId="{DF1D8B02-2E01-4E5E-81DD-A011BE969F79}" type="pres">
      <dgm:prSet presAssocID="{BDF38E95-11E9-40FB-B5CF-217EE73E3C3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FE564C8-A957-4BD9-9A30-FBAF46767267}" type="pres">
      <dgm:prSet presAssocID="{1AA79F31-90C9-4D8F-BB1E-50558328B699}" presName="spacer" presStyleCnt="0"/>
      <dgm:spPr/>
    </dgm:pt>
    <dgm:pt modelId="{1245E3FC-BD1F-4F50-97BF-1C6C18FA03E5}" type="pres">
      <dgm:prSet presAssocID="{1D5C5633-4CAA-411F-93A7-88966471B2E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9FC070B-C861-441D-B505-3C3C6C78A5D3}" type="pres">
      <dgm:prSet presAssocID="{98638249-FE4F-43C1-88C7-BF1234B92A34}" presName="spacer" presStyleCnt="0"/>
      <dgm:spPr/>
    </dgm:pt>
    <dgm:pt modelId="{A881427D-0843-406D-B840-27BFCE60A8AF}" type="pres">
      <dgm:prSet presAssocID="{28D8FE72-6E1E-4EAD-ACA1-CBC193108B8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C41FC06-763A-4551-A62D-B389DDA7622B}" type="pres">
      <dgm:prSet presAssocID="{B4159213-E69E-47C1-B0AB-E39061BDB7F8}" presName="spacer" presStyleCnt="0"/>
      <dgm:spPr/>
    </dgm:pt>
    <dgm:pt modelId="{D52EC6D3-4857-4BE4-9260-FB5D2E5C1D5D}" type="pres">
      <dgm:prSet presAssocID="{0ADDD187-888E-4801-B648-C88C48C51E0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7AFD014-334B-4382-959F-63E644373F65}" type="presOf" srcId="{8BC8594B-3EDE-4926-BE67-BA36FEA0EFE1}" destId="{94FB72D8-3387-4EB4-A55A-2AB2E790907A}" srcOrd="0" destOrd="0" presId="urn:microsoft.com/office/officeart/2005/8/layout/vList2"/>
    <dgm:cxn modelId="{2DB5D017-E240-463B-A1C1-D651F8656223}" type="presOf" srcId="{0ADDD187-888E-4801-B648-C88C48C51E0B}" destId="{D52EC6D3-4857-4BE4-9260-FB5D2E5C1D5D}" srcOrd="0" destOrd="0" presId="urn:microsoft.com/office/officeart/2005/8/layout/vList2"/>
    <dgm:cxn modelId="{85AC2F26-547A-4DD7-96AF-4998E75915DA}" type="presOf" srcId="{BDF38E95-11E9-40FB-B5CF-217EE73E3C33}" destId="{DF1D8B02-2E01-4E5E-81DD-A011BE969F79}" srcOrd="0" destOrd="0" presId="urn:microsoft.com/office/officeart/2005/8/layout/vList2"/>
    <dgm:cxn modelId="{CDE46348-ED1A-4E82-8CF4-9412FDEC6B43}" srcId="{7991CEB1-DEDC-4CBC-974C-F331AC1457B6}" destId="{BDF38E95-11E9-40FB-B5CF-217EE73E3C33}" srcOrd="2" destOrd="0" parTransId="{F3775024-693F-4C22-A1DD-A1F77B3BE1C6}" sibTransId="{1AA79F31-90C9-4D8F-BB1E-50558328B699}"/>
    <dgm:cxn modelId="{68F55C58-FF89-43E3-80EB-C61EA2AABD8F}" srcId="{7991CEB1-DEDC-4CBC-974C-F331AC1457B6}" destId="{F9BD1ACC-7F75-4F78-9199-9AA7CA6C85A6}" srcOrd="0" destOrd="0" parTransId="{D38645B0-9E18-4B3F-8D3A-9330C426D152}" sibTransId="{1A543CB1-E1D1-41DC-9448-BE10295F97F2}"/>
    <dgm:cxn modelId="{4A2CE799-D96C-4283-8E98-C771B5B204BA}" srcId="{7991CEB1-DEDC-4CBC-974C-F331AC1457B6}" destId="{28D8FE72-6E1E-4EAD-ACA1-CBC193108B8E}" srcOrd="4" destOrd="0" parTransId="{45993971-1FE7-4BE4-AF50-BCC4CCC881D6}" sibTransId="{B4159213-E69E-47C1-B0AB-E39061BDB7F8}"/>
    <dgm:cxn modelId="{610E7E9D-8A37-4415-A2B8-AA0AB2CDCC15}" srcId="{7991CEB1-DEDC-4CBC-974C-F331AC1457B6}" destId="{0ADDD187-888E-4801-B648-C88C48C51E0B}" srcOrd="5" destOrd="0" parTransId="{9EA5BAC8-AFA5-406D-A5BB-9B92A01B317A}" sibTransId="{239542A9-CC5D-49EC-A208-BCB5A800F0C9}"/>
    <dgm:cxn modelId="{A6B903A0-A068-4B93-9601-CE9E5FD738A7}" type="presOf" srcId="{7991CEB1-DEDC-4CBC-974C-F331AC1457B6}" destId="{436A7C33-58E2-43F8-8D92-6E28DF659BF4}" srcOrd="0" destOrd="0" presId="urn:microsoft.com/office/officeart/2005/8/layout/vList2"/>
    <dgm:cxn modelId="{41F09FAD-A874-4EC6-AC20-C75E50A47A30}" type="presOf" srcId="{28D8FE72-6E1E-4EAD-ACA1-CBC193108B8E}" destId="{A881427D-0843-406D-B840-27BFCE60A8AF}" srcOrd="0" destOrd="0" presId="urn:microsoft.com/office/officeart/2005/8/layout/vList2"/>
    <dgm:cxn modelId="{4D5262D2-96A5-4C0C-807D-6B6FF3BAC5F6}" type="presOf" srcId="{1D5C5633-4CAA-411F-93A7-88966471B2EE}" destId="{1245E3FC-BD1F-4F50-97BF-1C6C18FA03E5}" srcOrd="0" destOrd="0" presId="urn:microsoft.com/office/officeart/2005/8/layout/vList2"/>
    <dgm:cxn modelId="{2AC279D4-1F9F-427A-BD7C-5F6CBBFD9632}" type="presOf" srcId="{F9BD1ACC-7F75-4F78-9199-9AA7CA6C85A6}" destId="{E591303C-97CB-4E68-BE5A-4D203F0C3B44}" srcOrd="0" destOrd="0" presId="urn:microsoft.com/office/officeart/2005/8/layout/vList2"/>
    <dgm:cxn modelId="{2F87FBF7-7E8D-4F60-81A7-9B16D880E51A}" srcId="{7991CEB1-DEDC-4CBC-974C-F331AC1457B6}" destId="{1D5C5633-4CAA-411F-93A7-88966471B2EE}" srcOrd="3" destOrd="0" parTransId="{29FA24F3-BFFE-47D9-98BB-E1B6D9B7A6E9}" sibTransId="{98638249-FE4F-43C1-88C7-BF1234B92A34}"/>
    <dgm:cxn modelId="{06877BFE-2050-429D-A9C5-03D06456CC1F}" srcId="{7991CEB1-DEDC-4CBC-974C-F331AC1457B6}" destId="{8BC8594B-3EDE-4926-BE67-BA36FEA0EFE1}" srcOrd="1" destOrd="0" parTransId="{F683DA66-3DE1-4E69-86F7-45B1F6B9547E}" sibTransId="{963BD83D-96F9-4DCE-88B2-FEC91519A622}"/>
    <dgm:cxn modelId="{2E81DA07-BACF-4E26-A74E-AE4FCC71469E}" type="presParOf" srcId="{436A7C33-58E2-43F8-8D92-6E28DF659BF4}" destId="{E591303C-97CB-4E68-BE5A-4D203F0C3B44}" srcOrd="0" destOrd="0" presId="urn:microsoft.com/office/officeart/2005/8/layout/vList2"/>
    <dgm:cxn modelId="{28CFFF8E-A206-476A-9C65-4897FC9E297D}" type="presParOf" srcId="{436A7C33-58E2-43F8-8D92-6E28DF659BF4}" destId="{CB84FBB5-20CB-4873-92CA-FBD408C3C407}" srcOrd="1" destOrd="0" presId="urn:microsoft.com/office/officeart/2005/8/layout/vList2"/>
    <dgm:cxn modelId="{38C72F1D-6D32-46D7-9B09-A65FD1DE0BAE}" type="presParOf" srcId="{436A7C33-58E2-43F8-8D92-6E28DF659BF4}" destId="{94FB72D8-3387-4EB4-A55A-2AB2E790907A}" srcOrd="2" destOrd="0" presId="urn:microsoft.com/office/officeart/2005/8/layout/vList2"/>
    <dgm:cxn modelId="{2B8D3E91-C569-4BF6-BC1B-E83AAA016F1C}" type="presParOf" srcId="{436A7C33-58E2-43F8-8D92-6E28DF659BF4}" destId="{BFF63398-2480-4E90-83BD-88D78E58A1AD}" srcOrd="3" destOrd="0" presId="urn:microsoft.com/office/officeart/2005/8/layout/vList2"/>
    <dgm:cxn modelId="{B26891E7-54E0-47AE-A801-22E0E9A0E9D2}" type="presParOf" srcId="{436A7C33-58E2-43F8-8D92-6E28DF659BF4}" destId="{DF1D8B02-2E01-4E5E-81DD-A011BE969F79}" srcOrd="4" destOrd="0" presId="urn:microsoft.com/office/officeart/2005/8/layout/vList2"/>
    <dgm:cxn modelId="{662494D5-BC6D-47B7-BE14-D694274C2D82}" type="presParOf" srcId="{436A7C33-58E2-43F8-8D92-6E28DF659BF4}" destId="{9FE564C8-A957-4BD9-9A30-FBAF46767267}" srcOrd="5" destOrd="0" presId="urn:microsoft.com/office/officeart/2005/8/layout/vList2"/>
    <dgm:cxn modelId="{6BBD3615-B86D-4FDB-B65F-E1A76651AF55}" type="presParOf" srcId="{436A7C33-58E2-43F8-8D92-6E28DF659BF4}" destId="{1245E3FC-BD1F-4F50-97BF-1C6C18FA03E5}" srcOrd="6" destOrd="0" presId="urn:microsoft.com/office/officeart/2005/8/layout/vList2"/>
    <dgm:cxn modelId="{264AA274-AE18-4D8E-BCB5-78EE38609D08}" type="presParOf" srcId="{436A7C33-58E2-43F8-8D92-6E28DF659BF4}" destId="{09FC070B-C861-441D-B505-3C3C6C78A5D3}" srcOrd="7" destOrd="0" presId="urn:microsoft.com/office/officeart/2005/8/layout/vList2"/>
    <dgm:cxn modelId="{A42F8476-FA6A-44AA-BF62-379583439514}" type="presParOf" srcId="{436A7C33-58E2-43F8-8D92-6E28DF659BF4}" destId="{A881427D-0843-406D-B840-27BFCE60A8AF}" srcOrd="8" destOrd="0" presId="urn:microsoft.com/office/officeart/2005/8/layout/vList2"/>
    <dgm:cxn modelId="{D5080BAA-05E5-4F55-9128-E2466FEEDD4A}" type="presParOf" srcId="{436A7C33-58E2-43F8-8D92-6E28DF659BF4}" destId="{2C41FC06-763A-4551-A62D-B389DDA7622B}" srcOrd="9" destOrd="0" presId="urn:microsoft.com/office/officeart/2005/8/layout/vList2"/>
    <dgm:cxn modelId="{B5172887-0C70-4C15-98F5-BDB543FCC247}" type="presParOf" srcId="{436A7C33-58E2-43F8-8D92-6E28DF659BF4}" destId="{D52EC6D3-4857-4BE4-9260-FB5D2E5C1D5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C63D1B8-2DB3-421F-A493-A02711DFF8C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EC3835-1BC1-4CCE-84E3-D7FB96E96E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what Ransomware is.</a:t>
          </a:r>
        </a:p>
      </dgm:t>
    </dgm:pt>
    <dgm:pt modelId="{9152B242-9ABA-47FE-AFCA-28B28BF590D5}" type="parTrans" cxnId="{96DA8E20-5546-4838-8630-D7F48EFB1B5A}">
      <dgm:prSet/>
      <dgm:spPr/>
      <dgm:t>
        <a:bodyPr/>
        <a:lstStyle/>
        <a:p>
          <a:endParaRPr lang="en-US"/>
        </a:p>
      </dgm:t>
    </dgm:pt>
    <dgm:pt modelId="{849D579A-F507-4606-862D-F41908242EB7}" type="sibTrans" cxnId="{96DA8E20-5546-4838-8630-D7F48EFB1B5A}">
      <dgm:prSet/>
      <dgm:spPr/>
      <dgm:t>
        <a:bodyPr/>
        <a:lstStyle/>
        <a:p>
          <a:endParaRPr lang="en-US"/>
        </a:p>
      </dgm:t>
    </dgm:pt>
    <dgm:pt modelId="{6703E0A4-C2A4-4C53-B2ED-FC62F04735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Encryption and Decryption code.</a:t>
          </a:r>
        </a:p>
      </dgm:t>
    </dgm:pt>
    <dgm:pt modelId="{2097FD00-A432-46FA-AA37-0DDA5E689F8F}" type="parTrans" cxnId="{2E8849B2-CCC6-4069-B0B1-B1AFB08BD58A}">
      <dgm:prSet/>
      <dgm:spPr/>
      <dgm:t>
        <a:bodyPr/>
        <a:lstStyle/>
        <a:p>
          <a:endParaRPr lang="en-US"/>
        </a:p>
      </dgm:t>
    </dgm:pt>
    <dgm:pt modelId="{1B845301-E339-434F-9D25-19A2BD47E704}" type="sibTrans" cxnId="{2E8849B2-CCC6-4069-B0B1-B1AFB08BD58A}">
      <dgm:prSet/>
      <dgm:spPr/>
      <dgm:t>
        <a:bodyPr/>
        <a:lstStyle/>
        <a:p>
          <a:endParaRPr lang="en-US"/>
        </a:p>
      </dgm:t>
    </dgm:pt>
    <dgm:pt modelId="{76567236-2E8B-42FD-9296-336EF4D66A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Mimic process of Monitoring, Detection and Mitigation.</a:t>
          </a:r>
        </a:p>
      </dgm:t>
    </dgm:pt>
    <dgm:pt modelId="{99B784DF-7923-400E-8B11-1FEBC0602F9F}" type="parTrans" cxnId="{4BF5BD32-DDEC-41E5-8B21-366335BDD5C9}">
      <dgm:prSet/>
      <dgm:spPr/>
      <dgm:t>
        <a:bodyPr/>
        <a:lstStyle/>
        <a:p>
          <a:endParaRPr lang="en-US"/>
        </a:p>
      </dgm:t>
    </dgm:pt>
    <dgm:pt modelId="{3BBA5376-1FA7-46A6-B916-C283F639F73B}" type="sibTrans" cxnId="{4BF5BD32-DDEC-41E5-8B21-366335BDD5C9}">
      <dgm:prSet/>
      <dgm:spPr/>
      <dgm:t>
        <a:bodyPr/>
        <a:lstStyle/>
        <a:p>
          <a:endParaRPr lang="en-US"/>
        </a:p>
      </dgm:t>
    </dgm:pt>
    <dgm:pt modelId="{33CA8121-F1F5-45F5-A955-26EB1539625D}" type="pres">
      <dgm:prSet presAssocID="{0C63D1B8-2DB3-421F-A493-A02711DFF8CE}" presName="root" presStyleCnt="0">
        <dgm:presLayoutVars>
          <dgm:dir/>
          <dgm:resizeHandles val="exact"/>
        </dgm:presLayoutVars>
      </dgm:prSet>
      <dgm:spPr/>
    </dgm:pt>
    <dgm:pt modelId="{DF597CF1-67F0-4912-9CC2-6954018CF590}" type="pres">
      <dgm:prSet presAssocID="{C5EC3835-1BC1-4CCE-84E3-D7FB96E96E66}" presName="compNode" presStyleCnt="0"/>
      <dgm:spPr/>
    </dgm:pt>
    <dgm:pt modelId="{442D279E-AEF0-4624-A5E5-0A4FB2650A94}" type="pres">
      <dgm:prSet presAssocID="{C5EC3835-1BC1-4CCE-84E3-D7FB96E96E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97693845-F72F-443F-B015-62BF2FAFE1F6}" type="pres">
      <dgm:prSet presAssocID="{C5EC3835-1BC1-4CCE-84E3-D7FB96E96E66}" presName="spaceRect" presStyleCnt="0"/>
      <dgm:spPr/>
    </dgm:pt>
    <dgm:pt modelId="{DD391083-64D2-4CC5-A20F-C87274548D3C}" type="pres">
      <dgm:prSet presAssocID="{C5EC3835-1BC1-4CCE-84E3-D7FB96E96E66}" presName="textRect" presStyleLbl="revTx" presStyleIdx="0" presStyleCnt="3">
        <dgm:presLayoutVars>
          <dgm:chMax val="1"/>
          <dgm:chPref val="1"/>
        </dgm:presLayoutVars>
      </dgm:prSet>
      <dgm:spPr/>
    </dgm:pt>
    <dgm:pt modelId="{B743A67B-44DE-42A9-9F73-0C723C37BE95}" type="pres">
      <dgm:prSet presAssocID="{849D579A-F507-4606-862D-F41908242EB7}" presName="sibTrans" presStyleCnt="0"/>
      <dgm:spPr/>
    </dgm:pt>
    <dgm:pt modelId="{D88D4C3F-7094-4EF1-9600-E459D89ACA65}" type="pres">
      <dgm:prSet presAssocID="{6703E0A4-C2A4-4C53-B2ED-FC62F0473504}" presName="compNode" presStyleCnt="0"/>
      <dgm:spPr/>
    </dgm:pt>
    <dgm:pt modelId="{E60187AB-6E41-44B3-B839-B19BD37FF3BC}" type="pres">
      <dgm:prSet presAssocID="{6703E0A4-C2A4-4C53-B2ED-FC62F04735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76E18AD-ADD6-49AE-BB23-4D3045634E2E}" type="pres">
      <dgm:prSet presAssocID="{6703E0A4-C2A4-4C53-B2ED-FC62F0473504}" presName="spaceRect" presStyleCnt="0"/>
      <dgm:spPr/>
    </dgm:pt>
    <dgm:pt modelId="{1F410BFA-ED04-40B7-93CA-EFD93E4963B7}" type="pres">
      <dgm:prSet presAssocID="{6703E0A4-C2A4-4C53-B2ED-FC62F0473504}" presName="textRect" presStyleLbl="revTx" presStyleIdx="1" presStyleCnt="3">
        <dgm:presLayoutVars>
          <dgm:chMax val="1"/>
          <dgm:chPref val="1"/>
        </dgm:presLayoutVars>
      </dgm:prSet>
      <dgm:spPr/>
    </dgm:pt>
    <dgm:pt modelId="{99E099CA-FC54-4DA0-BFCA-0AFBA291B6DA}" type="pres">
      <dgm:prSet presAssocID="{1B845301-E339-434F-9D25-19A2BD47E704}" presName="sibTrans" presStyleCnt="0"/>
      <dgm:spPr/>
    </dgm:pt>
    <dgm:pt modelId="{6F8E93B3-3974-4070-9C67-4F6BA9C36C72}" type="pres">
      <dgm:prSet presAssocID="{76567236-2E8B-42FD-9296-336EF4D66A8D}" presName="compNode" presStyleCnt="0"/>
      <dgm:spPr/>
    </dgm:pt>
    <dgm:pt modelId="{1E3B1D96-6AC5-4B20-9C6E-71340F59B98B}" type="pres">
      <dgm:prSet presAssocID="{76567236-2E8B-42FD-9296-336EF4D66A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7B14BF3-2B6D-446C-8094-0E9A4E3EA498}" type="pres">
      <dgm:prSet presAssocID="{76567236-2E8B-42FD-9296-336EF4D66A8D}" presName="spaceRect" presStyleCnt="0"/>
      <dgm:spPr/>
    </dgm:pt>
    <dgm:pt modelId="{6B8CAABF-CCF3-4736-9D11-187A58072211}" type="pres">
      <dgm:prSet presAssocID="{76567236-2E8B-42FD-9296-336EF4D66A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DA8E20-5546-4838-8630-D7F48EFB1B5A}" srcId="{0C63D1B8-2DB3-421F-A493-A02711DFF8CE}" destId="{C5EC3835-1BC1-4CCE-84E3-D7FB96E96E66}" srcOrd="0" destOrd="0" parTransId="{9152B242-9ABA-47FE-AFCA-28B28BF590D5}" sibTransId="{849D579A-F507-4606-862D-F41908242EB7}"/>
    <dgm:cxn modelId="{4BF5BD32-DDEC-41E5-8B21-366335BDD5C9}" srcId="{0C63D1B8-2DB3-421F-A493-A02711DFF8CE}" destId="{76567236-2E8B-42FD-9296-336EF4D66A8D}" srcOrd="2" destOrd="0" parTransId="{99B784DF-7923-400E-8B11-1FEBC0602F9F}" sibTransId="{3BBA5376-1FA7-46A6-B916-C283F639F73B}"/>
    <dgm:cxn modelId="{9F94697F-03AF-441B-A8D3-E27C486B6A91}" type="presOf" srcId="{0C63D1B8-2DB3-421F-A493-A02711DFF8CE}" destId="{33CA8121-F1F5-45F5-A955-26EB1539625D}" srcOrd="0" destOrd="0" presId="urn:microsoft.com/office/officeart/2018/2/layout/IconLabelList"/>
    <dgm:cxn modelId="{08150C82-9E5D-4524-9CBA-7EAA7668C026}" type="presOf" srcId="{6703E0A4-C2A4-4C53-B2ED-FC62F0473504}" destId="{1F410BFA-ED04-40B7-93CA-EFD93E4963B7}" srcOrd="0" destOrd="0" presId="urn:microsoft.com/office/officeart/2018/2/layout/IconLabelList"/>
    <dgm:cxn modelId="{7D9D5688-D829-4378-8982-AB3560EC2BE6}" type="presOf" srcId="{76567236-2E8B-42FD-9296-336EF4D66A8D}" destId="{6B8CAABF-CCF3-4736-9D11-187A58072211}" srcOrd="0" destOrd="0" presId="urn:microsoft.com/office/officeart/2018/2/layout/IconLabelList"/>
    <dgm:cxn modelId="{FF1CC196-E318-4560-9C8D-1C61DDBCCB4E}" type="presOf" srcId="{C5EC3835-1BC1-4CCE-84E3-D7FB96E96E66}" destId="{DD391083-64D2-4CC5-A20F-C87274548D3C}" srcOrd="0" destOrd="0" presId="urn:microsoft.com/office/officeart/2018/2/layout/IconLabelList"/>
    <dgm:cxn modelId="{2E8849B2-CCC6-4069-B0B1-B1AFB08BD58A}" srcId="{0C63D1B8-2DB3-421F-A493-A02711DFF8CE}" destId="{6703E0A4-C2A4-4C53-B2ED-FC62F0473504}" srcOrd="1" destOrd="0" parTransId="{2097FD00-A432-46FA-AA37-0DDA5E689F8F}" sibTransId="{1B845301-E339-434F-9D25-19A2BD47E704}"/>
    <dgm:cxn modelId="{6CBD54B3-BDE6-4197-939F-3BCC42217904}" type="presParOf" srcId="{33CA8121-F1F5-45F5-A955-26EB1539625D}" destId="{DF597CF1-67F0-4912-9CC2-6954018CF590}" srcOrd="0" destOrd="0" presId="urn:microsoft.com/office/officeart/2018/2/layout/IconLabelList"/>
    <dgm:cxn modelId="{0AAD37BF-6B75-4367-B00F-DBBEB4954C6B}" type="presParOf" srcId="{DF597CF1-67F0-4912-9CC2-6954018CF590}" destId="{442D279E-AEF0-4624-A5E5-0A4FB2650A94}" srcOrd="0" destOrd="0" presId="urn:microsoft.com/office/officeart/2018/2/layout/IconLabelList"/>
    <dgm:cxn modelId="{F976ABCA-CC13-4F53-A4AF-61FB7E03BD04}" type="presParOf" srcId="{DF597CF1-67F0-4912-9CC2-6954018CF590}" destId="{97693845-F72F-443F-B015-62BF2FAFE1F6}" srcOrd="1" destOrd="0" presId="urn:microsoft.com/office/officeart/2018/2/layout/IconLabelList"/>
    <dgm:cxn modelId="{2236F2D6-BABE-4209-B059-34AA87C876E1}" type="presParOf" srcId="{DF597CF1-67F0-4912-9CC2-6954018CF590}" destId="{DD391083-64D2-4CC5-A20F-C87274548D3C}" srcOrd="2" destOrd="0" presId="urn:microsoft.com/office/officeart/2018/2/layout/IconLabelList"/>
    <dgm:cxn modelId="{1A496998-21B2-4F5B-93E5-A81BA04A9ABE}" type="presParOf" srcId="{33CA8121-F1F5-45F5-A955-26EB1539625D}" destId="{B743A67B-44DE-42A9-9F73-0C723C37BE95}" srcOrd="1" destOrd="0" presId="urn:microsoft.com/office/officeart/2018/2/layout/IconLabelList"/>
    <dgm:cxn modelId="{0A77C654-34CD-4F22-B1D9-15DC34AAD3A2}" type="presParOf" srcId="{33CA8121-F1F5-45F5-A955-26EB1539625D}" destId="{D88D4C3F-7094-4EF1-9600-E459D89ACA65}" srcOrd="2" destOrd="0" presId="urn:microsoft.com/office/officeart/2018/2/layout/IconLabelList"/>
    <dgm:cxn modelId="{D4E25943-F84C-4095-8A30-4C9C8E21893B}" type="presParOf" srcId="{D88D4C3F-7094-4EF1-9600-E459D89ACA65}" destId="{E60187AB-6E41-44B3-B839-B19BD37FF3BC}" srcOrd="0" destOrd="0" presId="urn:microsoft.com/office/officeart/2018/2/layout/IconLabelList"/>
    <dgm:cxn modelId="{240FF683-D14A-45C8-9030-5E9D94D1DD8D}" type="presParOf" srcId="{D88D4C3F-7094-4EF1-9600-E459D89ACA65}" destId="{076E18AD-ADD6-49AE-BB23-4D3045634E2E}" srcOrd="1" destOrd="0" presId="urn:microsoft.com/office/officeart/2018/2/layout/IconLabelList"/>
    <dgm:cxn modelId="{A998D3B0-6198-4B9A-BCC2-12D2927A692C}" type="presParOf" srcId="{D88D4C3F-7094-4EF1-9600-E459D89ACA65}" destId="{1F410BFA-ED04-40B7-93CA-EFD93E4963B7}" srcOrd="2" destOrd="0" presId="urn:microsoft.com/office/officeart/2018/2/layout/IconLabelList"/>
    <dgm:cxn modelId="{54C2AE42-792E-491F-8071-9B27D61340E9}" type="presParOf" srcId="{33CA8121-F1F5-45F5-A955-26EB1539625D}" destId="{99E099CA-FC54-4DA0-BFCA-0AFBA291B6DA}" srcOrd="3" destOrd="0" presId="urn:microsoft.com/office/officeart/2018/2/layout/IconLabelList"/>
    <dgm:cxn modelId="{24AACC0B-D094-4881-B8A0-8F88D6E60BEA}" type="presParOf" srcId="{33CA8121-F1F5-45F5-A955-26EB1539625D}" destId="{6F8E93B3-3974-4070-9C67-4F6BA9C36C72}" srcOrd="4" destOrd="0" presId="urn:microsoft.com/office/officeart/2018/2/layout/IconLabelList"/>
    <dgm:cxn modelId="{F443ED29-299B-49D5-A26F-FAD27459D234}" type="presParOf" srcId="{6F8E93B3-3974-4070-9C67-4F6BA9C36C72}" destId="{1E3B1D96-6AC5-4B20-9C6E-71340F59B98B}" srcOrd="0" destOrd="0" presId="urn:microsoft.com/office/officeart/2018/2/layout/IconLabelList"/>
    <dgm:cxn modelId="{0F0DBF9E-5927-4AC9-8B84-A4C7487A3222}" type="presParOf" srcId="{6F8E93B3-3974-4070-9C67-4F6BA9C36C72}" destId="{77B14BF3-2B6D-446C-8094-0E9A4E3EA498}" srcOrd="1" destOrd="0" presId="urn:microsoft.com/office/officeart/2018/2/layout/IconLabelList"/>
    <dgm:cxn modelId="{D105242B-F951-4027-9080-DF0F498A04F9}" type="presParOf" srcId="{6F8E93B3-3974-4070-9C67-4F6BA9C36C72}" destId="{6B8CAABF-CCF3-4736-9D11-187A5807221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55A387-EC53-44EA-BAB8-7F9B832FB5A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F7924E-356B-4CB0-AD77-299006BF99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a type of malware which prevents the victims to access the files on the device. </a:t>
          </a:r>
        </a:p>
      </dgm:t>
    </dgm:pt>
    <dgm:pt modelId="{A9E16587-2705-486B-9C82-C43BA12C4B6A}" type="parTrans" cxnId="{F84C85C0-A575-4720-B1A2-1CD42C3F0561}">
      <dgm:prSet/>
      <dgm:spPr/>
      <dgm:t>
        <a:bodyPr/>
        <a:lstStyle/>
        <a:p>
          <a:endParaRPr lang="en-US"/>
        </a:p>
      </dgm:t>
    </dgm:pt>
    <dgm:pt modelId="{FAD2A740-D0DF-496F-9524-CE6E5CD8507E}" type="sibTrans" cxnId="{F84C85C0-A575-4720-B1A2-1CD42C3F05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85BDF2-F70D-49EC-AA07-0EBD3B1783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Malware is hidden inside of a legitimate file.</a:t>
          </a:r>
        </a:p>
      </dgm:t>
    </dgm:pt>
    <dgm:pt modelId="{529076F4-6F3A-4869-89CB-0AF1F258C4AD}" type="parTrans" cxnId="{8E3A833E-967E-4C14-AC41-D6086719B1AF}">
      <dgm:prSet/>
      <dgm:spPr/>
      <dgm:t>
        <a:bodyPr/>
        <a:lstStyle/>
        <a:p>
          <a:endParaRPr lang="en-US"/>
        </a:p>
      </dgm:t>
    </dgm:pt>
    <dgm:pt modelId="{E5934179-CFF5-4CA6-931D-0A3800D4FF31}" type="sibTrans" cxnId="{8E3A833E-967E-4C14-AC41-D6086719B1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5BE487-BD41-48C2-BBA3-8A10BEA976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Strong Encryption such as AES-128 is used for Encryption.</a:t>
          </a:r>
        </a:p>
      </dgm:t>
    </dgm:pt>
    <dgm:pt modelId="{E2627301-C383-4B5E-B235-FDE6140C1F3C}" type="parTrans" cxnId="{D51B0610-C987-4825-A874-F3B5EF55EB52}">
      <dgm:prSet/>
      <dgm:spPr/>
      <dgm:t>
        <a:bodyPr/>
        <a:lstStyle/>
        <a:p>
          <a:endParaRPr lang="en-US"/>
        </a:p>
      </dgm:t>
    </dgm:pt>
    <dgm:pt modelId="{4243517B-DA26-40CD-81F7-7D6C45DE6074}" type="sibTrans" cxnId="{D51B0610-C987-4825-A874-F3B5EF55EB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468437-C309-496B-ABAA-917D397396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Once the ransom amount is paid, the key for decryption is sent.</a:t>
          </a:r>
        </a:p>
      </dgm:t>
    </dgm:pt>
    <dgm:pt modelId="{57771F12-3237-480C-B7A2-E88914294E85}" type="parTrans" cxnId="{C5B56D26-1FC7-4C36-A175-F81D658D1BDC}">
      <dgm:prSet/>
      <dgm:spPr/>
      <dgm:t>
        <a:bodyPr/>
        <a:lstStyle/>
        <a:p>
          <a:endParaRPr lang="en-US"/>
        </a:p>
      </dgm:t>
    </dgm:pt>
    <dgm:pt modelId="{7360ED61-0572-41B0-A48F-310E4E32DC3D}" type="sibTrans" cxnId="{C5B56D26-1FC7-4C36-A175-F81D658D1B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1ACBAD-1D18-489A-AF66-752B5CDF91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Ransomware payments were estimated to be $1.1 bn in 2019, $999m in 2020, $1.25bn in 2023 and $813m in 2024. </a:t>
          </a:r>
        </a:p>
      </dgm:t>
    </dgm:pt>
    <dgm:pt modelId="{F91707F8-76FC-4E63-A0E9-ED31AB33808A}" type="parTrans" cxnId="{D0778581-E5E5-4348-9BA5-558C9DD497E7}">
      <dgm:prSet/>
      <dgm:spPr/>
      <dgm:t>
        <a:bodyPr/>
        <a:lstStyle/>
        <a:p>
          <a:endParaRPr lang="en-US"/>
        </a:p>
      </dgm:t>
    </dgm:pt>
    <dgm:pt modelId="{3E9F2213-8CCF-4025-82A4-43EA226F2709}" type="sibTrans" cxnId="{D0778581-E5E5-4348-9BA5-558C9DD497E7}">
      <dgm:prSet/>
      <dgm:spPr/>
      <dgm:t>
        <a:bodyPr/>
        <a:lstStyle/>
        <a:p>
          <a:endParaRPr lang="en-US"/>
        </a:p>
      </dgm:t>
    </dgm:pt>
    <dgm:pt modelId="{60DF3337-DE7E-47E5-9A39-3039BB4FE6B6}" type="pres">
      <dgm:prSet presAssocID="{6A55A387-EC53-44EA-BAB8-7F9B832FB5A0}" presName="root" presStyleCnt="0">
        <dgm:presLayoutVars>
          <dgm:dir/>
          <dgm:resizeHandles val="exact"/>
        </dgm:presLayoutVars>
      </dgm:prSet>
      <dgm:spPr/>
    </dgm:pt>
    <dgm:pt modelId="{051B4A68-8049-4720-ABC2-6241134D65AB}" type="pres">
      <dgm:prSet presAssocID="{6A55A387-EC53-44EA-BAB8-7F9B832FB5A0}" presName="container" presStyleCnt="0">
        <dgm:presLayoutVars>
          <dgm:dir/>
          <dgm:resizeHandles val="exact"/>
        </dgm:presLayoutVars>
      </dgm:prSet>
      <dgm:spPr/>
    </dgm:pt>
    <dgm:pt modelId="{78274F53-A476-4F63-8033-0F13C45670E0}" type="pres">
      <dgm:prSet presAssocID="{4DF7924E-356B-4CB0-AD77-299006BF992A}" presName="compNode" presStyleCnt="0"/>
      <dgm:spPr/>
    </dgm:pt>
    <dgm:pt modelId="{60988ED4-A7C4-4D41-BA97-356F61651FB4}" type="pres">
      <dgm:prSet presAssocID="{4DF7924E-356B-4CB0-AD77-299006BF992A}" presName="iconBgRect" presStyleLbl="bgShp" presStyleIdx="0" presStyleCnt="5"/>
      <dgm:spPr/>
    </dgm:pt>
    <dgm:pt modelId="{FDE0B44E-C98B-44BC-A56F-1D350D24739B}" type="pres">
      <dgm:prSet presAssocID="{4DF7924E-356B-4CB0-AD77-299006BF99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601767A-D021-42A6-821E-92327915493B}" type="pres">
      <dgm:prSet presAssocID="{4DF7924E-356B-4CB0-AD77-299006BF992A}" presName="spaceRect" presStyleCnt="0"/>
      <dgm:spPr/>
    </dgm:pt>
    <dgm:pt modelId="{63B21CFF-1B65-43EA-9501-F21685223069}" type="pres">
      <dgm:prSet presAssocID="{4DF7924E-356B-4CB0-AD77-299006BF992A}" presName="textRect" presStyleLbl="revTx" presStyleIdx="0" presStyleCnt="5">
        <dgm:presLayoutVars>
          <dgm:chMax val="1"/>
          <dgm:chPref val="1"/>
        </dgm:presLayoutVars>
      </dgm:prSet>
      <dgm:spPr/>
    </dgm:pt>
    <dgm:pt modelId="{CD16F3A0-8B71-4093-A9F0-A6718D4348F4}" type="pres">
      <dgm:prSet presAssocID="{FAD2A740-D0DF-496F-9524-CE6E5CD8507E}" presName="sibTrans" presStyleLbl="sibTrans2D1" presStyleIdx="0" presStyleCnt="0"/>
      <dgm:spPr/>
    </dgm:pt>
    <dgm:pt modelId="{8DC8AF6D-CEC4-4094-96C5-159FC46875C8}" type="pres">
      <dgm:prSet presAssocID="{1185BDF2-F70D-49EC-AA07-0EBD3B1783CD}" presName="compNode" presStyleCnt="0"/>
      <dgm:spPr/>
    </dgm:pt>
    <dgm:pt modelId="{AFCF00EC-95A2-4D9B-A3E4-D4D1F8867D70}" type="pres">
      <dgm:prSet presAssocID="{1185BDF2-F70D-49EC-AA07-0EBD3B1783CD}" presName="iconBgRect" presStyleLbl="bgShp" presStyleIdx="1" presStyleCnt="5"/>
      <dgm:spPr/>
    </dgm:pt>
    <dgm:pt modelId="{500C4193-9F60-4552-81BE-297C62EE82C0}" type="pres">
      <dgm:prSet presAssocID="{1185BDF2-F70D-49EC-AA07-0EBD3B1783C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361C593-3B53-40EA-8D9E-3A84B7633D6E}" type="pres">
      <dgm:prSet presAssocID="{1185BDF2-F70D-49EC-AA07-0EBD3B1783CD}" presName="spaceRect" presStyleCnt="0"/>
      <dgm:spPr/>
    </dgm:pt>
    <dgm:pt modelId="{A3437AFA-20D2-4913-B38E-789958CB87D0}" type="pres">
      <dgm:prSet presAssocID="{1185BDF2-F70D-49EC-AA07-0EBD3B1783CD}" presName="textRect" presStyleLbl="revTx" presStyleIdx="1" presStyleCnt="5">
        <dgm:presLayoutVars>
          <dgm:chMax val="1"/>
          <dgm:chPref val="1"/>
        </dgm:presLayoutVars>
      </dgm:prSet>
      <dgm:spPr/>
    </dgm:pt>
    <dgm:pt modelId="{3C59A054-9BF9-41C1-B780-29442B98C382}" type="pres">
      <dgm:prSet presAssocID="{E5934179-CFF5-4CA6-931D-0A3800D4FF31}" presName="sibTrans" presStyleLbl="sibTrans2D1" presStyleIdx="0" presStyleCnt="0"/>
      <dgm:spPr/>
    </dgm:pt>
    <dgm:pt modelId="{D0B2DCBD-3C0E-455B-8F54-F5B97D18B578}" type="pres">
      <dgm:prSet presAssocID="{085BE487-BD41-48C2-BBA3-8A10BEA976E1}" presName="compNode" presStyleCnt="0"/>
      <dgm:spPr/>
    </dgm:pt>
    <dgm:pt modelId="{67CC6E6C-0CA3-4D7B-B00E-15268820997D}" type="pres">
      <dgm:prSet presAssocID="{085BE487-BD41-48C2-BBA3-8A10BEA976E1}" presName="iconBgRect" presStyleLbl="bgShp" presStyleIdx="2" presStyleCnt="5"/>
      <dgm:spPr/>
    </dgm:pt>
    <dgm:pt modelId="{77FEEC7D-18DB-4B8B-9E03-52193B2E7891}" type="pres">
      <dgm:prSet presAssocID="{085BE487-BD41-48C2-BBA3-8A10BEA976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D413C01-E2DD-4ED6-B713-EE9220337EBF}" type="pres">
      <dgm:prSet presAssocID="{085BE487-BD41-48C2-BBA3-8A10BEA976E1}" presName="spaceRect" presStyleCnt="0"/>
      <dgm:spPr/>
    </dgm:pt>
    <dgm:pt modelId="{08E9DCC3-83DA-4CD3-82E6-15093D60974F}" type="pres">
      <dgm:prSet presAssocID="{085BE487-BD41-48C2-BBA3-8A10BEA976E1}" presName="textRect" presStyleLbl="revTx" presStyleIdx="2" presStyleCnt="5">
        <dgm:presLayoutVars>
          <dgm:chMax val="1"/>
          <dgm:chPref val="1"/>
        </dgm:presLayoutVars>
      </dgm:prSet>
      <dgm:spPr/>
    </dgm:pt>
    <dgm:pt modelId="{8CAA5E5A-7286-46AA-AB35-A93B373BECCD}" type="pres">
      <dgm:prSet presAssocID="{4243517B-DA26-40CD-81F7-7D6C45DE6074}" presName="sibTrans" presStyleLbl="sibTrans2D1" presStyleIdx="0" presStyleCnt="0"/>
      <dgm:spPr/>
    </dgm:pt>
    <dgm:pt modelId="{CD836099-E373-4D0D-9BAC-1E5BAD7B520B}" type="pres">
      <dgm:prSet presAssocID="{69468437-C309-496B-ABAA-917D397396CD}" presName="compNode" presStyleCnt="0"/>
      <dgm:spPr/>
    </dgm:pt>
    <dgm:pt modelId="{A26D64CF-3607-4E27-9907-2500921AAE1A}" type="pres">
      <dgm:prSet presAssocID="{69468437-C309-496B-ABAA-917D397396CD}" presName="iconBgRect" presStyleLbl="bgShp" presStyleIdx="3" presStyleCnt="5"/>
      <dgm:spPr/>
    </dgm:pt>
    <dgm:pt modelId="{4B04626F-8B9A-4979-AD23-8B4B9B3DDC5F}" type="pres">
      <dgm:prSet presAssocID="{69468437-C309-496B-ABAA-917D397396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AF0FE92-C4F2-4688-A29D-E2193558B51D}" type="pres">
      <dgm:prSet presAssocID="{69468437-C309-496B-ABAA-917D397396CD}" presName="spaceRect" presStyleCnt="0"/>
      <dgm:spPr/>
    </dgm:pt>
    <dgm:pt modelId="{D0C08F6D-9FDC-4B3A-B528-908ECA010F15}" type="pres">
      <dgm:prSet presAssocID="{69468437-C309-496B-ABAA-917D397396CD}" presName="textRect" presStyleLbl="revTx" presStyleIdx="3" presStyleCnt="5">
        <dgm:presLayoutVars>
          <dgm:chMax val="1"/>
          <dgm:chPref val="1"/>
        </dgm:presLayoutVars>
      </dgm:prSet>
      <dgm:spPr/>
    </dgm:pt>
    <dgm:pt modelId="{F24AED0B-AA64-4244-B514-B897AFB2E92F}" type="pres">
      <dgm:prSet presAssocID="{7360ED61-0572-41B0-A48F-310E4E32DC3D}" presName="sibTrans" presStyleLbl="sibTrans2D1" presStyleIdx="0" presStyleCnt="0"/>
      <dgm:spPr/>
    </dgm:pt>
    <dgm:pt modelId="{69A99CAD-DDF4-4E3A-B4F0-D77F5909F9B5}" type="pres">
      <dgm:prSet presAssocID="{1B1ACBAD-1D18-489A-AF66-752B5CDF91E2}" presName="compNode" presStyleCnt="0"/>
      <dgm:spPr/>
    </dgm:pt>
    <dgm:pt modelId="{4E442FD7-5096-4C71-8255-EDBEC5043201}" type="pres">
      <dgm:prSet presAssocID="{1B1ACBAD-1D18-489A-AF66-752B5CDF91E2}" presName="iconBgRect" presStyleLbl="bgShp" presStyleIdx="4" presStyleCnt="5"/>
      <dgm:spPr/>
    </dgm:pt>
    <dgm:pt modelId="{0FB80013-CC24-4631-9BC8-25E85FE34EB7}" type="pres">
      <dgm:prSet presAssocID="{1B1ACBAD-1D18-489A-AF66-752B5CDF91E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B7638975-A9F1-4002-82E0-E941DAFD89DB}" type="pres">
      <dgm:prSet presAssocID="{1B1ACBAD-1D18-489A-AF66-752B5CDF91E2}" presName="spaceRect" presStyleCnt="0"/>
      <dgm:spPr/>
    </dgm:pt>
    <dgm:pt modelId="{3CE9857F-2ADD-4DF6-BEFD-07D410EFA12F}" type="pres">
      <dgm:prSet presAssocID="{1B1ACBAD-1D18-489A-AF66-752B5CDF91E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51B0610-C987-4825-A874-F3B5EF55EB52}" srcId="{6A55A387-EC53-44EA-BAB8-7F9B832FB5A0}" destId="{085BE487-BD41-48C2-BBA3-8A10BEA976E1}" srcOrd="2" destOrd="0" parTransId="{E2627301-C383-4B5E-B235-FDE6140C1F3C}" sibTransId="{4243517B-DA26-40CD-81F7-7D6C45DE6074}"/>
    <dgm:cxn modelId="{C5B56D26-1FC7-4C36-A175-F81D658D1BDC}" srcId="{6A55A387-EC53-44EA-BAB8-7F9B832FB5A0}" destId="{69468437-C309-496B-ABAA-917D397396CD}" srcOrd="3" destOrd="0" parTransId="{57771F12-3237-480C-B7A2-E88914294E85}" sibTransId="{7360ED61-0572-41B0-A48F-310E4E32DC3D}"/>
    <dgm:cxn modelId="{8E3A833E-967E-4C14-AC41-D6086719B1AF}" srcId="{6A55A387-EC53-44EA-BAB8-7F9B832FB5A0}" destId="{1185BDF2-F70D-49EC-AA07-0EBD3B1783CD}" srcOrd="1" destOrd="0" parTransId="{529076F4-6F3A-4869-89CB-0AF1F258C4AD}" sibTransId="{E5934179-CFF5-4CA6-931D-0A3800D4FF31}"/>
    <dgm:cxn modelId="{FF650A47-C21A-4A12-BF7E-2949032FBA1D}" type="presOf" srcId="{1B1ACBAD-1D18-489A-AF66-752B5CDF91E2}" destId="{3CE9857F-2ADD-4DF6-BEFD-07D410EFA12F}" srcOrd="0" destOrd="0" presId="urn:microsoft.com/office/officeart/2018/2/layout/IconCircleList"/>
    <dgm:cxn modelId="{DA67BB76-6832-436A-A7A5-E4B40AAA62A6}" type="presOf" srcId="{69468437-C309-496B-ABAA-917D397396CD}" destId="{D0C08F6D-9FDC-4B3A-B528-908ECA010F15}" srcOrd="0" destOrd="0" presId="urn:microsoft.com/office/officeart/2018/2/layout/IconCircleList"/>
    <dgm:cxn modelId="{D0778581-E5E5-4348-9BA5-558C9DD497E7}" srcId="{6A55A387-EC53-44EA-BAB8-7F9B832FB5A0}" destId="{1B1ACBAD-1D18-489A-AF66-752B5CDF91E2}" srcOrd="4" destOrd="0" parTransId="{F91707F8-76FC-4E63-A0E9-ED31AB33808A}" sibTransId="{3E9F2213-8CCF-4025-82A4-43EA226F2709}"/>
    <dgm:cxn modelId="{1D75798B-3F90-4D33-B638-D858594ADCFC}" type="presOf" srcId="{7360ED61-0572-41B0-A48F-310E4E32DC3D}" destId="{F24AED0B-AA64-4244-B514-B897AFB2E92F}" srcOrd="0" destOrd="0" presId="urn:microsoft.com/office/officeart/2018/2/layout/IconCircleList"/>
    <dgm:cxn modelId="{5879439A-489E-42B1-92E1-E648830B133B}" type="presOf" srcId="{1185BDF2-F70D-49EC-AA07-0EBD3B1783CD}" destId="{A3437AFA-20D2-4913-B38E-789958CB87D0}" srcOrd="0" destOrd="0" presId="urn:microsoft.com/office/officeart/2018/2/layout/IconCircleList"/>
    <dgm:cxn modelId="{ED2ADCB3-8BE1-4583-8B21-74499F327B97}" type="presOf" srcId="{6A55A387-EC53-44EA-BAB8-7F9B832FB5A0}" destId="{60DF3337-DE7E-47E5-9A39-3039BB4FE6B6}" srcOrd="0" destOrd="0" presId="urn:microsoft.com/office/officeart/2018/2/layout/IconCircleList"/>
    <dgm:cxn modelId="{58B552BE-14BD-4501-A46F-9A7A6E1A674D}" type="presOf" srcId="{4243517B-DA26-40CD-81F7-7D6C45DE6074}" destId="{8CAA5E5A-7286-46AA-AB35-A93B373BECCD}" srcOrd="0" destOrd="0" presId="urn:microsoft.com/office/officeart/2018/2/layout/IconCircleList"/>
    <dgm:cxn modelId="{F84C85C0-A575-4720-B1A2-1CD42C3F0561}" srcId="{6A55A387-EC53-44EA-BAB8-7F9B832FB5A0}" destId="{4DF7924E-356B-4CB0-AD77-299006BF992A}" srcOrd="0" destOrd="0" parTransId="{A9E16587-2705-486B-9C82-C43BA12C4B6A}" sibTransId="{FAD2A740-D0DF-496F-9524-CE6E5CD8507E}"/>
    <dgm:cxn modelId="{676BBFC2-4127-46C0-9904-644E20532BAF}" type="presOf" srcId="{FAD2A740-D0DF-496F-9524-CE6E5CD8507E}" destId="{CD16F3A0-8B71-4093-A9F0-A6718D4348F4}" srcOrd="0" destOrd="0" presId="urn:microsoft.com/office/officeart/2018/2/layout/IconCircleList"/>
    <dgm:cxn modelId="{1D8F9AC6-D5B5-4470-BEBB-4B637B93DCB6}" type="presOf" srcId="{4DF7924E-356B-4CB0-AD77-299006BF992A}" destId="{63B21CFF-1B65-43EA-9501-F21685223069}" srcOrd="0" destOrd="0" presId="urn:microsoft.com/office/officeart/2018/2/layout/IconCircleList"/>
    <dgm:cxn modelId="{B02D86EE-8DF8-4C02-AFDD-9EC558FDDC80}" type="presOf" srcId="{E5934179-CFF5-4CA6-931D-0A3800D4FF31}" destId="{3C59A054-9BF9-41C1-B780-29442B98C382}" srcOrd="0" destOrd="0" presId="urn:microsoft.com/office/officeart/2018/2/layout/IconCircleList"/>
    <dgm:cxn modelId="{73E9F8FA-A46F-4914-BFA0-A6A793C91261}" type="presOf" srcId="{085BE487-BD41-48C2-BBA3-8A10BEA976E1}" destId="{08E9DCC3-83DA-4CD3-82E6-15093D60974F}" srcOrd="0" destOrd="0" presId="urn:microsoft.com/office/officeart/2018/2/layout/IconCircleList"/>
    <dgm:cxn modelId="{F74CB125-845D-4384-BAF3-92C1A14832A5}" type="presParOf" srcId="{60DF3337-DE7E-47E5-9A39-3039BB4FE6B6}" destId="{051B4A68-8049-4720-ABC2-6241134D65AB}" srcOrd="0" destOrd="0" presId="urn:microsoft.com/office/officeart/2018/2/layout/IconCircleList"/>
    <dgm:cxn modelId="{08812494-D9FD-400F-A2E6-F7DC9FF9AAC3}" type="presParOf" srcId="{051B4A68-8049-4720-ABC2-6241134D65AB}" destId="{78274F53-A476-4F63-8033-0F13C45670E0}" srcOrd="0" destOrd="0" presId="urn:microsoft.com/office/officeart/2018/2/layout/IconCircleList"/>
    <dgm:cxn modelId="{C47312BB-A03B-4103-BF7A-D95A0CF77548}" type="presParOf" srcId="{78274F53-A476-4F63-8033-0F13C45670E0}" destId="{60988ED4-A7C4-4D41-BA97-356F61651FB4}" srcOrd="0" destOrd="0" presId="urn:microsoft.com/office/officeart/2018/2/layout/IconCircleList"/>
    <dgm:cxn modelId="{EF19F6E3-D2F8-481A-A3E9-8F2D2C822CCF}" type="presParOf" srcId="{78274F53-A476-4F63-8033-0F13C45670E0}" destId="{FDE0B44E-C98B-44BC-A56F-1D350D24739B}" srcOrd="1" destOrd="0" presId="urn:microsoft.com/office/officeart/2018/2/layout/IconCircleList"/>
    <dgm:cxn modelId="{E5AA55C9-65EA-48A6-8532-AE3B824101D4}" type="presParOf" srcId="{78274F53-A476-4F63-8033-0F13C45670E0}" destId="{B601767A-D021-42A6-821E-92327915493B}" srcOrd="2" destOrd="0" presId="urn:microsoft.com/office/officeart/2018/2/layout/IconCircleList"/>
    <dgm:cxn modelId="{A8BF582F-6203-403F-9926-24F7D92456EC}" type="presParOf" srcId="{78274F53-A476-4F63-8033-0F13C45670E0}" destId="{63B21CFF-1B65-43EA-9501-F21685223069}" srcOrd="3" destOrd="0" presId="urn:microsoft.com/office/officeart/2018/2/layout/IconCircleList"/>
    <dgm:cxn modelId="{1F1E1161-4F1E-4235-B515-AEA4B5BFCED6}" type="presParOf" srcId="{051B4A68-8049-4720-ABC2-6241134D65AB}" destId="{CD16F3A0-8B71-4093-A9F0-A6718D4348F4}" srcOrd="1" destOrd="0" presId="urn:microsoft.com/office/officeart/2018/2/layout/IconCircleList"/>
    <dgm:cxn modelId="{AAB6BFF9-826C-45B2-BABC-022E52713062}" type="presParOf" srcId="{051B4A68-8049-4720-ABC2-6241134D65AB}" destId="{8DC8AF6D-CEC4-4094-96C5-159FC46875C8}" srcOrd="2" destOrd="0" presId="urn:microsoft.com/office/officeart/2018/2/layout/IconCircleList"/>
    <dgm:cxn modelId="{9921958F-8D34-4B5B-B2A9-E5F7ACFC7739}" type="presParOf" srcId="{8DC8AF6D-CEC4-4094-96C5-159FC46875C8}" destId="{AFCF00EC-95A2-4D9B-A3E4-D4D1F8867D70}" srcOrd="0" destOrd="0" presId="urn:microsoft.com/office/officeart/2018/2/layout/IconCircleList"/>
    <dgm:cxn modelId="{95910B22-7CCD-4ECE-8A4C-9BBF11A2A449}" type="presParOf" srcId="{8DC8AF6D-CEC4-4094-96C5-159FC46875C8}" destId="{500C4193-9F60-4552-81BE-297C62EE82C0}" srcOrd="1" destOrd="0" presId="urn:microsoft.com/office/officeart/2018/2/layout/IconCircleList"/>
    <dgm:cxn modelId="{47C0A15B-C49F-4C21-8CA2-AFDA9ADF8883}" type="presParOf" srcId="{8DC8AF6D-CEC4-4094-96C5-159FC46875C8}" destId="{8361C593-3B53-40EA-8D9E-3A84B7633D6E}" srcOrd="2" destOrd="0" presId="urn:microsoft.com/office/officeart/2018/2/layout/IconCircleList"/>
    <dgm:cxn modelId="{CF8ACED9-9911-4177-B232-1464639EAF3D}" type="presParOf" srcId="{8DC8AF6D-CEC4-4094-96C5-159FC46875C8}" destId="{A3437AFA-20D2-4913-B38E-789958CB87D0}" srcOrd="3" destOrd="0" presId="urn:microsoft.com/office/officeart/2018/2/layout/IconCircleList"/>
    <dgm:cxn modelId="{4F08921F-62DF-4E8E-AF01-184AEADCD2BE}" type="presParOf" srcId="{051B4A68-8049-4720-ABC2-6241134D65AB}" destId="{3C59A054-9BF9-41C1-B780-29442B98C382}" srcOrd="3" destOrd="0" presId="urn:microsoft.com/office/officeart/2018/2/layout/IconCircleList"/>
    <dgm:cxn modelId="{DC6CE3E9-437F-4B8B-90C7-B6A51CA09337}" type="presParOf" srcId="{051B4A68-8049-4720-ABC2-6241134D65AB}" destId="{D0B2DCBD-3C0E-455B-8F54-F5B97D18B578}" srcOrd="4" destOrd="0" presId="urn:microsoft.com/office/officeart/2018/2/layout/IconCircleList"/>
    <dgm:cxn modelId="{61440088-0E21-4347-AC93-41AE0FD3C410}" type="presParOf" srcId="{D0B2DCBD-3C0E-455B-8F54-F5B97D18B578}" destId="{67CC6E6C-0CA3-4D7B-B00E-15268820997D}" srcOrd="0" destOrd="0" presId="urn:microsoft.com/office/officeart/2018/2/layout/IconCircleList"/>
    <dgm:cxn modelId="{330BE142-F0BD-4253-978B-3A420DC562AD}" type="presParOf" srcId="{D0B2DCBD-3C0E-455B-8F54-F5B97D18B578}" destId="{77FEEC7D-18DB-4B8B-9E03-52193B2E7891}" srcOrd="1" destOrd="0" presId="urn:microsoft.com/office/officeart/2018/2/layout/IconCircleList"/>
    <dgm:cxn modelId="{6E7352EA-2E11-43E0-AFA2-D61DFA6E9A52}" type="presParOf" srcId="{D0B2DCBD-3C0E-455B-8F54-F5B97D18B578}" destId="{1D413C01-E2DD-4ED6-B713-EE9220337EBF}" srcOrd="2" destOrd="0" presId="urn:microsoft.com/office/officeart/2018/2/layout/IconCircleList"/>
    <dgm:cxn modelId="{1D909101-F7A1-4366-96D5-482E27BB3827}" type="presParOf" srcId="{D0B2DCBD-3C0E-455B-8F54-F5B97D18B578}" destId="{08E9DCC3-83DA-4CD3-82E6-15093D60974F}" srcOrd="3" destOrd="0" presId="urn:microsoft.com/office/officeart/2018/2/layout/IconCircleList"/>
    <dgm:cxn modelId="{4F4D4C3E-55E1-40B1-8CE2-8B76B45C6EFD}" type="presParOf" srcId="{051B4A68-8049-4720-ABC2-6241134D65AB}" destId="{8CAA5E5A-7286-46AA-AB35-A93B373BECCD}" srcOrd="5" destOrd="0" presId="urn:microsoft.com/office/officeart/2018/2/layout/IconCircleList"/>
    <dgm:cxn modelId="{BD85F603-12B3-452F-B981-71BA3A711B18}" type="presParOf" srcId="{051B4A68-8049-4720-ABC2-6241134D65AB}" destId="{CD836099-E373-4D0D-9BAC-1E5BAD7B520B}" srcOrd="6" destOrd="0" presId="urn:microsoft.com/office/officeart/2018/2/layout/IconCircleList"/>
    <dgm:cxn modelId="{D1E2B75A-8924-43D1-BB49-67ED18C40044}" type="presParOf" srcId="{CD836099-E373-4D0D-9BAC-1E5BAD7B520B}" destId="{A26D64CF-3607-4E27-9907-2500921AAE1A}" srcOrd="0" destOrd="0" presId="urn:microsoft.com/office/officeart/2018/2/layout/IconCircleList"/>
    <dgm:cxn modelId="{109668A9-0BC1-4756-907F-C68E793978C6}" type="presParOf" srcId="{CD836099-E373-4D0D-9BAC-1E5BAD7B520B}" destId="{4B04626F-8B9A-4979-AD23-8B4B9B3DDC5F}" srcOrd="1" destOrd="0" presId="urn:microsoft.com/office/officeart/2018/2/layout/IconCircleList"/>
    <dgm:cxn modelId="{7CEE7FF6-EDA5-4438-99B2-5FA65E413E03}" type="presParOf" srcId="{CD836099-E373-4D0D-9BAC-1E5BAD7B520B}" destId="{1AF0FE92-C4F2-4688-A29D-E2193558B51D}" srcOrd="2" destOrd="0" presId="urn:microsoft.com/office/officeart/2018/2/layout/IconCircleList"/>
    <dgm:cxn modelId="{8FBF95FC-8103-487D-BC4D-E706029E77C6}" type="presParOf" srcId="{CD836099-E373-4D0D-9BAC-1E5BAD7B520B}" destId="{D0C08F6D-9FDC-4B3A-B528-908ECA010F15}" srcOrd="3" destOrd="0" presId="urn:microsoft.com/office/officeart/2018/2/layout/IconCircleList"/>
    <dgm:cxn modelId="{DC51655A-CF6B-444F-8123-8008E19EAE74}" type="presParOf" srcId="{051B4A68-8049-4720-ABC2-6241134D65AB}" destId="{F24AED0B-AA64-4244-B514-B897AFB2E92F}" srcOrd="7" destOrd="0" presId="urn:microsoft.com/office/officeart/2018/2/layout/IconCircleList"/>
    <dgm:cxn modelId="{ED1BE42F-47B2-449C-A92C-51A3BF3F1795}" type="presParOf" srcId="{051B4A68-8049-4720-ABC2-6241134D65AB}" destId="{69A99CAD-DDF4-4E3A-B4F0-D77F5909F9B5}" srcOrd="8" destOrd="0" presId="urn:microsoft.com/office/officeart/2018/2/layout/IconCircleList"/>
    <dgm:cxn modelId="{060A0403-4963-4392-9518-1F9AEE721808}" type="presParOf" srcId="{69A99CAD-DDF4-4E3A-B4F0-D77F5909F9B5}" destId="{4E442FD7-5096-4C71-8255-EDBEC5043201}" srcOrd="0" destOrd="0" presId="urn:microsoft.com/office/officeart/2018/2/layout/IconCircleList"/>
    <dgm:cxn modelId="{40B78D5B-5E23-4FF3-B2AA-28DC56431794}" type="presParOf" srcId="{69A99CAD-DDF4-4E3A-B4F0-D77F5909F9B5}" destId="{0FB80013-CC24-4631-9BC8-25E85FE34EB7}" srcOrd="1" destOrd="0" presId="urn:microsoft.com/office/officeart/2018/2/layout/IconCircleList"/>
    <dgm:cxn modelId="{D82CC375-A2BC-4410-9490-E57B22EE4176}" type="presParOf" srcId="{69A99CAD-DDF4-4E3A-B4F0-D77F5909F9B5}" destId="{B7638975-A9F1-4002-82E0-E941DAFD89DB}" srcOrd="2" destOrd="0" presId="urn:microsoft.com/office/officeart/2018/2/layout/IconCircleList"/>
    <dgm:cxn modelId="{62B6A454-D112-480F-9A0F-9CC6CFDE3DC1}" type="presParOf" srcId="{69A99CAD-DDF4-4E3A-B4F0-D77F5909F9B5}" destId="{3CE9857F-2ADD-4DF6-BEFD-07D410EFA1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02AFCB-49C2-4A13-8E95-0E1DF46D721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DE0F91-AB19-4C20-B862-BB674928D2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CryptoDrop is an early warning system to detect Ransomware.</a:t>
          </a:r>
        </a:p>
      </dgm:t>
    </dgm:pt>
    <dgm:pt modelId="{E6D306DA-73F7-49F1-B147-42622791E76A}" type="parTrans" cxnId="{BC6F9182-251A-445E-AE66-BD80FF7A3FB9}">
      <dgm:prSet/>
      <dgm:spPr/>
      <dgm:t>
        <a:bodyPr/>
        <a:lstStyle/>
        <a:p>
          <a:endParaRPr lang="en-US"/>
        </a:p>
      </dgm:t>
    </dgm:pt>
    <dgm:pt modelId="{438776A9-F6FC-4378-A6AD-5E9D43E97999}" type="sibTrans" cxnId="{BC6F9182-251A-445E-AE66-BD80FF7A3F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F4420D-7FAD-4514-8450-6052214662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Sgandurra developed new ways to spot malware by analyzing programs.</a:t>
          </a:r>
        </a:p>
      </dgm:t>
    </dgm:pt>
    <dgm:pt modelId="{135687F6-B254-4F61-A623-94DE93AC1867}" type="parTrans" cxnId="{0715E13F-BA2D-4560-9D76-C40DE4C48A92}">
      <dgm:prSet/>
      <dgm:spPr/>
      <dgm:t>
        <a:bodyPr/>
        <a:lstStyle/>
        <a:p>
          <a:endParaRPr lang="en-US"/>
        </a:p>
      </dgm:t>
    </dgm:pt>
    <dgm:pt modelId="{15CBF966-FE21-40A8-84EC-C62EB85B485B}" type="sibTrans" cxnId="{0715E13F-BA2D-4560-9D76-C40DE4C48A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F3A2D8-B168-4616-ACCE-2FB654D56B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Kok and colleagues used fake files to understand how latest ransomware works to create better early detection systems.</a:t>
          </a:r>
        </a:p>
      </dgm:t>
    </dgm:pt>
    <dgm:pt modelId="{CE98D4C3-A5C0-4D11-B90B-B91949B3B6A1}" type="parTrans" cxnId="{B29E16A4-0193-4A4C-AFB7-5E35D7A7EA57}">
      <dgm:prSet/>
      <dgm:spPr/>
      <dgm:t>
        <a:bodyPr/>
        <a:lstStyle/>
        <a:p>
          <a:endParaRPr lang="en-US"/>
        </a:p>
      </dgm:t>
    </dgm:pt>
    <dgm:pt modelId="{5B09B5C1-8BBC-4594-A974-47B03CC821F6}" type="sibTrans" cxnId="{B29E16A4-0193-4A4C-AFB7-5E35D7A7EA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9E68D9-868E-476D-9465-80F0C2790B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Nissim started using machine learning to recognize regular and harmful encryptions.</a:t>
          </a:r>
        </a:p>
      </dgm:t>
    </dgm:pt>
    <dgm:pt modelId="{02395D9C-6886-4B59-AA02-CD3A3BC99DDA}" type="parTrans" cxnId="{673FB8C6-694C-4324-90E8-F15008C20DC2}">
      <dgm:prSet/>
      <dgm:spPr/>
      <dgm:t>
        <a:bodyPr/>
        <a:lstStyle/>
        <a:p>
          <a:endParaRPr lang="en-US"/>
        </a:p>
      </dgm:t>
    </dgm:pt>
    <dgm:pt modelId="{BECE17CE-399A-49A6-9D01-F012DDC03FE3}" type="sibTrans" cxnId="{673FB8C6-694C-4324-90E8-F15008C20DC2}">
      <dgm:prSet/>
      <dgm:spPr/>
      <dgm:t>
        <a:bodyPr/>
        <a:lstStyle/>
        <a:p>
          <a:endParaRPr lang="en-US"/>
        </a:p>
      </dgm:t>
    </dgm:pt>
    <dgm:pt modelId="{A0C4137D-0B90-421E-90D7-229D5AEE0CFD}" type="pres">
      <dgm:prSet presAssocID="{4F02AFCB-49C2-4A13-8E95-0E1DF46D721D}" presName="root" presStyleCnt="0">
        <dgm:presLayoutVars>
          <dgm:dir/>
          <dgm:resizeHandles val="exact"/>
        </dgm:presLayoutVars>
      </dgm:prSet>
      <dgm:spPr/>
    </dgm:pt>
    <dgm:pt modelId="{41E374AC-7A9B-40AD-A5C9-9DF4A8E793C8}" type="pres">
      <dgm:prSet presAssocID="{4F02AFCB-49C2-4A13-8E95-0E1DF46D721D}" presName="container" presStyleCnt="0">
        <dgm:presLayoutVars>
          <dgm:dir/>
          <dgm:resizeHandles val="exact"/>
        </dgm:presLayoutVars>
      </dgm:prSet>
      <dgm:spPr/>
    </dgm:pt>
    <dgm:pt modelId="{3F6CBEB9-7661-46F3-B50C-998916CD778B}" type="pres">
      <dgm:prSet presAssocID="{24DE0F91-AB19-4C20-B862-BB674928D271}" presName="compNode" presStyleCnt="0"/>
      <dgm:spPr/>
    </dgm:pt>
    <dgm:pt modelId="{55247C94-7536-4498-8635-98CC87D94E48}" type="pres">
      <dgm:prSet presAssocID="{24DE0F91-AB19-4C20-B862-BB674928D271}" presName="iconBgRect" presStyleLbl="bgShp" presStyleIdx="0" presStyleCnt="4"/>
      <dgm:spPr/>
    </dgm:pt>
    <dgm:pt modelId="{FD8FBDF1-ED30-45C8-A4D5-7341FA0460D6}" type="pres">
      <dgm:prSet presAssocID="{24DE0F91-AB19-4C20-B862-BB674928D2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890F4BD9-5FA4-4EB8-993E-7F3D1F8D56DD}" type="pres">
      <dgm:prSet presAssocID="{24DE0F91-AB19-4C20-B862-BB674928D271}" presName="spaceRect" presStyleCnt="0"/>
      <dgm:spPr/>
    </dgm:pt>
    <dgm:pt modelId="{FF2C7EC4-240F-4C26-8182-B4A2051890B8}" type="pres">
      <dgm:prSet presAssocID="{24DE0F91-AB19-4C20-B862-BB674928D271}" presName="textRect" presStyleLbl="revTx" presStyleIdx="0" presStyleCnt="4">
        <dgm:presLayoutVars>
          <dgm:chMax val="1"/>
          <dgm:chPref val="1"/>
        </dgm:presLayoutVars>
      </dgm:prSet>
      <dgm:spPr/>
    </dgm:pt>
    <dgm:pt modelId="{E025060F-1004-4EC2-91B9-BB41405E321B}" type="pres">
      <dgm:prSet presAssocID="{438776A9-F6FC-4378-A6AD-5E9D43E97999}" presName="sibTrans" presStyleLbl="sibTrans2D1" presStyleIdx="0" presStyleCnt="0"/>
      <dgm:spPr/>
    </dgm:pt>
    <dgm:pt modelId="{38AB9DF1-EF20-4084-A23B-E87ECDD38157}" type="pres">
      <dgm:prSet presAssocID="{6BF4420D-7FAD-4514-8450-6052214662B6}" presName="compNode" presStyleCnt="0"/>
      <dgm:spPr/>
    </dgm:pt>
    <dgm:pt modelId="{F8745D61-0061-4DAA-828D-8238A095611F}" type="pres">
      <dgm:prSet presAssocID="{6BF4420D-7FAD-4514-8450-6052214662B6}" presName="iconBgRect" presStyleLbl="bgShp" presStyleIdx="1" presStyleCnt="4"/>
      <dgm:spPr/>
    </dgm:pt>
    <dgm:pt modelId="{F457C189-D9F3-4FD1-A4CA-C7D7193A722E}" type="pres">
      <dgm:prSet presAssocID="{6BF4420D-7FAD-4514-8450-6052214662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642B644C-F37E-491D-8790-BE579FD2622D}" type="pres">
      <dgm:prSet presAssocID="{6BF4420D-7FAD-4514-8450-6052214662B6}" presName="spaceRect" presStyleCnt="0"/>
      <dgm:spPr/>
    </dgm:pt>
    <dgm:pt modelId="{EA936CFD-8721-43C9-8676-4A7ECF6FA52C}" type="pres">
      <dgm:prSet presAssocID="{6BF4420D-7FAD-4514-8450-6052214662B6}" presName="textRect" presStyleLbl="revTx" presStyleIdx="1" presStyleCnt="4">
        <dgm:presLayoutVars>
          <dgm:chMax val="1"/>
          <dgm:chPref val="1"/>
        </dgm:presLayoutVars>
      </dgm:prSet>
      <dgm:spPr/>
    </dgm:pt>
    <dgm:pt modelId="{0805565A-2D6A-40DA-8E74-587CC6349D27}" type="pres">
      <dgm:prSet presAssocID="{15CBF966-FE21-40A8-84EC-C62EB85B485B}" presName="sibTrans" presStyleLbl="sibTrans2D1" presStyleIdx="0" presStyleCnt="0"/>
      <dgm:spPr/>
    </dgm:pt>
    <dgm:pt modelId="{9D24CD7B-97AA-46EC-989E-BBB80847C8E3}" type="pres">
      <dgm:prSet presAssocID="{8FF3A2D8-B168-4616-ACCE-2FB654D56B6D}" presName="compNode" presStyleCnt="0"/>
      <dgm:spPr/>
    </dgm:pt>
    <dgm:pt modelId="{FF44B562-E445-4BD7-9F5E-48EAA6FDD8B1}" type="pres">
      <dgm:prSet presAssocID="{8FF3A2D8-B168-4616-ACCE-2FB654D56B6D}" presName="iconBgRect" presStyleLbl="bgShp" presStyleIdx="2" presStyleCnt="4"/>
      <dgm:spPr/>
    </dgm:pt>
    <dgm:pt modelId="{F0505E63-27D2-4582-9CF7-36E981E55FAD}" type="pres">
      <dgm:prSet presAssocID="{8FF3A2D8-B168-4616-ACCE-2FB654D56B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FFC35A3-409E-4A1A-ACFC-9D8EA5B34E30}" type="pres">
      <dgm:prSet presAssocID="{8FF3A2D8-B168-4616-ACCE-2FB654D56B6D}" presName="spaceRect" presStyleCnt="0"/>
      <dgm:spPr/>
    </dgm:pt>
    <dgm:pt modelId="{946B4FF0-5B4B-42EA-BB2F-21A7C66E6443}" type="pres">
      <dgm:prSet presAssocID="{8FF3A2D8-B168-4616-ACCE-2FB654D56B6D}" presName="textRect" presStyleLbl="revTx" presStyleIdx="2" presStyleCnt="4">
        <dgm:presLayoutVars>
          <dgm:chMax val="1"/>
          <dgm:chPref val="1"/>
        </dgm:presLayoutVars>
      </dgm:prSet>
      <dgm:spPr/>
    </dgm:pt>
    <dgm:pt modelId="{D2299D81-CEEA-4C33-846B-B05916AAF4E8}" type="pres">
      <dgm:prSet presAssocID="{5B09B5C1-8BBC-4594-A974-47B03CC821F6}" presName="sibTrans" presStyleLbl="sibTrans2D1" presStyleIdx="0" presStyleCnt="0"/>
      <dgm:spPr/>
    </dgm:pt>
    <dgm:pt modelId="{2F9F2FA3-F6A5-4B75-8D53-688A292562BA}" type="pres">
      <dgm:prSet presAssocID="{6E9E68D9-868E-476D-9465-80F0C2790BF1}" presName="compNode" presStyleCnt="0"/>
      <dgm:spPr/>
    </dgm:pt>
    <dgm:pt modelId="{F5843E1C-E95E-4C90-AD34-BF80EF2151F1}" type="pres">
      <dgm:prSet presAssocID="{6E9E68D9-868E-476D-9465-80F0C2790BF1}" presName="iconBgRect" presStyleLbl="bgShp" presStyleIdx="3" presStyleCnt="4"/>
      <dgm:spPr/>
    </dgm:pt>
    <dgm:pt modelId="{98AF6308-54B9-4737-B145-32673B683041}" type="pres">
      <dgm:prSet presAssocID="{6E9E68D9-868E-476D-9465-80F0C2790B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818BAD04-83D8-4013-8981-67404F86CCFB}" type="pres">
      <dgm:prSet presAssocID="{6E9E68D9-868E-476D-9465-80F0C2790BF1}" presName="spaceRect" presStyleCnt="0"/>
      <dgm:spPr/>
    </dgm:pt>
    <dgm:pt modelId="{B5309945-9DDF-4EE4-833A-4914004C0B9D}" type="pres">
      <dgm:prSet presAssocID="{6E9E68D9-868E-476D-9465-80F0C2790BF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421F220-7AF7-4C6B-9DF1-9308F1033DD1}" type="presOf" srcId="{4F02AFCB-49C2-4A13-8E95-0E1DF46D721D}" destId="{A0C4137D-0B90-421E-90D7-229D5AEE0CFD}" srcOrd="0" destOrd="0" presId="urn:microsoft.com/office/officeart/2018/2/layout/IconCircleList"/>
    <dgm:cxn modelId="{6990F827-1B79-435E-AB46-9B197C80E14D}" type="presOf" srcId="{6BF4420D-7FAD-4514-8450-6052214662B6}" destId="{EA936CFD-8721-43C9-8676-4A7ECF6FA52C}" srcOrd="0" destOrd="0" presId="urn:microsoft.com/office/officeart/2018/2/layout/IconCircleList"/>
    <dgm:cxn modelId="{0715E13F-BA2D-4560-9D76-C40DE4C48A92}" srcId="{4F02AFCB-49C2-4A13-8E95-0E1DF46D721D}" destId="{6BF4420D-7FAD-4514-8450-6052214662B6}" srcOrd="1" destOrd="0" parTransId="{135687F6-B254-4F61-A623-94DE93AC1867}" sibTransId="{15CBF966-FE21-40A8-84EC-C62EB85B485B}"/>
    <dgm:cxn modelId="{0DA2865B-D87A-4DD2-BEE3-BE6A50BB0BAD}" type="presOf" srcId="{6E9E68D9-868E-476D-9465-80F0C2790BF1}" destId="{B5309945-9DDF-4EE4-833A-4914004C0B9D}" srcOrd="0" destOrd="0" presId="urn:microsoft.com/office/officeart/2018/2/layout/IconCircleList"/>
    <dgm:cxn modelId="{BC6F9182-251A-445E-AE66-BD80FF7A3FB9}" srcId="{4F02AFCB-49C2-4A13-8E95-0E1DF46D721D}" destId="{24DE0F91-AB19-4C20-B862-BB674928D271}" srcOrd="0" destOrd="0" parTransId="{E6D306DA-73F7-49F1-B147-42622791E76A}" sibTransId="{438776A9-F6FC-4378-A6AD-5E9D43E97999}"/>
    <dgm:cxn modelId="{DB1D2299-891E-4B52-A368-0BBC125485D1}" type="presOf" srcId="{438776A9-F6FC-4378-A6AD-5E9D43E97999}" destId="{E025060F-1004-4EC2-91B9-BB41405E321B}" srcOrd="0" destOrd="0" presId="urn:microsoft.com/office/officeart/2018/2/layout/IconCircleList"/>
    <dgm:cxn modelId="{A2F2289A-54A5-4137-8CEC-874D3A4635F8}" type="presOf" srcId="{15CBF966-FE21-40A8-84EC-C62EB85B485B}" destId="{0805565A-2D6A-40DA-8E74-587CC6349D27}" srcOrd="0" destOrd="0" presId="urn:microsoft.com/office/officeart/2018/2/layout/IconCircleList"/>
    <dgm:cxn modelId="{B29E16A4-0193-4A4C-AFB7-5E35D7A7EA57}" srcId="{4F02AFCB-49C2-4A13-8E95-0E1DF46D721D}" destId="{8FF3A2D8-B168-4616-ACCE-2FB654D56B6D}" srcOrd="2" destOrd="0" parTransId="{CE98D4C3-A5C0-4D11-B90B-B91949B3B6A1}" sibTransId="{5B09B5C1-8BBC-4594-A974-47B03CC821F6}"/>
    <dgm:cxn modelId="{5CBCE3A6-8ABC-4AE3-B3E4-4A1134E457F5}" type="presOf" srcId="{5B09B5C1-8BBC-4594-A974-47B03CC821F6}" destId="{D2299D81-CEEA-4C33-846B-B05916AAF4E8}" srcOrd="0" destOrd="0" presId="urn:microsoft.com/office/officeart/2018/2/layout/IconCircleList"/>
    <dgm:cxn modelId="{D8107BC6-4752-4520-A80B-3F20E89DD45D}" type="presOf" srcId="{24DE0F91-AB19-4C20-B862-BB674928D271}" destId="{FF2C7EC4-240F-4C26-8182-B4A2051890B8}" srcOrd="0" destOrd="0" presId="urn:microsoft.com/office/officeart/2018/2/layout/IconCircleList"/>
    <dgm:cxn modelId="{673FB8C6-694C-4324-90E8-F15008C20DC2}" srcId="{4F02AFCB-49C2-4A13-8E95-0E1DF46D721D}" destId="{6E9E68D9-868E-476D-9465-80F0C2790BF1}" srcOrd="3" destOrd="0" parTransId="{02395D9C-6886-4B59-AA02-CD3A3BC99DDA}" sibTransId="{BECE17CE-399A-49A6-9D01-F012DDC03FE3}"/>
    <dgm:cxn modelId="{42F364DE-94FA-4F76-96F0-27FABBD237A8}" type="presOf" srcId="{8FF3A2D8-B168-4616-ACCE-2FB654D56B6D}" destId="{946B4FF0-5B4B-42EA-BB2F-21A7C66E6443}" srcOrd="0" destOrd="0" presId="urn:microsoft.com/office/officeart/2018/2/layout/IconCircleList"/>
    <dgm:cxn modelId="{06CDC431-329E-4AC9-9978-A8F331F2CC9C}" type="presParOf" srcId="{A0C4137D-0B90-421E-90D7-229D5AEE0CFD}" destId="{41E374AC-7A9B-40AD-A5C9-9DF4A8E793C8}" srcOrd="0" destOrd="0" presId="urn:microsoft.com/office/officeart/2018/2/layout/IconCircleList"/>
    <dgm:cxn modelId="{597DB2D4-5AF7-4A42-8808-54C1B2007793}" type="presParOf" srcId="{41E374AC-7A9B-40AD-A5C9-9DF4A8E793C8}" destId="{3F6CBEB9-7661-46F3-B50C-998916CD778B}" srcOrd="0" destOrd="0" presId="urn:microsoft.com/office/officeart/2018/2/layout/IconCircleList"/>
    <dgm:cxn modelId="{33734F66-A7E0-407A-ADEA-00E84811090B}" type="presParOf" srcId="{3F6CBEB9-7661-46F3-B50C-998916CD778B}" destId="{55247C94-7536-4498-8635-98CC87D94E48}" srcOrd="0" destOrd="0" presId="urn:microsoft.com/office/officeart/2018/2/layout/IconCircleList"/>
    <dgm:cxn modelId="{CACFB1BE-D96A-4DF3-A846-D9B09D493245}" type="presParOf" srcId="{3F6CBEB9-7661-46F3-B50C-998916CD778B}" destId="{FD8FBDF1-ED30-45C8-A4D5-7341FA0460D6}" srcOrd="1" destOrd="0" presId="urn:microsoft.com/office/officeart/2018/2/layout/IconCircleList"/>
    <dgm:cxn modelId="{B2857136-A728-4929-BF0A-D9B79DFB36DF}" type="presParOf" srcId="{3F6CBEB9-7661-46F3-B50C-998916CD778B}" destId="{890F4BD9-5FA4-4EB8-993E-7F3D1F8D56DD}" srcOrd="2" destOrd="0" presId="urn:microsoft.com/office/officeart/2018/2/layout/IconCircleList"/>
    <dgm:cxn modelId="{B4F4D50B-7647-456B-AB7E-3A93CC6F69C7}" type="presParOf" srcId="{3F6CBEB9-7661-46F3-B50C-998916CD778B}" destId="{FF2C7EC4-240F-4C26-8182-B4A2051890B8}" srcOrd="3" destOrd="0" presId="urn:microsoft.com/office/officeart/2018/2/layout/IconCircleList"/>
    <dgm:cxn modelId="{DFF46A4E-BA61-4780-94C4-85C042048444}" type="presParOf" srcId="{41E374AC-7A9B-40AD-A5C9-9DF4A8E793C8}" destId="{E025060F-1004-4EC2-91B9-BB41405E321B}" srcOrd="1" destOrd="0" presId="urn:microsoft.com/office/officeart/2018/2/layout/IconCircleList"/>
    <dgm:cxn modelId="{137962A4-E60A-4D8A-BE9F-7C1370830A57}" type="presParOf" srcId="{41E374AC-7A9B-40AD-A5C9-9DF4A8E793C8}" destId="{38AB9DF1-EF20-4084-A23B-E87ECDD38157}" srcOrd="2" destOrd="0" presId="urn:microsoft.com/office/officeart/2018/2/layout/IconCircleList"/>
    <dgm:cxn modelId="{59C79150-604A-47CD-A86F-261A0B342F69}" type="presParOf" srcId="{38AB9DF1-EF20-4084-A23B-E87ECDD38157}" destId="{F8745D61-0061-4DAA-828D-8238A095611F}" srcOrd="0" destOrd="0" presId="urn:microsoft.com/office/officeart/2018/2/layout/IconCircleList"/>
    <dgm:cxn modelId="{2BCB84F0-1206-4C05-9B56-D449F24A93F6}" type="presParOf" srcId="{38AB9DF1-EF20-4084-A23B-E87ECDD38157}" destId="{F457C189-D9F3-4FD1-A4CA-C7D7193A722E}" srcOrd="1" destOrd="0" presId="urn:microsoft.com/office/officeart/2018/2/layout/IconCircleList"/>
    <dgm:cxn modelId="{9456DCB1-2153-4FAF-8D92-EFE0FDF6C0EF}" type="presParOf" srcId="{38AB9DF1-EF20-4084-A23B-E87ECDD38157}" destId="{642B644C-F37E-491D-8790-BE579FD2622D}" srcOrd="2" destOrd="0" presId="urn:microsoft.com/office/officeart/2018/2/layout/IconCircleList"/>
    <dgm:cxn modelId="{87D73646-4766-4984-9E92-E13BBA6C7FD0}" type="presParOf" srcId="{38AB9DF1-EF20-4084-A23B-E87ECDD38157}" destId="{EA936CFD-8721-43C9-8676-4A7ECF6FA52C}" srcOrd="3" destOrd="0" presId="urn:microsoft.com/office/officeart/2018/2/layout/IconCircleList"/>
    <dgm:cxn modelId="{2AE5B524-B145-4B29-9D72-81454093968E}" type="presParOf" srcId="{41E374AC-7A9B-40AD-A5C9-9DF4A8E793C8}" destId="{0805565A-2D6A-40DA-8E74-587CC6349D27}" srcOrd="3" destOrd="0" presId="urn:microsoft.com/office/officeart/2018/2/layout/IconCircleList"/>
    <dgm:cxn modelId="{8EC2A367-46DE-4172-8443-818D3004D809}" type="presParOf" srcId="{41E374AC-7A9B-40AD-A5C9-9DF4A8E793C8}" destId="{9D24CD7B-97AA-46EC-989E-BBB80847C8E3}" srcOrd="4" destOrd="0" presId="urn:microsoft.com/office/officeart/2018/2/layout/IconCircleList"/>
    <dgm:cxn modelId="{6755B248-5BE9-4406-928A-F65FC3BE25B8}" type="presParOf" srcId="{9D24CD7B-97AA-46EC-989E-BBB80847C8E3}" destId="{FF44B562-E445-4BD7-9F5E-48EAA6FDD8B1}" srcOrd="0" destOrd="0" presId="urn:microsoft.com/office/officeart/2018/2/layout/IconCircleList"/>
    <dgm:cxn modelId="{B48FD094-0FE1-4123-80FA-6AFB2FD63951}" type="presParOf" srcId="{9D24CD7B-97AA-46EC-989E-BBB80847C8E3}" destId="{F0505E63-27D2-4582-9CF7-36E981E55FAD}" srcOrd="1" destOrd="0" presId="urn:microsoft.com/office/officeart/2018/2/layout/IconCircleList"/>
    <dgm:cxn modelId="{5626BB00-2B8A-4056-B635-CF5D42423F1B}" type="presParOf" srcId="{9D24CD7B-97AA-46EC-989E-BBB80847C8E3}" destId="{5FFC35A3-409E-4A1A-ACFC-9D8EA5B34E30}" srcOrd="2" destOrd="0" presId="urn:microsoft.com/office/officeart/2018/2/layout/IconCircleList"/>
    <dgm:cxn modelId="{515F12C1-9F36-4B6D-ADBC-357ADDA3550A}" type="presParOf" srcId="{9D24CD7B-97AA-46EC-989E-BBB80847C8E3}" destId="{946B4FF0-5B4B-42EA-BB2F-21A7C66E6443}" srcOrd="3" destOrd="0" presId="urn:microsoft.com/office/officeart/2018/2/layout/IconCircleList"/>
    <dgm:cxn modelId="{0B3A0A2A-CA3B-4B82-A100-03F3A7D4E1B6}" type="presParOf" srcId="{41E374AC-7A9B-40AD-A5C9-9DF4A8E793C8}" destId="{D2299D81-CEEA-4C33-846B-B05916AAF4E8}" srcOrd="5" destOrd="0" presId="urn:microsoft.com/office/officeart/2018/2/layout/IconCircleList"/>
    <dgm:cxn modelId="{52D82B36-40C4-4929-9D4D-EE2AF7FA55B6}" type="presParOf" srcId="{41E374AC-7A9B-40AD-A5C9-9DF4A8E793C8}" destId="{2F9F2FA3-F6A5-4B75-8D53-688A292562BA}" srcOrd="6" destOrd="0" presId="urn:microsoft.com/office/officeart/2018/2/layout/IconCircleList"/>
    <dgm:cxn modelId="{619493BA-EE16-4DC9-8CAA-F8A5A4EE15B0}" type="presParOf" srcId="{2F9F2FA3-F6A5-4B75-8D53-688A292562BA}" destId="{F5843E1C-E95E-4C90-AD34-BF80EF2151F1}" srcOrd="0" destOrd="0" presId="urn:microsoft.com/office/officeart/2018/2/layout/IconCircleList"/>
    <dgm:cxn modelId="{A2F3FC20-CE86-4C03-B95A-B4AA9024183B}" type="presParOf" srcId="{2F9F2FA3-F6A5-4B75-8D53-688A292562BA}" destId="{98AF6308-54B9-4737-B145-32673B683041}" srcOrd="1" destOrd="0" presId="urn:microsoft.com/office/officeart/2018/2/layout/IconCircleList"/>
    <dgm:cxn modelId="{D5839C6F-6744-424B-BA4D-1776EAD7DA9A}" type="presParOf" srcId="{2F9F2FA3-F6A5-4B75-8D53-688A292562BA}" destId="{818BAD04-83D8-4013-8981-67404F86CCFB}" srcOrd="2" destOrd="0" presId="urn:microsoft.com/office/officeart/2018/2/layout/IconCircleList"/>
    <dgm:cxn modelId="{87377124-A303-4997-9990-0C3C15ADDAF9}" type="presParOf" srcId="{2F9F2FA3-F6A5-4B75-8D53-688A292562BA}" destId="{B5309945-9DDF-4EE4-833A-4914004C0B9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32E0EA-7260-42ED-85AE-00F8AAA4E46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DACF61-3E20-4EB6-AEE0-C72CC7A1EC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Once the malware is installed, all the files in the target system will be encrypted.</a:t>
          </a:r>
        </a:p>
      </dgm:t>
    </dgm:pt>
    <dgm:pt modelId="{C646FA0A-A504-492A-9D34-8951AA1A95DA}" type="parTrans" cxnId="{F8827F3B-703B-4801-8FF5-28CAD55585BD}">
      <dgm:prSet/>
      <dgm:spPr/>
      <dgm:t>
        <a:bodyPr/>
        <a:lstStyle/>
        <a:p>
          <a:endParaRPr lang="en-US"/>
        </a:p>
      </dgm:t>
    </dgm:pt>
    <dgm:pt modelId="{A68F8BB9-A0F4-477D-BFE4-5436A1D06D25}" type="sibTrans" cxnId="{F8827F3B-703B-4801-8FF5-28CAD55585BD}">
      <dgm:prSet/>
      <dgm:spPr/>
      <dgm:t>
        <a:bodyPr/>
        <a:lstStyle/>
        <a:p>
          <a:endParaRPr lang="en-US"/>
        </a:p>
      </dgm:t>
    </dgm:pt>
    <dgm:pt modelId="{60FC59C5-AF40-4DD2-8C07-52D6F9C359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AES algorithm is used for encryption.</a:t>
          </a:r>
        </a:p>
      </dgm:t>
    </dgm:pt>
    <dgm:pt modelId="{96E35B35-8289-451A-8FA0-3B94DE598D3A}" type="parTrans" cxnId="{EC53DBCD-9FB9-4B0F-8EFE-D3AFC1AB5790}">
      <dgm:prSet/>
      <dgm:spPr/>
      <dgm:t>
        <a:bodyPr/>
        <a:lstStyle/>
        <a:p>
          <a:endParaRPr lang="en-US"/>
        </a:p>
      </dgm:t>
    </dgm:pt>
    <dgm:pt modelId="{503BF01D-5EA0-4149-933A-139E2FE71AA0}" type="sibTrans" cxnId="{EC53DBCD-9FB9-4B0F-8EFE-D3AFC1AB5790}">
      <dgm:prSet/>
      <dgm:spPr/>
      <dgm:t>
        <a:bodyPr/>
        <a:lstStyle/>
        <a:p>
          <a:endParaRPr lang="en-US"/>
        </a:p>
      </dgm:t>
    </dgm:pt>
    <dgm:pt modelId="{99B92F44-F0C6-4152-8E2F-8301143397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Target files: C:\Users\rashm\Desktop\Confidential</a:t>
          </a:r>
        </a:p>
      </dgm:t>
    </dgm:pt>
    <dgm:pt modelId="{F32FAEC2-D9F2-499D-982B-5DA6070EC250}" type="parTrans" cxnId="{BD9CB0EE-B9CA-42AA-9C74-3D398D1D01EE}">
      <dgm:prSet/>
      <dgm:spPr/>
      <dgm:t>
        <a:bodyPr/>
        <a:lstStyle/>
        <a:p>
          <a:endParaRPr lang="en-US"/>
        </a:p>
      </dgm:t>
    </dgm:pt>
    <dgm:pt modelId="{A60452FA-0545-4C5C-827F-34B038EE1D0D}" type="sibTrans" cxnId="{BD9CB0EE-B9CA-42AA-9C74-3D398D1D01EE}">
      <dgm:prSet/>
      <dgm:spPr/>
      <dgm:t>
        <a:bodyPr/>
        <a:lstStyle/>
        <a:p>
          <a:endParaRPr lang="en-US"/>
        </a:p>
      </dgm:t>
    </dgm:pt>
    <dgm:pt modelId="{A1EAFA0C-96C2-4D32-A2D7-9C1ACD46DC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Pyaes tool is used for encrypting.</a:t>
          </a:r>
        </a:p>
      </dgm:t>
    </dgm:pt>
    <dgm:pt modelId="{6FBD0CE1-5EEF-47B5-9A57-C422B882DE0B}" type="parTrans" cxnId="{0E3379CC-83C4-48D8-AFDB-8C3991F22388}">
      <dgm:prSet/>
      <dgm:spPr/>
      <dgm:t>
        <a:bodyPr/>
        <a:lstStyle/>
        <a:p>
          <a:endParaRPr lang="en-US"/>
        </a:p>
      </dgm:t>
    </dgm:pt>
    <dgm:pt modelId="{16597132-E176-4132-89FD-7BC126B86895}" type="sibTrans" cxnId="{0E3379CC-83C4-48D8-AFDB-8C3991F22388}">
      <dgm:prSet/>
      <dgm:spPr/>
      <dgm:t>
        <a:bodyPr/>
        <a:lstStyle/>
        <a:p>
          <a:endParaRPr lang="en-US"/>
        </a:p>
      </dgm:t>
    </dgm:pt>
    <dgm:pt modelId="{3679CB8E-16A3-48A7-B23D-ECE87ACA2FE6}" type="pres">
      <dgm:prSet presAssocID="{A232E0EA-7260-42ED-85AE-00F8AAA4E461}" presName="root" presStyleCnt="0">
        <dgm:presLayoutVars>
          <dgm:dir/>
          <dgm:resizeHandles val="exact"/>
        </dgm:presLayoutVars>
      </dgm:prSet>
      <dgm:spPr/>
    </dgm:pt>
    <dgm:pt modelId="{5E2E5F95-AE35-4F57-8AE2-1B9C03B6B02E}" type="pres">
      <dgm:prSet presAssocID="{A7DACF61-3E20-4EB6-AEE0-C72CC7A1ECAC}" presName="compNode" presStyleCnt="0"/>
      <dgm:spPr/>
    </dgm:pt>
    <dgm:pt modelId="{571274BC-83C8-47D5-95D4-FE790F4698B8}" type="pres">
      <dgm:prSet presAssocID="{A7DACF61-3E20-4EB6-AEE0-C72CC7A1ECAC}" presName="bgRect" presStyleLbl="bgShp" presStyleIdx="0" presStyleCnt="4"/>
      <dgm:spPr/>
    </dgm:pt>
    <dgm:pt modelId="{D8EE162D-0024-4667-BA71-0B201037BC32}" type="pres">
      <dgm:prSet presAssocID="{A7DACF61-3E20-4EB6-AEE0-C72CC7A1EC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53BFC203-9CBE-47ED-A1B0-428BDB104948}" type="pres">
      <dgm:prSet presAssocID="{A7DACF61-3E20-4EB6-AEE0-C72CC7A1ECAC}" presName="spaceRect" presStyleCnt="0"/>
      <dgm:spPr/>
    </dgm:pt>
    <dgm:pt modelId="{E12290CB-6AC7-474B-B145-B20E7F458A10}" type="pres">
      <dgm:prSet presAssocID="{A7DACF61-3E20-4EB6-AEE0-C72CC7A1ECAC}" presName="parTx" presStyleLbl="revTx" presStyleIdx="0" presStyleCnt="4">
        <dgm:presLayoutVars>
          <dgm:chMax val="0"/>
          <dgm:chPref val="0"/>
        </dgm:presLayoutVars>
      </dgm:prSet>
      <dgm:spPr/>
    </dgm:pt>
    <dgm:pt modelId="{E1A2CB9C-E9B4-4786-B4BA-24B1886A9851}" type="pres">
      <dgm:prSet presAssocID="{A68F8BB9-A0F4-477D-BFE4-5436A1D06D25}" presName="sibTrans" presStyleCnt="0"/>
      <dgm:spPr/>
    </dgm:pt>
    <dgm:pt modelId="{EC73B61C-D32F-4D2F-81EB-5ACD07BB6350}" type="pres">
      <dgm:prSet presAssocID="{60FC59C5-AF40-4DD2-8C07-52D6F9C3590B}" presName="compNode" presStyleCnt="0"/>
      <dgm:spPr/>
    </dgm:pt>
    <dgm:pt modelId="{3422113F-4A34-4182-83A3-F066275BE3CF}" type="pres">
      <dgm:prSet presAssocID="{60FC59C5-AF40-4DD2-8C07-52D6F9C3590B}" presName="bgRect" presStyleLbl="bgShp" presStyleIdx="1" presStyleCnt="4"/>
      <dgm:spPr/>
    </dgm:pt>
    <dgm:pt modelId="{87845699-DC97-4773-8299-03101C4D238B}" type="pres">
      <dgm:prSet presAssocID="{60FC59C5-AF40-4DD2-8C07-52D6F9C359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1AD6722-9786-49D5-9A59-9D395A9D96D8}" type="pres">
      <dgm:prSet presAssocID="{60FC59C5-AF40-4DD2-8C07-52D6F9C3590B}" presName="spaceRect" presStyleCnt="0"/>
      <dgm:spPr/>
    </dgm:pt>
    <dgm:pt modelId="{355DB545-E63C-40EA-AF24-A203CDC00A7A}" type="pres">
      <dgm:prSet presAssocID="{60FC59C5-AF40-4DD2-8C07-52D6F9C3590B}" presName="parTx" presStyleLbl="revTx" presStyleIdx="1" presStyleCnt="4">
        <dgm:presLayoutVars>
          <dgm:chMax val="0"/>
          <dgm:chPref val="0"/>
        </dgm:presLayoutVars>
      </dgm:prSet>
      <dgm:spPr/>
    </dgm:pt>
    <dgm:pt modelId="{99AE35AF-A009-4ED2-B357-2965072EE2E4}" type="pres">
      <dgm:prSet presAssocID="{503BF01D-5EA0-4149-933A-139E2FE71AA0}" presName="sibTrans" presStyleCnt="0"/>
      <dgm:spPr/>
    </dgm:pt>
    <dgm:pt modelId="{F0D26FEF-ABB1-48D0-BBC9-8D94FB95BE09}" type="pres">
      <dgm:prSet presAssocID="{99B92F44-F0C6-4152-8E2F-8301143397C0}" presName="compNode" presStyleCnt="0"/>
      <dgm:spPr/>
    </dgm:pt>
    <dgm:pt modelId="{BB861892-C755-4C21-824E-F6E6D2417BAE}" type="pres">
      <dgm:prSet presAssocID="{99B92F44-F0C6-4152-8E2F-8301143397C0}" presName="bgRect" presStyleLbl="bgShp" presStyleIdx="2" presStyleCnt="4"/>
      <dgm:spPr/>
    </dgm:pt>
    <dgm:pt modelId="{5C33F78F-69E5-42FE-88AD-9005D3F83A19}" type="pres">
      <dgm:prSet presAssocID="{99B92F44-F0C6-4152-8E2F-8301143397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F631905-403D-4222-8420-EB5ECE608923}" type="pres">
      <dgm:prSet presAssocID="{99B92F44-F0C6-4152-8E2F-8301143397C0}" presName="spaceRect" presStyleCnt="0"/>
      <dgm:spPr/>
    </dgm:pt>
    <dgm:pt modelId="{82DF99C9-C1DD-491E-BB4F-6245B03A9ED0}" type="pres">
      <dgm:prSet presAssocID="{99B92F44-F0C6-4152-8E2F-8301143397C0}" presName="parTx" presStyleLbl="revTx" presStyleIdx="2" presStyleCnt="4">
        <dgm:presLayoutVars>
          <dgm:chMax val="0"/>
          <dgm:chPref val="0"/>
        </dgm:presLayoutVars>
      </dgm:prSet>
      <dgm:spPr/>
    </dgm:pt>
    <dgm:pt modelId="{84EF077B-3D4A-448A-9C28-BB0C3BA7DEDF}" type="pres">
      <dgm:prSet presAssocID="{A60452FA-0545-4C5C-827F-34B038EE1D0D}" presName="sibTrans" presStyleCnt="0"/>
      <dgm:spPr/>
    </dgm:pt>
    <dgm:pt modelId="{75E15DB5-8B48-428B-90BE-6A780858D553}" type="pres">
      <dgm:prSet presAssocID="{A1EAFA0C-96C2-4D32-A2D7-9C1ACD46DC75}" presName="compNode" presStyleCnt="0"/>
      <dgm:spPr/>
    </dgm:pt>
    <dgm:pt modelId="{5011F8C0-F95A-497A-BF7C-CD9E85196226}" type="pres">
      <dgm:prSet presAssocID="{A1EAFA0C-96C2-4D32-A2D7-9C1ACD46DC75}" presName="bgRect" presStyleLbl="bgShp" presStyleIdx="3" presStyleCnt="4"/>
      <dgm:spPr/>
    </dgm:pt>
    <dgm:pt modelId="{F847292A-08FB-4298-A069-BF7971348429}" type="pres">
      <dgm:prSet presAssocID="{A1EAFA0C-96C2-4D32-A2D7-9C1ACD46DC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C24774D-F3DE-4048-9757-1E702DA65EC5}" type="pres">
      <dgm:prSet presAssocID="{A1EAFA0C-96C2-4D32-A2D7-9C1ACD46DC75}" presName="spaceRect" presStyleCnt="0"/>
      <dgm:spPr/>
    </dgm:pt>
    <dgm:pt modelId="{2E5D6B3A-B3C9-4716-B01A-0799F08799E1}" type="pres">
      <dgm:prSet presAssocID="{A1EAFA0C-96C2-4D32-A2D7-9C1ACD46DC7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7C99A27-4480-4AE0-9ACA-EE42EF679CBE}" type="presOf" srcId="{A1EAFA0C-96C2-4D32-A2D7-9C1ACD46DC75}" destId="{2E5D6B3A-B3C9-4716-B01A-0799F08799E1}" srcOrd="0" destOrd="0" presId="urn:microsoft.com/office/officeart/2018/2/layout/IconVerticalSolidList"/>
    <dgm:cxn modelId="{F8827F3B-703B-4801-8FF5-28CAD55585BD}" srcId="{A232E0EA-7260-42ED-85AE-00F8AAA4E461}" destId="{A7DACF61-3E20-4EB6-AEE0-C72CC7A1ECAC}" srcOrd="0" destOrd="0" parTransId="{C646FA0A-A504-492A-9D34-8951AA1A95DA}" sibTransId="{A68F8BB9-A0F4-477D-BFE4-5436A1D06D25}"/>
    <dgm:cxn modelId="{0177B06F-BF44-4315-9C93-122234C7A376}" type="presOf" srcId="{99B92F44-F0C6-4152-8E2F-8301143397C0}" destId="{82DF99C9-C1DD-491E-BB4F-6245B03A9ED0}" srcOrd="0" destOrd="0" presId="urn:microsoft.com/office/officeart/2018/2/layout/IconVerticalSolidList"/>
    <dgm:cxn modelId="{9AE73453-13E0-491E-99B5-2F09901D3422}" type="presOf" srcId="{A7DACF61-3E20-4EB6-AEE0-C72CC7A1ECAC}" destId="{E12290CB-6AC7-474B-B145-B20E7F458A10}" srcOrd="0" destOrd="0" presId="urn:microsoft.com/office/officeart/2018/2/layout/IconVerticalSolidList"/>
    <dgm:cxn modelId="{AE534196-7460-4EA0-A8FD-16D4BAA048CC}" type="presOf" srcId="{60FC59C5-AF40-4DD2-8C07-52D6F9C3590B}" destId="{355DB545-E63C-40EA-AF24-A203CDC00A7A}" srcOrd="0" destOrd="0" presId="urn:microsoft.com/office/officeart/2018/2/layout/IconVerticalSolidList"/>
    <dgm:cxn modelId="{0E3379CC-83C4-48D8-AFDB-8C3991F22388}" srcId="{A232E0EA-7260-42ED-85AE-00F8AAA4E461}" destId="{A1EAFA0C-96C2-4D32-A2D7-9C1ACD46DC75}" srcOrd="3" destOrd="0" parTransId="{6FBD0CE1-5EEF-47B5-9A57-C422B882DE0B}" sibTransId="{16597132-E176-4132-89FD-7BC126B86895}"/>
    <dgm:cxn modelId="{EC53DBCD-9FB9-4B0F-8EFE-D3AFC1AB5790}" srcId="{A232E0EA-7260-42ED-85AE-00F8AAA4E461}" destId="{60FC59C5-AF40-4DD2-8C07-52D6F9C3590B}" srcOrd="1" destOrd="0" parTransId="{96E35B35-8289-451A-8FA0-3B94DE598D3A}" sibTransId="{503BF01D-5EA0-4149-933A-139E2FE71AA0}"/>
    <dgm:cxn modelId="{484269DE-7585-4921-9DF8-870973971FB4}" type="presOf" srcId="{A232E0EA-7260-42ED-85AE-00F8AAA4E461}" destId="{3679CB8E-16A3-48A7-B23D-ECE87ACA2FE6}" srcOrd="0" destOrd="0" presId="urn:microsoft.com/office/officeart/2018/2/layout/IconVerticalSolidList"/>
    <dgm:cxn modelId="{BD9CB0EE-B9CA-42AA-9C74-3D398D1D01EE}" srcId="{A232E0EA-7260-42ED-85AE-00F8AAA4E461}" destId="{99B92F44-F0C6-4152-8E2F-8301143397C0}" srcOrd="2" destOrd="0" parTransId="{F32FAEC2-D9F2-499D-982B-5DA6070EC250}" sibTransId="{A60452FA-0545-4C5C-827F-34B038EE1D0D}"/>
    <dgm:cxn modelId="{66BFCD81-13C3-4CC8-9B73-84318B71D655}" type="presParOf" srcId="{3679CB8E-16A3-48A7-B23D-ECE87ACA2FE6}" destId="{5E2E5F95-AE35-4F57-8AE2-1B9C03B6B02E}" srcOrd="0" destOrd="0" presId="urn:microsoft.com/office/officeart/2018/2/layout/IconVerticalSolidList"/>
    <dgm:cxn modelId="{3FC65BB6-D16A-4722-89B0-E633967C094F}" type="presParOf" srcId="{5E2E5F95-AE35-4F57-8AE2-1B9C03B6B02E}" destId="{571274BC-83C8-47D5-95D4-FE790F4698B8}" srcOrd="0" destOrd="0" presId="urn:microsoft.com/office/officeart/2018/2/layout/IconVerticalSolidList"/>
    <dgm:cxn modelId="{4C15DB8F-1805-4DDF-9406-AC7E45C820B7}" type="presParOf" srcId="{5E2E5F95-AE35-4F57-8AE2-1B9C03B6B02E}" destId="{D8EE162D-0024-4667-BA71-0B201037BC32}" srcOrd="1" destOrd="0" presId="urn:microsoft.com/office/officeart/2018/2/layout/IconVerticalSolidList"/>
    <dgm:cxn modelId="{4C22C025-129C-40C9-8BDB-E7E1B91FBB7F}" type="presParOf" srcId="{5E2E5F95-AE35-4F57-8AE2-1B9C03B6B02E}" destId="{53BFC203-9CBE-47ED-A1B0-428BDB104948}" srcOrd="2" destOrd="0" presId="urn:microsoft.com/office/officeart/2018/2/layout/IconVerticalSolidList"/>
    <dgm:cxn modelId="{A0EF0066-D31A-4CDF-B763-4AF7BCA2E0B6}" type="presParOf" srcId="{5E2E5F95-AE35-4F57-8AE2-1B9C03B6B02E}" destId="{E12290CB-6AC7-474B-B145-B20E7F458A10}" srcOrd="3" destOrd="0" presId="urn:microsoft.com/office/officeart/2018/2/layout/IconVerticalSolidList"/>
    <dgm:cxn modelId="{69814B6A-C19F-4B67-9B28-584BFF684DA1}" type="presParOf" srcId="{3679CB8E-16A3-48A7-B23D-ECE87ACA2FE6}" destId="{E1A2CB9C-E9B4-4786-B4BA-24B1886A9851}" srcOrd="1" destOrd="0" presId="urn:microsoft.com/office/officeart/2018/2/layout/IconVerticalSolidList"/>
    <dgm:cxn modelId="{46AD503E-D4E9-45D9-A7A6-71DA2C7EA009}" type="presParOf" srcId="{3679CB8E-16A3-48A7-B23D-ECE87ACA2FE6}" destId="{EC73B61C-D32F-4D2F-81EB-5ACD07BB6350}" srcOrd="2" destOrd="0" presId="urn:microsoft.com/office/officeart/2018/2/layout/IconVerticalSolidList"/>
    <dgm:cxn modelId="{FA318C2C-7D9E-4981-836A-E819D7A6E9BA}" type="presParOf" srcId="{EC73B61C-D32F-4D2F-81EB-5ACD07BB6350}" destId="{3422113F-4A34-4182-83A3-F066275BE3CF}" srcOrd="0" destOrd="0" presId="urn:microsoft.com/office/officeart/2018/2/layout/IconVerticalSolidList"/>
    <dgm:cxn modelId="{41791B3C-6781-49D4-97F3-328482B40B51}" type="presParOf" srcId="{EC73B61C-D32F-4D2F-81EB-5ACD07BB6350}" destId="{87845699-DC97-4773-8299-03101C4D238B}" srcOrd="1" destOrd="0" presId="urn:microsoft.com/office/officeart/2018/2/layout/IconVerticalSolidList"/>
    <dgm:cxn modelId="{EA6211A2-7FFF-404A-8B7C-00E03B357733}" type="presParOf" srcId="{EC73B61C-D32F-4D2F-81EB-5ACD07BB6350}" destId="{A1AD6722-9786-49D5-9A59-9D395A9D96D8}" srcOrd="2" destOrd="0" presId="urn:microsoft.com/office/officeart/2018/2/layout/IconVerticalSolidList"/>
    <dgm:cxn modelId="{A0F8B01D-8B69-4397-8D74-8793D06D543E}" type="presParOf" srcId="{EC73B61C-D32F-4D2F-81EB-5ACD07BB6350}" destId="{355DB545-E63C-40EA-AF24-A203CDC00A7A}" srcOrd="3" destOrd="0" presId="urn:microsoft.com/office/officeart/2018/2/layout/IconVerticalSolidList"/>
    <dgm:cxn modelId="{74E90F96-CD20-4322-8A10-95286EB9486C}" type="presParOf" srcId="{3679CB8E-16A3-48A7-B23D-ECE87ACA2FE6}" destId="{99AE35AF-A009-4ED2-B357-2965072EE2E4}" srcOrd="3" destOrd="0" presId="urn:microsoft.com/office/officeart/2018/2/layout/IconVerticalSolidList"/>
    <dgm:cxn modelId="{18FB3C65-BAC5-4136-9AC4-3D9F9541808A}" type="presParOf" srcId="{3679CB8E-16A3-48A7-B23D-ECE87ACA2FE6}" destId="{F0D26FEF-ABB1-48D0-BBC9-8D94FB95BE09}" srcOrd="4" destOrd="0" presId="urn:microsoft.com/office/officeart/2018/2/layout/IconVerticalSolidList"/>
    <dgm:cxn modelId="{AB66CEC1-17FB-476F-8307-641DEFD86EA3}" type="presParOf" srcId="{F0D26FEF-ABB1-48D0-BBC9-8D94FB95BE09}" destId="{BB861892-C755-4C21-824E-F6E6D2417BAE}" srcOrd="0" destOrd="0" presId="urn:microsoft.com/office/officeart/2018/2/layout/IconVerticalSolidList"/>
    <dgm:cxn modelId="{9D8944E6-308A-466C-A3C2-924CAAB7AEB6}" type="presParOf" srcId="{F0D26FEF-ABB1-48D0-BBC9-8D94FB95BE09}" destId="{5C33F78F-69E5-42FE-88AD-9005D3F83A19}" srcOrd="1" destOrd="0" presId="urn:microsoft.com/office/officeart/2018/2/layout/IconVerticalSolidList"/>
    <dgm:cxn modelId="{89387C50-E18A-47B1-B84B-DEE578E35779}" type="presParOf" srcId="{F0D26FEF-ABB1-48D0-BBC9-8D94FB95BE09}" destId="{7F631905-403D-4222-8420-EB5ECE608923}" srcOrd="2" destOrd="0" presId="urn:microsoft.com/office/officeart/2018/2/layout/IconVerticalSolidList"/>
    <dgm:cxn modelId="{0CEF69E4-85C8-46B8-BE34-B4120AB449CA}" type="presParOf" srcId="{F0D26FEF-ABB1-48D0-BBC9-8D94FB95BE09}" destId="{82DF99C9-C1DD-491E-BB4F-6245B03A9ED0}" srcOrd="3" destOrd="0" presId="urn:microsoft.com/office/officeart/2018/2/layout/IconVerticalSolidList"/>
    <dgm:cxn modelId="{AD766475-BC8F-4868-9FF9-8E0FFF9F2D46}" type="presParOf" srcId="{3679CB8E-16A3-48A7-B23D-ECE87ACA2FE6}" destId="{84EF077B-3D4A-448A-9C28-BB0C3BA7DEDF}" srcOrd="5" destOrd="0" presId="urn:microsoft.com/office/officeart/2018/2/layout/IconVerticalSolidList"/>
    <dgm:cxn modelId="{D6FB75C2-0C6A-4604-9B28-98CB00AE672A}" type="presParOf" srcId="{3679CB8E-16A3-48A7-B23D-ECE87ACA2FE6}" destId="{75E15DB5-8B48-428B-90BE-6A780858D553}" srcOrd="6" destOrd="0" presId="urn:microsoft.com/office/officeart/2018/2/layout/IconVerticalSolidList"/>
    <dgm:cxn modelId="{FF58FD52-3F08-4BD3-A066-9A2E1F94D4D6}" type="presParOf" srcId="{75E15DB5-8B48-428B-90BE-6A780858D553}" destId="{5011F8C0-F95A-497A-BF7C-CD9E85196226}" srcOrd="0" destOrd="0" presId="urn:microsoft.com/office/officeart/2018/2/layout/IconVerticalSolidList"/>
    <dgm:cxn modelId="{935C6FF4-017F-4508-BEC1-7F469DE953EB}" type="presParOf" srcId="{75E15DB5-8B48-428B-90BE-6A780858D553}" destId="{F847292A-08FB-4298-A069-BF7971348429}" srcOrd="1" destOrd="0" presId="urn:microsoft.com/office/officeart/2018/2/layout/IconVerticalSolidList"/>
    <dgm:cxn modelId="{51C04026-CDDE-488B-AB78-E9E3E7E63F5A}" type="presParOf" srcId="{75E15DB5-8B48-428B-90BE-6A780858D553}" destId="{CC24774D-F3DE-4048-9757-1E702DA65EC5}" srcOrd="2" destOrd="0" presId="urn:microsoft.com/office/officeart/2018/2/layout/IconVerticalSolidList"/>
    <dgm:cxn modelId="{80134FE2-943E-49F2-97AA-EA3B722E8A81}" type="presParOf" srcId="{75E15DB5-8B48-428B-90BE-6A780858D553}" destId="{2E5D6B3A-B3C9-4716-B01A-0799F08799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AD7AC9-E471-44B5-975D-42B6B8EFF24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964652-117D-466A-8483-B1506CBA8D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Once the ransom is paid, the code is given to decrypt the files in the target system</a:t>
          </a:r>
        </a:p>
      </dgm:t>
    </dgm:pt>
    <dgm:pt modelId="{D2BB3833-088E-4E5D-AD0A-778FCA567EBC}" type="parTrans" cxnId="{6C4720DA-729B-49F2-A2C9-79CF372A5784}">
      <dgm:prSet/>
      <dgm:spPr/>
      <dgm:t>
        <a:bodyPr/>
        <a:lstStyle/>
        <a:p>
          <a:endParaRPr lang="en-US"/>
        </a:p>
      </dgm:t>
    </dgm:pt>
    <dgm:pt modelId="{C26CBBF9-65C3-4712-BDCE-E930175BCC5F}" type="sibTrans" cxnId="{6C4720DA-729B-49F2-A2C9-79CF372A5784}">
      <dgm:prSet/>
      <dgm:spPr/>
      <dgm:t>
        <a:bodyPr/>
        <a:lstStyle/>
        <a:p>
          <a:endParaRPr lang="en-US"/>
        </a:p>
      </dgm:t>
    </dgm:pt>
    <dgm:pt modelId="{3EC08E71-9DD5-4552-B787-C32EDE2221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AES algorithm is used for decryption.</a:t>
          </a:r>
        </a:p>
      </dgm:t>
    </dgm:pt>
    <dgm:pt modelId="{A703ABCA-E70B-4A74-BE1E-C4226D1F0E27}" type="parTrans" cxnId="{E082E630-2E4A-474A-946C-6C12A8F25A1D}">
      <dgm:prSet/>
      <dgm:spPr/>
      <dgm:t>
        <a:bodyPr/>
        <a:lstStyle/>
        <a:p>
          <a:endParaRPr lang="en-US"/>
        </a:p>
      </dgm:t>
    </dgm:pt>
    <dgm:pt modelId="{C0F7462A-2BE1-4F6F-87D6-64ACA7F31A8C}" type="sibTrans" cxnId="{E082E630-2E4A-474A-946C-6C12A8F25A1D}">
      <dgm:prSet/>
      <dgm:spPr/>
      <dgm:t>
        <a:bodyPr/>
        <a:lstStyle/>
        <a:p>
          <a:endParaRPr lang="en-US"/>
        </a:p>
      </dgm:t>
    </dgm:pt>
    <dgm:pt modelId="{5FCEBA97-A0B9-449B-ACC1-4CBBDA2FF2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Target files: C:\Users\rashm\Desktop\Confidential</a:t>
          </a:r>
        </a:p>
      </dgm:t>
    </dgm:pt>
    <dgm:pt modelId="{36A446FB-A2F6-4543-BDA6-05C5B5B02B39}" type="parTrans" cxnId="{FEFB5034-49C5-478A-80E1-E58574BFF998}">
      <dgm:prSet/>
      <dgm:spPr/>
      <dgm:t>
        <a:bodyPr/>
        <a:lstStyle/>
        <a:p>
          <a:endParaRPr lang="en-US"/>
        </a:p>
      </dgm:t>
    </dgm:pt>
    <dgm:pt modelId="{BDFEC32B-0969-4C3A-A3EA-76DDF2933616}" type="sibTrans" cxnId="{FEFB5034-49C5-478A-80E1-E58574BFF998}">
      <dgm:prSet/>
      <dgm:spPr/>
      <dgm:t>
        <a:bodyPr/>
        <a:lstStyle/>
        <a:p>
          <a:endParaRPr lang="en-US"/>
        </a:p>
      </dgm:t>
    </dgm:pt>
    <dgm:pt modelId="{8A0F623F-700F-4F40-B717-9EE9B44F06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Pyaes tool is used for encrypting.</a:t>
          </a:r>
        </a:p>
      </dgm:t>
    </dgm:pt>
    <dgm:pt modelId="{50884290-CDE5-472B-B846-08CAAB61721A}" type="parTrans" cxnId="{FE2C0EF8-B827-4D6B-8026-ADFF65938589}">
      <dgm:prSet/>
      <dgm:spPr/>
      <dgm:t>
        <a:bodyPr/>
        <a:lstStyle/>
        <a:p>
          <a:endParaRPr lang="en-US"/>
        </a:p>
      </dgm:t>
    </dgm:pt>
    <dgm:pt modelId="{573253CC-420E-4212-BE31-6A727064931A}" type="sibTrans" cxnId="{FE2C0EF8-B827-4D6B-8026-ADFF65938589}">
      <dgm:prSet/>
      <dgm:spPr/>
      <dgm:t>
        <a:bodyPr/>
        <a:lstStyle/>
        <a:p>
          <a:endParaRPr lang="en-US"/>
        </a:p>
      </dgm:t>
    </dgm:pt>
    <dgm:pt modelId="{1AD09B36-6D73-4894-8E2B-150F74CE0ED8}" type="pres">
      <dgm:prSet presAssocID="{1CAD7AC9-E471-44B5-975D-42B6B8EFF247}" presName="root" presStyleCnt="0">
        <dgm:presLayoutVars>
          <dgm:dir/>
          <dgm:resizeHandles val="exact"/>
        </dgm:presLayoutVars>
      </dgm:prSet>
      <dgm:spPr/>
    </dgm:pt>
    <dgm:pt modelId="{553818DB-13E9-42D2-A8B0-75ED995FFEF4}" type="pres">
      <dgm:prSet presAssocID="{CD964652-117D-466A-8483-B1506CBA8DD4}" presName="compNode" presStyleCnt="0"/>
      <dgm:spPr/>
    </dgm:pt>
    <dgm:pt modelId="{AA28D5C5-3778-4C0D-BB8A-9FD2E13D21AE}" type="pres">
      <dgm:prSet presAssocID="{CD964652-117D-466A-8483-B1506CBA8DD4}" presName="bgRect" presStyleLbl="bgShp" presStyleIdx="0" presStyleCnt="4"/>
      <dgm:spPr/>
    </dgm:pt>
    <dgm:pt modelId="{C35A53C6-40DC-47F6-A07A-077863975E99}" type="pres">
      <dgm:prSet presAssocID="{CD964652-117D-466A-8483-B1506CBA8D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1C8F3419-8D55-4A5E-9650-260D63175EFA}" type="pres">
      <dgm:prSet presAssocID="{CD964652-117D-466A-8483-B1506CBA8DD4}" presName="spaceRect" presStyleCnt="0"/>
      <dgm:spPr/>
    </dgm:pt>
    <dgm:pt modelId="{BAEFDDA8-51DC-42BE-8674-BFAE430BD78A}" type="pres">
      <dgm:prSet presAssocID="{CD964652-117D-466A-8483-B1506CBA8DD4}" presName="parTx" presStyleLbl="revTx" presStyleIdx="0" presStyleCnt="4">
        <dgm:presLayoutVars>
          <dgm:chMax val="0"/>
          <dgm:chPref val="0"/>
        </dgm:presLayoutVars>
      </dgm:prSet>
      <dgm:spPr/>
    </dgm:pt>
    <dgm:pt modelId="{6BF09E3E-B204-44F5-B0E0-0AA804EE332A}" type="pres">
      <dgm:prSet presAssocID="{C26CBBF9-65C3-4712-BDCE-E930175BCC5F}" presName="sibTrans" presStyleCnt="0"/>
      <dgm:spPr/>
    </dgm:pt>
    <dgm:pt modelId="{8A9AF60F-F3C5-4E2D-8EE0-CE7B85BFACBB}" type="pres">
      <dgm:prSet presAssocID="{3EC08E71-9DD5-4552-B787-C32EDE222125}" presName="compNode" presStyleCnt="0"/>
      <dgm:spPr/>
    </dgm:pt>
    <dgm:pt modelId="{BB95A113-0674-4466-BE29-EFED1C453C5E}" type="pres">
      <dgm:prSet presAssocID="{3EC08E71-9DD5-4552-B787-C32EDE222125}" presName="bgRect" presStyleLbl="bgShp" presStyleIdx="1" presStyleCnt="4"/>
      <dgm:spPr/>
    </dgm:pt>
    <dgm:pt modelId="{0405293B-63ED-4E94-99C2-CE9F80DAAB34}" type="pres">
      <dgm:prSet presAssocID="{3EC08E71-9DD5-4552-B787-C32EDE2221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CB043062-E800-49D0-A5EF-452CD5B53766}" type="pres">
      <dgm:prSet presAssocID="{3EC08E71-9DD5-4552-B787-C32EDE222125}" presName="spaceRect" presStyleCnt="0"/>
      <dgm:spPr/>
    </dgm:pt>
    <dgm:pt modelId="{F4DAD369-290F-4111-BBFB-E34DA7D845C5}" type="pres">
      <dgm:prSet presAssocID="{3EC08E71-9DD5-4552-B787-C32EDE222125}" presName="parTx" presStyleLbl="revTx" presStyleIdx="1" presStyleCnt="4">
        <dgm:presLayoutVars>
          <dgm:chMax val="0"/>
          <dgm:chPref val="0"/>
        </dgm:presLayoutVars>
      </dgm:prSet>
      <dgm:spPr/>
    </dgm:pt>
    <dgm:pt modelId="{FB49ADD6-FE9A-4CCC-B4AE-F52C277CBC7E}" type="pres">
      <dgm:prSet presAssocID="{C0F7462A-2BE1-4F6F-87D6-64ACA7F31A8C}" presName="sibTrans" presStyleCnt="0"/>
      <dgm:spPr/>
    </dgm:pt>
    <dgm:pt modelId="{CBC34520-E742-47F2-AABC-3532A2DBD5AD}" type="pres">
      <dgm:prSet presAssocID="{5FCEBA97-A0B9-449B-ACC1-4CBBDA2FF20A}" presName="compNode" presStyleCnt="0"/>
      <dgm:spPr/>
    </dgm:pt>
    <dgm:pt modelId="{BE990666-7D3F-4B65-8308-3AC52D631BB9}" type="pres">
      <dgm:prSet presAssocID="{5FCEBA97-A0B9-449B-ACC1-4CBBDA2FF20A}" presName="bgRect" presStyleLbl="bgShp" presStyleIdx="2" presStyleCnt="4"/>
      <dgm:spPr/>
    </dgm:pt>
    <dgm:pt modelId="{BF33336D-0E7F-49E2-B58A-414522F4FDC3}" type="pres">
      <dgm:prSet presAssocID="{5FCEBA97-A0B9-449B-ACC1-4CBBDA2FF2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D9631B5-E163-48A6-A436-E92A1A68A085}" type="pres">
      <dgm:prSet presAssocID="{5FCEBA97-A0B9-449B-ACC1-4CBBDA2FF20A}" presName="spaceRect" presStyleCnt="0"/>
      <dgm:spPr/>
    </dgm:pt>
    <dgm:pt modelId="{A81A4DEF-A326-4861-A9BF-6EBA127C68CE}" type="pres">
      <dgm:prSet presAssocID="{5FCEBA97-A0B9-449B-ACC1-4CBBDA2FF20A}" presName="parTx" presStyleLbl="revTx" presStyleIdx="2" presStyleCnt="4">
        <dgm:presLayoutVars>
          <dgm:chMax val="0"/>
          <dgm:chPref val="0"/>
        </dgm:presLayoutVars>
      </dgm:prSet>
      <dgm:spPr/>
    </dgm:pt>
    <dgm:pt modelId="{4680E43C-886E-4D55-B5D2-570EB3C29EE4}" type="pres">
      <dgm:prSet presAssocID="{BDFEC32B-0969-4C3A-A3EA-76DDF2933616}" presName="sibTrans" presStyleCnt="0"/>
      <dgm:spPr/>
    </dgm:pt>
    <dgm:pt modelId="{6D9BEDF9-B8FC-43EF-A39F-DC609EBDF6FC}" type="pres">
      <dgm:prSet presAssocID="{8A0F623F-700F-4F40-B717-9EE9B44F06ED}" presName="compNode" presStyleCnt="0"/>
      <dgm:spPr/>
    </dgm:pt>
    <dgm:pt modelId="{611C69AB-2DE6-4FAB-B938-327CA5BD7AF5}" type="pres">
      <dgm:prSet presAssocID="{8A0F623F-700F-4F40-B717-9EE9B44F06ED}" presName="bgRect" presStyleLbl="bgShp" presStyleIdx="3" presStyleCnt="4"/>
      <dgm:spPr/>
    </dgm:pt>
    <dgm:pt modelId="{DBC2B900-5D70-4E97-9B04-23C349A01D77}" type="pres">
      <dgm:prSet presAssocID="{8A0F623F-700F-4F40-B717-9EE9B44F06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206ABBA-439E-405F-BA5E-1251D140D18E}" type="pres">
      <dgm:prSet presAssocID="{8A0F623F-700F-4F40-B717-9EE9B44F06ED}" presName="spaceRect" presStyleCnt="0"/>
      <dgm:spPr/>
    </dgm:pt>
    <dgm:pt modelId="{FE19F47F-3A24-4DC2-A6C9-C5F9EBB8CDB0}" type="pres">
      <dgm:prSet presAssocID="{8A0F623F-700F-4F40-B717-9EE9B44F06E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6E4DD12-FF07-44F0-A0E0-2B7FDB1555FF}" type="presOf" srcId="{5FCEBA97-A0B9-449B-ACC1-4CBBDA2FF20A}" destId="{A81A4DEF-A326-4861-A9BF-6EBA127C68CE}" srcOrd="0" destOrd="0" presId="urn:microsoft.com/office/officeart/2018/2/layout/IconVerticalSolidList"/>
    <dgm:cxn modelId="{E082E630-2E4A-474A-946C-6C12A8F25A1D}" srcId="{1CAD7AC9-E471-44B5-975D-42B6B8EFF247}" destId="{3EC08E71-9DD5-4552-B787-C32EDE222125}" srcOrd="1" destOrd="0" parTransId="{A703ABCA-E70B-4A74-BE1E-C4226D1F0E27}" sibTransId="{C0F7462A-2BE1-4F6F-87D6-64ACA7F31A8C}"/>
    <dgm:cxn modelId="{FEFB5034-49C5-478A-80E1-E58574BFF998}" srcId="{1CAD7AC9-E471-44B5-975D-42B6B8EFF247}" destId="{5FCEBA97-A0B9-449B-ACC1-4CBBDA2FF20A}" srcOrd="2" destOrd="0" parTransId="{36A446FB-A2F6-4543-BDA6-05C5B5B02B39}" sibTransId="{BDFEC32B-0969-4C3A-A3EA-76DDF2933616}"/>
    <dgm:cxn modelId="{3BC4424E-8FDC-4DD2-AD0A-8C784A419848}" type="presOf" srcId="{1CAD7AC9-E471-44B5-975D-42B6B8EFF247}" destId="{1AD09B36-6D73-4894-8E2B-150F74CE0ED8}" srcOrd="0" destOrd="0" presId="urn:microsoft.com/office/officeart/2018/2/layout/IconVerticalSolidList"/>
    <dgm:cxn modelId="{6CF7D78E-A4FB-4211-B60D-044959A9B61B}" type="presOf" srcId="{8A0F623F-700F-4F40-B717-9EE9B44F06ED}" destId="{FE19F47F-3A24-4DC2-A6C9-C5F9EBB8CDB0}" srcOrd="0" destOrd="0" presId="urn:microsoft.com/office/officeart/2018/2/layout/IconVerticalSolidList"/>
    <dgm:cxn modelId="{037D0798-4B44-4487-8F3A-ABC2A2E2C3D2}" type="presOf" srcId="{3EC08E71-9DD5-4552-B787-C32EDE222125}" destId="{F4DAD369-290F-4111-BBFB-E34DA7D845C5}" srcOrd="0" destOrd="0" presId="urn:microsoft.com/office/officeart/2018/2/layout/IconVerticalSolidList"/>
    <dgm:cxn modelId="{43B4B6A1-0F23-4402-ABF6-6F82F8C4F55A}" type="presOf" srcId="{CD964652-117D-466A-8483-B1506CBA8DD4}" destId="{BAEFDDA8-51DC-42BE-8674-BFAE430BD78A}" srcOrd="0" destOrd="0" presId="urn:microsoft.com/office/officeart/2018/2/layout/IconVerticalSolidList"/>
    <dgm:cxn modelId="{6C4720DA-729B-49F2-A2C9-79CF372A5784}" srcId="{1CAD7AC9-E471-44B5-975D-42B6B8EFF247}" destId="{CD964652-117D-466A-8483-B1506CBA8DD4}" srcOrd="0" destOrd="0" parTransId="{D2BB3833-088E-4E5D-AD0A-778FCA567EBC}" sibTransId="{C26CBBF9-65C3-4712-BDCE-E930175BCC5F}"/>
    <dgm:cxn modelId="{FE2C0EF8-B827-4D6B-8026-ADFF65938589}" srcId="{1CAD7AC9-E471-44B5-975D-42B6B8EFF247}" destId="{8A0F623F-700F-4F40-B717-9EE9B44F06ED}" srcOrd="3" destOrd="0" parTransId="{50884290-CDE5-472B-B846-08CAAB61721A}" sibTransId="{573253CC-420E-4212-BE31-6A727064931A}"/>
    <dgm:cxn modelId="{1F7B4257-699B-44FE-8B6E-D9D78D8C89CC}" type="presParOf" srcId="{1AD09B36-6D73-4894-8E2B-150F74CE0ED8}" destId="{553818DB-13E9-42D2-A8B0-75ED995FFEF4}" srcOrd="0" destOrd="0" presId="urn:microsoft.com/office/officeart/2018/2/layout/IconVerticalSolidList"/>
    <dgm:cxn modelId="{8CBA2946-7CFB-4CFC-BEDB-45630FAD13E2}" type="presParOf" srcId="{553818DB-13E9-42D2-A8B0-75ED995FFEF4}" destId="{AA28D5C5-3778-4C0D-BB8A-9FD2E13D21AE}" srcOrd="0" destOrd="0" presId="urn:microsoft.com/office/officeart/2018/2/layout/IconVerticalSolidList"/>
    <dgm:cxn modelId="{FA9C893C-8C4E-4D36-A6BA-C15647668F20}" type="presParOf" srcId="{553818DB-13E9-42D2-A8B0-75ED995FFEF4}" destId="{C35A53C6-40DC-47F6-A07A-077863975E99}" srcOrd="1" destOrd="0" presId="urn:microsoft.com/office/officeart/2018/2/layout/IconVerticalSolidList"/>
    <dgm:cxn modelId="{E6919030-D271-4222-B08F-812ED10B2682}" type="presParOf" srcId="{553818DB-13E9-42D2-A8B0-75ED995FFEF4}" destId="{1C8F3419-8D55-4A5E-9650-260D63175EFA}" srcOrd="2" destOrd="0" presId="urn:microsoft.com/office/officeart/2018/2/layout/IconVerticalSolidList"/>
    <dgm:cxn modelId="{ACF8CD9D-4BF3-4413-A241-809C6E7C3E02}" type="presParOf" srcId="{553818DB-13E9-42D2-A8B0-75ED995FFEF4}" destId="{BAEFDDA8-51DC-42BE-8674-BFAE430BD78A}" srcOrd="3" destOrd="0" presId="urn:microsoft.com/office/officeart/2018/2/layout/IconVerticalSolidList"/>
    <dgm:cxn modelId="{585E5218-0880-49BE-950D-DCBDBD4514D6}" type="presParOf" srcId="{1AD09B36-6D73-4894-8E2B-150F74CE0ED8}" destId="{6BF09E3E-B204-44F5-B0E0-0AA804EE332A}" srcOrd="1" destOrd="0" presId="urn:microsoft.com/office/officeart/2018/2/layout/IconVerticalSolidList"/>
    <dgm:cxn modelId="{06A5DFD4-B21B-48E6-BFFD-6F13ECE3312A}" type="presParOf" srcId="{1AD09B36-6D73-4894-8E2B-150F74CE0ED8}" destId="{8A9AF60F-F3C5-4E2D-8EE0-CE7B85BFACBB}" srcOrd="2" destOrd="0" presId="urn:microsoft.com/office/officeart/2018/2/layout/IconVerticalSolidList"/>
    <dgm:cxn modelId="{BFBCEF95-86F9-425C-8D5A-EF0A3DCE5EB1}" type="presParOf" srcId="{8A9AF60F-F3C5-4E2D-8EE0-CE7B85BFACBB}" destId="{BB95A113-0674-4466-BE29-EFED1C453C5E}" srcOrd="0" destOrd="0" presId="urn:microsoft.com/office/officeart/2018/2/layout/IconVerticalSolidList"/>
    <dgm:cxn modelId="{6C99DFF3-7A3C-4E86-828D-CC64FF1EF1A8}" type="presParOf" srcId="{8A9AF60F-F3C5-4E2D-8EE0-CE7B85BFACBB}" destId="{0405293B-63ED-4E94-99C2-CE9F80DAAB34}" srcOrd="1" destOrd="0" presId="urn:microsoft.com/office/officeart/2018/2/layout/IconVerticalSolidList"/>
    <dgm:cxn modelId="{AF5A77CE-19C2-4DE2-A0D7-D69A6C22CB09}" type="presParOf" srcId="{8A9AF60F-F3C5-4E2D-8EE0-CE7B85BFACBB}" destId="{CB043062-E800-49D0-A5EF-452CD5B53766}" srcOrd="2" destOrd="0" presId="urn:microsoft.com/office/officeart/2018/2/layout/IconVerticalSolidList"/>
    <dgm:cxn modelId="{9504CBA6-1C98-4D58-B19E-055B34B57A97}" type="presParOf" srcId="{8A9AF60F-F3C5-4E2D-8EE0-CE7B85BFACBB}" destId="{F4DAD369-290F-4111-BBFB-E34DA7D845C5}" srcOrd="3" destOrd="0" presId="urn:microsoft.com/office/officeart/2018/2/layout/IconVerticalSolidList"/>
    <dgm:cxn modelId="{FD72500D-FDDC-4788-9464-3C67ED7FB76D}" type="presParOf" srcId="{1AD09B36-6D73-4894-8E2B-150F74CE0ED8}" destId="{FB49ADD6-FE9A-4CCC-B4AE-F52C277CBC7E}" srcOrd="3" destOrd="0" presId="urn:microsoft.com/office/officeart/2018/2/layout/IconVerticalSolidList"/>
    <dgm:cxn modelId="{28CC773B-EEC3-41AE-AF0D-30B81BD98680}" type="presParOf" srcId="{1AD09B36-6D73-4894-8E2B-150F74CE0ED8}" destId="{CBC34520-E742-47F2-AABC-3532A2DBD5AD}" srcOrd="4" destOrd="0" presId="urn:microsoft.com/office/officeart/2018/2/layout/IconVerticalSolidList"/>
    <dgm:cxn modelId="{2BD57DE4-BAB5-4E4B-8077-4A7DF0B837BB}" type="presParOf" srcId="{CBC34520-E742-47F2-AABC-3532A2DBD5AD}" destId="{BE990666-7D3F-4B65-8308-3AC52D631BB9}" srcOrd="0" destOrd="0" presId="urn:microsoft.com/office/officeart/2018/2/layout/IconVerticalSolidList"/>
    <dgm:cxn modelId="{00A625E4-B497-4BD1-856C-B1D84132100C}" type="presParOf" srcId="{CBC34520-E742-47F2-AABC-3532A2DBD5AD}" destId="{BF33336D-0E7F-49E2-B58A-414522F4FDC3}" srcOrd="1" destOrd="0" presId="urn:microsoft.com/office/officeart/2018/2/layout/IconVerticalSolidList"/>
    <dgm:cxn modelId="{2553B646-F8FD-4180-B298-E2867A9EA6E0}" type="presParOf" srcId="{CBC34520-E742-47F2-AABC-3532A2DBD5AD}" destId="{9D9631B5-E163-48A6-A436-E92A1A68A085}" srcOrd="2" destOrd="0" presId="urn:microsoft.com/office/officeart/2018/2/layout/IconVerticalSolidList"/>
    <dgm:cxn modelId="{9BDB9D7D-66DF-4D87-A28E-3869F8E914D1}" type="presParOf" srcId="{CBC34520-E742-47F2-AABC-3532A2DBD5AD}" destId="{A81A4DEF-A326-4861-A9BF-6EBA127C68CE}" srcOrd="3" destOrd="0" presId="urn:microsoft.com/office/officeart/2018/2/layout/IconVerticalSolidList"/>
    <dgm:cxn modelId="{662A856D-B141-428F-9326-E88B4C0C0E57}" type="presParOf" srcId="{1AD09B36-6D73-4894-8E2B-150F74CE0ED8}" destId="{4680E43C-886E-4D55-B5D2-570EB3C29EE4}" srcOrd="5" destOrd="0" presId="urn:microsoft.com/office/officeart/2018/2/layout/IconVerticalSolidList"/>
    <dgm:cxn modelId="{4F09089A-AD9A-49A1-900B-27D345FC3DBA}" type="presParOf" srcId="{1AD09B36-6D73-4894-8E2B-150F74CE0ED8}" destId="{6D9BEDF9-B8FC-43EF-A39F-DC609EBDF6FC}" srcOrd="6" destOrd="0" presId="urn:microsoft.com/office/officeart/2018/2/layout/IconVerticalSolidList"/>
    <dgm:cxn modelId="{1A7CA679-8325-4DDF-B5BF-83E3C2A7A3EC}" type="presParOf" srcId="{6D9BEDF9-B8FC-43EF-A39F-DC609EBDF6FC}" destId="{611C69AB-2DE6-4FAB-B938-327CA5BD7AF5}" srcOrd="0" destOrd="0" presId="urn:microsoft.com/office/officeart/2018/2/layout/IconVerticalSolidList"/>
    <dgm:cxn modelId="{52102515-54D2-4428-B88D-98C5542E9816}" type="presParOf" srcId="{6D9BEDF9-B8FC-43EF-A39F-DC609EBDF6FC}" destId="{DBC2B900-5D70-4E97-9B04-23C349A01D77}" srcOrd="1" destOrd="0" presId="urn:microsoft.com/office/officeart/2018/2/layout/IconVerticalSolidList"/>
    <dgm:cxn modelId="{0B24B529-2DA6-4D78-9E8F-BB2623D47AC7}" type="presParOf" srcId="{6D9BEDF9-B8FC-43EF-A39F-DC609EBDF6FC}" destId="{8206ABBA-439E-405F-BA5E-1251D140D18E}" srcOrd="2" destOrd="0" presId="urn:microsoft.com/office/officeart/2018/2/layout/IconVerticalSolidList"/>
    <dgm:cxn modelId="{5C1CF705-2DCE-4446-88B6-0E6BF08DF12B}" type="presParOf" srcId="{6D9BEDF9-B8FC-43EF-A39F-DC609EBDF6FC}" destId="{FE19F47F-3A24-4DC2-A6C9-C5F9EBB8CD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392F2C-7DD0-48D3-9A16-9936720DF91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1537A5-ECB0-46A8-B813-49D279B514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encryption code is in Python. </a:t>
          </a:r>
        </a:p>
      </dgm:t>
    </dgm:pt>
    <dgm:pt modelId="{5DCA1AC9-7F38-4313-A8F7-998DA6DE9791}" type="parTrans" cxnId="{E82B4A41-9A43-402F-8878-E570913CCB30}">
      <dgm:prSet/>
      <dgm:spPr/>
      <dgm:t>
        <a:bodyPr/>
        <a:lstStyle/>
        <a:p>
          <a:endParaRPr lang="en-US"/>
        </a:p>
      </dgm:t>
    </dgm:pt>
    <dgm:pt modelId="{653F9858-CB73-4E84-B310-95E8A732361D}" type="sibTrans" cxnId="{E82B4A41-9A43-402F-8878-E570913CCB30}">
      <dgm:prSet/>
      <dgm:spPr/>
      <dgm:t>
        <a:bodyPr/>
        <a:lstStyle/>
        <a:p>
          <a:endParaRPr lang="en-US"/>
        </a:p>
      </dgm:t>
    </dgm:pt>
    <dgm:pt modelId="{4342B559-D451-4A47-B4E8-A205ECDA16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PyInstaller can be used to convert the python code to .exe file.</a:t>
          </a:r>
        </a:p>
      </dgm:t>
    </dgm:pt>
    <dgm:pt modelId="{CF7C0566-7E51-4A18-B16E-089A5D4B08CE}" type="parTrans" cxnId="{D75F41FB-F7A0-4573-9541-44A5981E0333}">
      <dgm:prSet/>
      <dgm:spPr/>
      <dgm:t>
        <a:bodyPr/>
        <a:lstStyle/>
        <a:p>
          <a:endParaRPr lang="en-US"/>
        </a:p>
      </dgm:t>
    </dgm:pt>
    <dgm:pt modelId="{D1BEAF7D-4BB9-400C-AA77-9F5369BC916E}" type="sibTrans" cxnId="{D75F41FB-F7A0-4573-9541-44A5981E0333}">
      <dgm:prSet/>
      <dgm:spPr/>
      <dgm:t>
        <a:bodyPr/>
        <a:lstStyle/>
        <a:p>
          <a:endParaRPr lang="en-US"/>
        </a:p>
      </dgm:t>
    </dgm:pt>
    <dgm:pt modelId="{B9EFF076-A749-41DD-8865-960242A099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.exe file should be sent to the victim as Phishing.</a:t>
          </a:r>
        </a:p>
      </dgm:t>
    </dgm:pt>
    <dgm:pt modelId="{A08325D9-F756-4A3C-B490-C9B2AE72D6D7}" type="parTrans" cxnId="{D345910B-F509-4F8F-A565-8544C33CEC3F}">
      <dgm:prSet/>
      <dgm:spPr/>
      <dgm:t>
        <a:bodyPr/>
        <a:lstStyle/>
        <a:p>
          <a:endParaRPr lang="en-US"/>
        </a:p>
      </dgm:t>
    </dgm:pt>
    <dgm:pt modelId="{C80C1EE4-3845-4B8E-A94F-35C244E36D35}" type="sibTrans" cxnId="{D345910B-F509-4F8F-A565-8544C33CEC3F}">
      <dgm:prSet/>
      <dgm:spPr/>
      <dgm:t>
        <a:bodyPr/>
        <a:lstStyle/>
        <a:p>
          <a:endParaRPr lang="en-US"/>
        </a:p>
      </dgm:t>
    </dgm:pt>
    <dgm:pt modelId="{45468253-55F3-44F7-B80C-5C9E6C7A1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Phishing is a process of attacker sending malicious programs within emails as legitimate files so the victims can install them.</a:t>
          </a:r>
        </a:p>
      </dgm:t>
    </dgm:pt>
    <dgm:pt modelId="{453D0F67-C56B-4CC8-96AC-618143990FB5}" type="parTrans" cxnId="{FE91820A-DF87-4105-96C3-5C5A6F33364A}">
      <dgm:prSet/>
      <dgm:spPr/>
      <dgm:t>
        <a:bodyPr/>
        <a:lstStyle/>
        <a:p>
          <a:endParaRPr lang="en-US"/>
        </a:p>
      </dgm:t>
    </dgm:pt>
    <dgm:pt modelId="{90388FCA-9F47-4BDB-9108-B44F564883E2}" type="sibTrans" cxnId="{FE91820A-DF87-4105-96C3-5C5A6F33364A}">
      <dgm:prSet/>
      <dgm:spPr/>
      <dgm:t>
        <a:bodyPr/>
        <a:lstStyle/>
        <a:p>
          <a:endParaRPr lang="en-US"/>
        </a:p>
      </dgm:t>
    </dgm:pt>
    <dgm:pt modelId="{A59066BB-1AE1-42A4-97BD-B73FEBE2680F}" type="pres">
      <dgm:prSet presAssocID="{F0392F2C-7DD0-48D3-9A16-9936720DF914}" presName="root" presStyleCnt="0">
        <dgm:presLayoutVars>
          <dgm:dir/>
          <dgm:resizeHandles val="exact"/>
        </dgm:presLayoutVars>
      </dgm:prSet>
      <dgm:spPr/>
    </dgm:pt>
    <dgm:pt modelId="{0054DE2A-098F-430A-A7A8-306A4734848A}" type="pres">
      <dgm:prSet presAssocID="{E91537A5-ECB0-46A8-B813-49D279B51435}" presName="compNode" presStyleCnt="0"/>
      <dgm:spPr/>
    </dgm:pt>
    <dgm:pt modelId="{29B74718-74F0-4B66-AB2E-2EC1189E07F0}" type="pres">
      <dgm:prSet presAssocID="{E91537A5-ECB0-46A8-B813-49D279B51435}" presName="bgRect" presStyleLbl="bgShp" presStyleIdx="0" presStyleCnt="4"/>
      <dgm:spPr/>
    </dgm:pt>
    <dgm:pt modelId="{F2B0699E-786D-4497-AF1F-B16591755EE4}" type="pres">
      <dgm:prSet presAssocID="{E91537A5-ECB0-46A8-B813-49D279B514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779B568-D1B4-46B5-94EF-D7089196F715}" type="pres">
      <dgm:prSet presAssocID="{E91537A5-ECB0-46A8-B813-49D279B51435}" presName="spaceRect" presStyleCnt="0"/>
      <dgm:spPr/>
    </dgm:pt>
    <dgm:pt modelId="{AEDD1BF8-290B-4BAE-A648-582CBD889C0F}" type="pres">
      <dgm:prSet presAssocID="{E91537A5-ECB0-46A8-B813-49D279B51435}" presName="parTx" presStyleLbl="revTx" presStyleIdx="0" presStyleCnt="4">
        <dgm:presLayoutVars>
          <dgm:chMax val="0"/>
          <dgm:chPref val="0"/>
        </dgm:presLayoutVars>
      </dgm:prSet>
      <dgm:spPr/>
    </dgm:pt>
    <dgm:pt modelId="{BA94A917-7E1C-49D0-B14D-9E706FE483C2}" type="pres">
      <dgm:prSet presAssocID="{653F9858-CB73-4E84-B310-95E8A732361D}" presName="sibTrans" presStyleCnt="0"/>
      <dgm:spPr/>
    </dgm:pt>
    <dgm:pt modelId="{4A481834-B183-4F28-98F7-7AFC1AD62A12}" type="pres">
      <dgm:prSet presAssocID="{4342B559-D451-4A47-B4E8-A205ECDA1671}" presName="compNode" presStyleCnt="0"/>
      <dgm:spPr/>
    </dgm:pt>
    <dgm:pt modelId="{24F7CE61-1D5D-487F-B6FC-A3E3C0B10F68}" type="pres">
      <dgm:prSet presAssocID="{4342B559-D451-4A47-B4E8-A205ECDA1671}" presName="bgRect" presStyleLbl="bgShp" presStyleIdx="1" presStyleCnt="4"/>
      <dgm:spPr/>
    </dgm:pt>
    <dgm:pt modelId="{39225AB7-E899-4BF8-AA42-DA703440B210}" type="pres">
      <dgm:prSet presAssocID="{4342B559-D451-4A47-B4E8-A205ECDA16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9F606C1-D245-40CF-B66F-6CAF0441F892}" type="pres">
      <dgm:prSet presAssocID="{4342B559-D451-4A47-B4E8-A205ECDA1671}" presName="spaceRect" presStyleCnt="0"/>
      <dgm:spPr/>
    </dgm:pt>
    <dgm:pt modelId="{37261366-B5EF-4105-8313-C3D2E5A20282}" type="pres">
      <dgm:prSet presAssocID="{4342B559-D451-4A47-B4E8-A205ECDA1671}" presName="parTx" presStyleLbl="revTx" presStyleIdx="1" presStyleCnt="4">
        <dgm:presLayoutVars>
          <dgm:chMax val="0"/>
          <dgm:chPref val="0"/>
        </dgm:presLayoutVars>
      </dgm:prSet>
      <dgm:spPr/>
    </dgm:pt>
    <dgm:pt modelId="{7EFBFE6E-EB65-4EBE-83C8-77A464863BC8}" type="pres">
      <dgm:prSet presAssocID="{D1BEAF7D-4BB9-400C-AA77-9F5369BC916E}" presName="sibTrans" presStyleCnt="0"/>
      <dgm:spPr/>
    </dgm:pt>
    <dgm:pt modelId="{CF7A481B-3DD2-4380-9D6A-A4E66232DB28}" type="pres">
      <dgm:prSet presAssocID="{B9EFF076-A749-41DD-8865-960242A099FE}" presName="compNode" presStyleCnt="0"/>
      <dgm:spPr/>
    </dgm:pt>
    <dgm:pt modelId="{B590CBD6-F14D-4CCD-9EC1-74452EC4082C}" type="pres">
      <dgm:prSet presAssocID="{B9EFF076-A749-41DD-8865-960242A099FE}" presName="bgRect" presStyleLbl="bgShp" presStyleIdx="2" presStyleCnt="4"/>
      <dgm:spPr/>
    </dgm:pt>
    <dgm:pt modelId="{68ECB844-8EA2-42B2-B648-A69A46542BFB}" type="pres">
      <dgm:prSet presAssocID="{B9EFF076-A749-41DD-8865-960242A099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0CD5455-1C02-4883-B79C-CB87EF48681C}" type="pres">
      <dgm:prSet presAssocID="{B9EFF076-A749-41DD-8865-960242A099FE}" presName="spaceRect" presStyleCnt="0"/>
      <dgm:spPr/>
    </dgm:pt>
    <dgm:pt modelId="{4979B4AB-FF5D-4C67-87E6-8B590963AD4D}" type="pres">
      <dgm:prSet presAssocID="{B9EFF076-A749-41DD-8865-960242A099FE}" presName="parTx" presStyleLbl="revTx" presStyleIdx="2" presStyleCnt="4">
        <dgm:presLayoutVars>
          <dgm:chMax val="0"/>
          <dgm:chPref val="0"/>
        </dgm:presLayoutVars>
      </dgm:prSet>
      <dgm:spPr/>
    </dgm:pt>
    <dgm:pt modelId="{39C8D253-CCE0-4E52-A8E4-E75CAF92731E}" type="pres">
      <dgm:prSet presAssocID="{C80C1EE4-3845-4B8E-A94F-35C244E36D35}" presName="sibTrans" presStyleCnt="0"/>
      <dgm:spPr/>
    </dgm:pt>
    <dgm:pt modelId="{CF3E7D4F-DC60-46A2-8111-1AD1FDEF8032}" type="pres">
      <dgm:prSet presAssocID="{45468253-55F3-44F7-B80C-5C9E6C7A1DFE}" presName="compNode" presStyleCnt="0"/>
      <dgm:spPr/>
    </dgm:pt>
    <dgm:pt modelId="{BD292927-5C01-44D2-A395-3CDA1D6B683E}" type="pres">
      <dgm:prSet presAssocID="{45468253-55F3-44F7-B80C-5C9E6C7A1DFE}" presName="bgRect" presStyleLbl="bgShp" presStyleIdx="3" presStyleCnt="4"/>
      <dgm:spPr/>
    </dgm:pt>
    <dgm:pt modelId="{2894BB6F-93CF-4BE6-BA61-DFC7FE89B424}" type="pres">
      <dgm:prSet presAssocID="{45468253-55F3-44F7-B80C-5C9E6C7A1DF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55BCD48-FD4F-4BE2-B934-DD4758F1BC58}" type="pres">
      <dgm:prSet presAssocID="{45468253-55F3-44F7-B80C-5C9E6C7A1DFE}" presName="spaceRect" presStyleCnt="0"/>
      <dgm:spPr/>
    </dgm:pt>
    <dgm:pt modelId="{5ECFA71D-96FE-4E22-8924-7BC0CA82E08B}" type="pres">
      <dgm:prSet presAssocID="{45468253-55F3-44F7-B80C-5C9E6C7A1DF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E91820A-DF87-4105-96C3-5C5A6F33364A}" srcId="{F0392F2C-7DD0-48D3-9A16-9936720DF914}" destId="{45468253-55F3-44F7-B80C-5C9E6C7A1DFE}" srcOrd="3" destOrd="0" parTransId="{453D0F67-C56B-4CC8-96AC-618143990FB5}" sibTransId="{90388FCA-9F47-4BDB-9108-B44F564883E2}"/>
    <dgm:cxn modelId="{D345910B-F509-4F8F-A565-8544C33CEC3F}" srcId="{F0392F2C-7DD0-48D3-9A16-9936720DF914}" destId="{B9EFF076-A749-41DD-8865-960242A099FE}" srcOrd="2" destOrd="0" parTransId="{A08325D9-F756-4A3C-B490-C9B2AE72D6D7}" sibTransId="{C80C1EE4-3845-4B8E-A94F-35C244E36D35}"/>
    <dgm:cxn modelId="{8E1F951E-58EE-4532-A4E0-92E94BEC5C09}" type="presOf" srcId="{45468253-55F3-44F7-B80C-5C9E6C7A1DFE}" destId="{5ECFA71D-96FE-4E22-8924-7BC0CA82E08B}" srcOrd="0" destOrd="0" presId="urn:microsoft.com/office/officeart/2018/2/layout/IconVerticalSolidList"/>
    <dgm:cxn modelId="{E82B4A41-9A43-402F-8878-E570913CCB30}" srcId="{F0392F2C-7DD0-48D3-9A16-9936720DF914}" destId="{E91537A5-ECB0-46A8-B813-49D279B51435}" srcOrd="0" destOrd="0" parTransId="{5DCA1AC9-7F38-4313-A8F7-998DA6DE9791}" sibTransId="{653F9858-CB73-4E84-B310-95E8A732361D}"/>
    <dgm:cxn modelId="{3415746A-C877-4F59-B1F5-50A703117F58}" type="presOf" srcId="{F0392F2C-7DD0-48D3-9A16-9936720DF914}" destId="{A59066BB-1AE1-42A4-97BD-B73FEBE2680F}" srcOrd="0" destOrd="0" presId="urn:microsoft.com/office/officeart/2018/2/layout/IconVerticalSolidList"/>
    <dgm:cxn modelId="{754B5390-1930-4D72-A185-B941C97F95C7}" type="presOf" srcId="{E91537A5-ECB0-46A8-B813-49D279B51435}" destId="{AEDD1BF8-290B-4BAE-A648-582CBD889C0F}" srcOrd="0" destOrd="0" presId="urn:microsoft.com/office/officeart/2018/2/layout/IconVerticalSolidList"/>
    <dgm:cxn modelId="{CF91629D-FB19-4A28-85FF-B8DEBD2EADCA}" type="presOf" srcId="{4342B559-D451-4A47-B4E8-A205ECDA1671}" destId="{37261366-B5EF-4105-8313-C3D2E5A20282}" srcOrd="0" destOrd="0" presId="urn:microsoft.com/office/officeart/2018/2/layout/IconVerticalSolidList"/>
    <dgm:cxn modelId="{5DC40FE8-DA44-45F3-BCD1-7EB0CD281897}" type="presOf" srcId="{B9EFF076-A749-41DD-8865-960242A099FE}" destId="{4979B4AB-FF5D-4C67-87E6-8B590963AD4D}" srcOrd="0" destOrd="0" presId="urn:microsoft.com/office/officeart/2018/2/layout/IconVerticalSolidList"/>
    <dgm:cxn modelId="{D75F41FB-F7A0-4573-9541-44A5981E0333}" srcId="{F0392F2C-7DD0-48D3-9A16-9936720DF914}" destId="{4342B559-D451-4A47-B4E8-A205ECDA1671}" srcOrd="1" destOrd="0" parTransId="{CF7C0566-7E51-4A18-B16E-089A5D4B08CE}" sibTransId="{D1BEAF7D-4BB9-400C-AA77-9F5369BC916E}"/>
    <dgm:cxn modelId="{DD2F8C5A-F539-4963-B693-E16955B9DD86}" type="presParOf" srcId="{A59066BB-1AE1-42A4-97BD-B73FEBE2680F}" destId="{0054DE2A-098F-430A-A7A8-306A4734848A}" srcOrd="0" destOrd="0" presId="urn:microsoft.com/office/officeart/2018/2/layout/IconVerticalSolidList"/>
    <dgm:cxn modelId="{D6DD956E-0444-4931-B898-4CFB167F5419}" type="presParOf" srcId="{0054DE2A-098F-430A-A7A8-306A4734848A}" destId="{29B74718-74F0-4B66-AB2E-2EC1189E07F0}" srcOrd="0" destOrd="0" presId="urn:microsoft.com/office/officeart/2018/2/layout/IconVerticalSolidList"/>
    <dgm:cxn modelId="{6ED233FB-34C9-44EC-A9A7-D488367B98B5}" type="presParOf" srcId="{0054DE2A-098F-430A-A7A8-306A4734848A}" destId="{F2B0699E-786D-4497-AF1F-B16591755EE4}" srcOrd="1" destOrd="0" presId="urn:microsoft.com/office/officeart/2018/2/layout/IconVerticalSolidList"/>
    <dgm:cxn modelId="{F78BEEB2-6221-44B1-B32B-FA185CE58E5E}" type="presParOf" srcId="{0054DE2A-098F-430A-A7A8-306A4734848A}" destId="{8779B568-D1B4-46B5-94EF-D7089196F715}" srcOrd="2" destOrd="0" presId="urn:microsoft.com/office/officeart/2018/2/layout/IconVerticalSolidList"/>
    <dgm:cxn modelId="{A34B9DB8-7DF1-4817-9418-8173A42677F5}" type="presParOf" srcId="{0054DE2A-098F-430A-A7A8-306A4734848A}" destId="{AEDD1BF8-290B-4BAE-A648-582CBD889C0F}" srcOrd="3" destOrd="0" presId="urn:microsoft.com/office/officeart/2018/2/layout/IconVerticalSolidList"/>
    <dgm:cxn modelId="{78827CC8-16E9-46A0-923A-02D33EFE48CB}" type="presParOf" srcId="{A59066BB-1AE1-42A4-97BD-B73FEBE2680F}" destId="{BA94A917-7E1C-49D0-B14D-9E706FE483C2}" srcOrd="1" destOrd="0" presId="urn:microsoft.com/office/officeart/2018/2/layout/IconVerticalSolidList"/>
    <dgm:cxn modelId="{5A770975-E491-43DF-BFB6-FAE1F3AC5F97}" type="presParOf" srcId="{A59066BB-1AE1-42A4-97BD-B73FEBE2680F}" destId="{4A481834-B183-4F28-98F7-7AFC1AD62A12}" srcOrd="2" destOrd="0" presId="urn:microsoft.com/office/officeart/2018/2/layout/IconVerticalSolidList"/>
    <dgm:cxn modelId="{EC0F1CBF-91C8-4278-908D-B18EEDF8F52B}" type="presParOf" srcId="{4A481834-B183-4F28-98F7-7AFC1AD62A12}" destId="{24F7CE61-1D5D-487F-B6FC-A3E3C0B10F68}" srcOrd="0" destOrd="0" presId="urn:microsoft.com/office/officeart/2018/2/layout/IconVerticalSolidList"/>
    <dgm:cxn modelId="{B699D4E5-F8E0-40C4-AD53-07C448EF1065}" type="presParOf" srcId="{4A481834-B183-4F28-98F7-7AFC1AD62A12}" destId="{39225AB7-E899-4BF8-AA42-DA703440B210}" srcOrd="1" destOrd="0" presId="urn:microsoft.com/office/officeart/2018/2/layout/IconVerticalSolidList"/>
    <dgm:cxn modelId="{C43E63D3-7037-444E-966B-C125E06F4AAC}" type="presParOf" srcId="{4A481834-B183-4F28-98F7-7AFC1AD62A12}" destId="{49F606C1-D245-40CF-B66F-6CAF0441F892}" srcOrd="2" destOrd="0" presId="urn:microsoft.com/office/officeart/2018/2/layout/IconVerticalSolidList"/>
    <dgm:cxn modelId="{E195DE9A-ECB4-4561-8A08-BB53EE5852BA}" type="presParOf" srcId="{4A481834-B183-4F28-98F7-7AFC1AD62A12}" destId="{37261366-B5EF-4105-8313-C3D2E5A20282}" srcOrd="3" destOrd="0" presId="urn:microsoft.com/office/officeart/2018/2/layout/IconVerticalSolidList"/>
    <dgm:cxn modelId="{5A319526-E8C4-41F9-BB34-234FFD9533CB}" type="presParOf" srcId="{A59066BB-1AE1-42A4-97BD-B73FEBE2680F}" destId="{7EFBFE6E-EB65-4EBE-83C8-77A464863BC8}" srcOrd="3" destOrd="0" presId="urn:microsoft.com/office/officeart/2018/2/layout/IconVerticalSolidList"/>
    <dgm:cxn modelId="{E8B7EAEA-EEE1-4F8E-B780-2E4CF4241560}" type="presParOf" srcId="{A59066BB-1AE1-42A4-97BD-B73FEBE2680F}" destId="{CF7A481B-3DD2-4380-9D6A-A4E66232DB28}" srcOrd="4" destOrd="0" presId="urn:microsoft.com/office/officeart/2018/2/layout/IconVerticalSolidList"/>
    <dgm:cxn modelId="{D649D3F9-7586-48B8-A574-D974CC9C49B6}" type="presParOf" srcId="{CF7A481B-3DD2-4380-9D6A-A4E66232DB28}" destId="{B590CBD6-F14D-4CCD-9EC1-74452EC4082C}" srcOrd="0" destOrd="0" presId="urn:microsoft.com/office/officeart/2018/2/layout/IconVerticalSolidList"/>
    <dgm:cxn modelId="{E833CC83-E9FE-45EE-9611-3BC322A1EBB5}" type="presParOf" srcId="{CF7A481B-3DD2-4380-9D6A-A4E66232DB28}" destId="{68ECB844-8EA2-42B2-B648-A69A46542BFB}" srcOrd="1" destOrd="0" presId="urn:microsoft.com/office/officeart/2018/2/layout/IconVerticalSolidList"/>
    <dgm:cxn modelId="{E7E0E4BB-3B9C-4B19-B885-0ECB2EE70147}" type="presParOf" srcId="{CF7A481B-3DD2-4380-9D6A-A4E66232DB28}" destId="{80CD5455-1C02-4883-B79C-CB87EF48681C}" srcOrd="2" destOrd="0" presId="urn:microsoft.com/office/officeart/2018/2/layout/IconVerticalSolidList"/>
    <dgm:cxn modelId="{8CDE2B6E-41AB-4797-873F-89F3D7E818C8}" type="presParOf" srcId="{CF7A481B-3DD2-4380-9D6A-A4E66232DB28}" destId="{4979B4AB-FF5D-4C67-87E6-8B590963AD4D}" srcOrd="3" destOrd="0" presId="urn:microsoft.com/office/officeart/2018/2/layout/IconVerticalSolidList"/>
    <dgm:cxn modelId="{B9D02E54-1424-4E2D-9B4B-C26B5FDE9F0E}" type="presParOf" srcId="{A59066BB-1AE1-42A4-97BD-B73FEBE2680F}" destId="{39C8D253-CCE0-4E52-A8E4-E75CAF92731E}" srcOrd="5" destOrd="0" presId="urn:microsoft.com/office/officeart/2018/2/layout/IconVerticalSolidList"/>
    <dgm:cxn modelId="{ED56977A-6C70-4D82-9CC6-36DB6D4D7CE7}" type="presParOf" srcId="{A59066BB-1AE1-42A4-97BD-B73FEBE2680F}" destId="{CF3E7D4F-DC60-46A2-8111-1AD1FDEF8032}" srcOrd="6" destOrd="0" presId="urn:microsoft.com/office/officeart/2018/2/layout/IconVerticalSolidList"/>
    <dgm:cxn modelId="{64310D49-4C61-4CA9-9E0F-91A8A11E40AD}" type="presParOf" srcId="{CF3E7D4F-DC60-46A2-8111-1AD1FDEF8032}" destId="{BD292927-5C01-44D2-A395-3CDA1D6B683E}" srcOrd="0" destOrd="0" presId="urn:microsoft.com/office/officeart/2018/2/layout/IconVerticalSolidList"/>
    <dgm:cxn modelId="{8879EE10-22BA-45C5-8C99-AA87543BA2B1}" type="presParOf" srcId="{CF3E7D4F-DC60-46A2-8111-1AD1FDEF8032}" destId="{2894BB6F-93CF-4BE6-BA61-DFC7FE89B424}" srcOrd="1" destOrd="0" presId="urn:microsoft.com/office/officeart/2018/2/layout/IconVerticalSolidList"/>
    <dgm:cxn modelId="{94391FD6-2FDE-443E-8A8B-D227E97780A7}" type="presParOf" srcId="{CF3E7D4F-DC60-46A2-8111-1AD1FDEF8032}" destId="{855BCD48-FD4F-4BE2-B934-DD4758F1BC58}" srcOrd="2" destOrd="0" presId="urn:microsoft.com/office/officeart/2018/2/layout/IconVerticalSolidList"/>
    <dgm:cxn modelId="{F4F16CFA-8AED-4AC7-9F57-9B0D7FA83D04}" type="presParOf" srcId="{CF3E7D4F-DC60-46A2-8111-1AD1FDEF8032}" destId="{5ECFA71D-96FE-4E22-8924-7BC0CA82E0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CE1604-3DC7-40EC-B92F-68F89520F57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0D526E-9BBC-4943-ABFC-97FE461BBC07}">
      <dgm:prSet/>
      <dgm:spPr>
        <a:solidFill>
          <a:schemeClr val="accent1"/>
        </a:solidFill>
        <a:ln>
          <a:noFill/>
        </a:ln>
        <a:effectLst/>
      </dgm:spPr>
      <dgm:t>
        <a:bodyPr/>
        <a:lstStyle/>
        <a:p>
          <a:r>
            <a:rPr lang="en-US" dirty="0"/>
            <a:t>Create an base line File which stores the hash values of each file in the system.</a:t>
          </a:r>
        </a:p>
      </dgm:t>
    </dgm:pt>
    <dgm:pt modelId="{61969636-200F-4F27-9244-F9FCF7CD0842}" type="parTrans" cxnId="{793E7D32-30BE-45DF-BC5D-7E6C0681F203}">
      <dgm:prSet/>
      <dgm:spPr/>
      <dgm:t>
        <a:bodyPr/>
        <a:lstStyle/>
        <a:p>
          <a:endParaRPr lang="en-US"/>
        </a:p>
      </dgm:t>
    </dgm:pt>
    <dgm:pt modelId="{6105E53F-3955-4247-A23B-37592042505B}" type="sibTrans" cxnId="{793E7D32-30BE-45DF-BC5D-7E6C0681F203}">
      <dgm:prSet/>
      <dgm:spPr/>
      <dgm:t>
        <a:bodyPr/>
        <a:lstStyle/>
        <a:p>
          <a:endParaRPr lang="en-US"/>
        </a:p>
      </dgm:t>
    </dgm:pt>
    <dgm:pt modelId="{5FB20719-83A8-433B-A27D-A0F70D745AB9}">
      <dgm:prSet/>
      <dgm:spPr/>
      <dgm:t>
        <a:bodyPr/>
        <a:lstStyle/>
        <a:p>
          <a:r>
            <a:rPr lang="en-US" dirty="0"/>
            <a:t>Run the program in regular intervals and compare the hash values.</a:t>
          </a:r>
        </a:p>
      </dgm:t>
    </dgm:pt>
    <dgm:pt modelId="{472E2358-693B-4E7F-8015-D6D572D5BD59}" type="parTrans" cxnId="{D1E766F1-C88A-4ED1-9A9F-C11DB96CFF90}">
      <dgm:prSet/>
      <dgm:spPr/>
      <dgm:t>
        <a:bodyPr/>
        <a:lstStyle/>
        <a:p>
          <a:endParaRPr lang="en-US"/>
        </a:p>
      </dgm:t>
    </dgm:pt>
    <dgm:pt modelId="{28BCECC3-0D8D-4A4B-A126-239C633E3B5B}" type="sibTrans" cxnId="{D1E766F1-C88A-4ED1-9A9F-C11DB96CFF90}">
      <dgm:prSet/>
      <dgm:spPr/>
      <dgm:t>
        <a:bodyPr/>
        <a:lstStyle/>
        <a:p>
          <a:endParaRPr lang="en-US"/>
        </a:p>
      </dgm:t>
    </dgm:pt>
    <dgm:pt modelId="{315C02D9-3004-42B3-B89E-48E9B7114265}">
      <dgm:prSet/>
      <dgm:spPr/>
      <dgm:t>
        <a:bodyPr/>
        <a:lstStyle/>
        <a:p>
          <a:r>
            <a:rPr lang="en-US"/>
            <a:t>Write the changes into a integrity log file.</a:t>
          </a:r>
        </a:p>
      </dgm:t>
    </dgm:pt>
    <dgm:pt modelId="{23002F7A-6B66-4B52-92B9-EBB16BDFE7DD}" type="parTrans" cxnId="{80401E1E-768B-4D3F-9861-A013AA3A4ADD}">
      <dgm:prSet/>
      <dgm:spPr/>
      <dgm:t>
        <a:bodyPr/>
        <a:lstStyle/>
        <a:p>
          <a:endParaRPr lang="en-US"/>
        </a:p>
      </dgm:t>
    </dgm:pt>
    <dgm:pt modelId="{DA532C6D-C7B2-4C7E-869A-0EB71B274EAC}" type="sibTrans" cxnId="{80401E1E-768B-4D3F-9861-A013AA3A4ADD}">
      <dgm:prSet/>
      <dgm:spPr/>
      <dgm:t>
        <a:bodyPr/>
        <a:lstStyle/>
        <a:p>
          <a:endParaRPr lang="en-US"/>
        </a:p>
      </dgm:t>
    </dgm:pt>
    <dgm:pt modelId="{1D4F10AC-2347-48B0-B0DF-9D8EDD1096F9}">
      <dgm:prSet/>
      <dgm:spPr/>
      <dgm:t>
        <a:bodyPr/>
        <a:lstStyle/>
        <a:p>
          <a:r>
            <a:rPr lang="en-US"/>
            <a:t>Hashlib is used to creating the hash of the file.</a:t>
          </a:r>
        </a:p>
      </dgm:t>
    </dgm:pt>
    <dgm:pt modelId="{3814E499-A2DF-484B-8B07-F1A166CBC55E}" type="parTrans" cxnId="{3579C554-13F5-407F-B2B7-B0E8D9AE7A52}">
      <dgm:prSet/>
      <dgm:spPr/>
      <dgm:t>
        <a:bodyPr/>
        <a:lstStyle/>
        <a:p>
          <a:endParaRPr lang="en-US"/>
        </a:p>
      </dgm:t>
    </dgm:pt>
    <dgm:pt modelId="{4219713A-3BED-4B3D-BC52-78B572AB786D}" type="sibTrans" cxnId="{3579C554-13F5-407F-B2B7-B0E8D9AE7A52}">
      <dgm:prSet/>
      <dgm:spPr/>
      <dgm:t>
        <a:bodyPr/>
        <a:lstStyle/>
        <a:p>
          <a:endParaRPr lang="en-US"/>
        </a:p>
      </dgm:t>
    </dgm:pt>
    <dgm:pt modelId="{A8B47BD9-3194-4ADC-A65B-E20A2C00B300}" type="pres">
      <dgm:prSet presAssocID="{0FCE1604-3DC7-40EC-B92F-68F89520F57D}" presName="outerComposite" presStyleCnt="0">
        <dgm:presLayoutVars>
          <dgm:chMax val="5"/>
          <dgm:dir/>
          <dgm:resizeHandles val="exact"/>
        </dgm:presLayoutVars>
      </dgm:prSet>
      <dgm:spPr/>
    </dgm:pt>
    <dgm:pt modelId="{3645CBCC-1958-4C57-B5A9-448A21E0EF91}" type="pres">
      <dgm:prSet presAssocID="{0FCE1604-3DC7-40EC-B92F-68F89520F57D}" presName="dummyMaxCanvas" presStyleCnt="0">
        <dgm:presLayoutVars/>
      </dgm:prSet>
      <dgm:spPr/>
    </dgm:pt>
    <dgm:pt modelId="{8EC64E6A-9038-4D8E-8CDE-BDAF96ABE154}" type="pres">
      <dgm:prSet presAssocID="{0FCE1604-3DC7-40EC-B92F-68F89520F57D}" presName="FourNodes_1" presStyleLbl="node1" presStyleIdx="0" presStyleCnt="4">
        <dgm:presLayoutVars>
          <dgm:bulletEnabled val="1"/>
        </dgm:presLayoutVars>
      </dgm:prSet>
      <dgm:spPr/>
    </dgm:pt>
    <dgm:pt modelId="{4669668E-661C-4C0A-A5DE-77C61104276A}" type="pres">
      <dgm:prSet presAssocID="{0FCE1604-3DC7-40EC-B92F-68F89520F57D}" presName="FourNodes_2" presStyleLbl="node1" presStyleIdx="1" presStyleCnt="4">
        <dgm:presLayoutVars>
          <dgm:bulletEnabled val="1"/>
        </dgm:presLayoutVars>
      </dgm:prSet>
      <dgm:spPr/>
    </dgm:pt>
    <dgm:pt modelId="{AF04C43B-6D2F-4E3D-BBE6-F488A7CE60C9}" type="pres">
      <dgm:prSet presAssocID="{0FCE1604-3DC7-40EC-B92F-68F89520F57D}" presName="FourNodes_3" presStyleLbl="node1" presStyleIdx="2" presStyleCnt="4">
        <dgm:presLayoutVars>
          <dgm:bulletEnabled val="1"/>
        </dgm:presLayoutVars>
      </dgm:prSet>
      <dgm:spPr/>
    </dgm:pt>
    <dgm:pt modelId="{1E173E83-3229-41D4-8C5E-25CC2F41335B}" type="pres">
      <dgm:prSet presAssocID="{0FCE1604-3DC7-40EC-B92F-68F89520F57D}" presName="FourNodes_4" presStyleLbl="node1" presStyleIdx="3" presStyleCnt="4">
        <dgm:presLayoutVars>
          <dgm:bulletEnabled val="1"/>
        </dgm:presLayoutVars>
      </dgm:prSet>
      <dgm:spPr/>
    </dgm:pt>
    <dgm:pt modelId="{8D9EEC04-C7F0-41CB-8723-8A882C81F765}" type="pres">
      <dgm:prSet presAssocID="{0FCE1604-3DC7-40EC-B92F-68F89520F57D}" presName="FourConn_1-2" presStyleLbl="fgAccFollowNode1" presStyleIdx="0" presStyleCnt="3">
        <dgm:presLayoutVars>
          <dgm:bulletEnabled val="1"/>
        </dgm:presLayoutVars>
      </dgm:prSet>
      <dgm:spPr/>
    </dgm:pt>
    <dgm:pt modelId="{5F489A07-4300-4381-8762-231486DBFE34}" type="pres">
      <dgm:prSet presAssocID="{0FCE1604-3DC7-40EC-B92F-68F89520F57D}" presName="FourConn_2-3" presStyleLbl="fgAccFollowNode1" presStyleIdx="1" presStyleCnt="3">
        <dgm:presLayoutVars>
          <dgm:bulletEnabled val="1"/>
        </dgm:presLayoutVars>
      </dgm:prSet>
      <dgm:spPr/>
    </dgm:pt>
    <dgm:pt modelId="{FEAEB73A-1D0C-4AAF-92B8-521C12870B76}" type="pres">
      <dgm:prSet presAssocID="{0FCE1604-3DC7-40EC-B92F-68F89520F57D}" presName="FourConn_3-4" presStyleLbl="fgAccFollowNode1" presStyleIdx="2" presStyleCnt="3">
        <dgm:presLayoutVars>
          <dgm:bulletEnabled val="1"/>
        </dgm:presLayoutVars>
      </dgm:prSet>
      <dgm:spPr/>
    </dgm:pt>
    <dgm:pt modelId="{73176C8C-5473-46C1-BAEE-77D7AA2A1AA2}" type="pres">
      <dgm:prSet presAssocID="{0FCE1604-3DC7-40EC-B92F-68F89520F57D}" presName="FourNodes_1_text" presStyleLbl="node1" presStyleIdx="3" presStyleCnt="4">
        <dgm:presLayoutVars>
          <dgm:bulletEnabled val="1"/>
        </dgm:presLayoutVars>
      </dgm:prSet>
      <dgm:spPr/>
    </dgm:pt>
    <dgm:pt modelId="{28DB4B0C-7A1D-44AE-ACB6-3CA64D37D7E8}" type="pres">
      <dgm:prSet presAssocID="{0FCE1604-3DC7-40EC-B92F-68F89520F57D}" presName="FourNodes_2_text" presStyleLbl="node1" presStyleIdx="3" presStyleCnt="4">
        <dgm:presLayoutVars>
          <dgm:bulletEnabled val="1"/>
        </dgm:presLayoutVars>
      </dgm:prSet>
      <dgm:spPr/>
    </dgm:pt>
    <dgm:pt modelId="{D39554D5-7317-42E6-9328-07298B042EA3}" type="pres">
      <dgm:prSet presAssocID="{0FCE1604-3DC7-40EC-B92F-68F89520F57D}" presName="FourNodes_3_text" presStyleLbl="node1" presStyleIdx="3" presStyleCnt="4">
        <dgm:presLayoutVars>
          <dgm:bulletEnabled val="1"/>
        </dgm:presLayoutVars>
      </dgm:prSet>
      <dgm:spPr/>
    </dgm:pt>
    <dgm:pt modelId="{9FB14BC9-AF29-4FC8-B682-EECBF2833211}" type="pres">
      <dgm:prSet presAssocID="{0FCE1604-3DC7-40EC-B92F-68F89520F57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0401E1E-768B-4D3F-9861-A013AA3A4ADD}" srcId="{0FCE1604-3DC7-40EC-B92F-68F89520F57D}" destId="{315C02D9-3004-42B3-B89E-48E9B7114265}" srcOrd="2" destOrd="0" parTransId="{23002F7A-6B66-4B52-92B9-EBB16BDFE7DD}" sibTransId="{DA532C6D-C7B2-4C7E-869A-0EB71B274EAC}"/>
    <dgm:cxn modelId="{210B8124-BB7D-4E83-B1CA-F206DB7F11E1}" type="presOf" srcId="{0FCE1604-3DC7-40EC-B92F-68F89520F57D}" destId="{A8B47BD9-3194-4ADC-A65B-E20A2C00B300}" srcOrd="0" destOrd="0" presId="urn:microsoft.com/office/officeart/2005/8/layout/vProcess5"/>
    <dgm:cxn modelId="{104DC325-6F11-43FF-AF29-3DDE75B42D2F}" type="presOf" srcId="{5FB20719-83A8-433B-A27D-A0F70D745AB9}" destId="{28DB4B0C-7A1D-44AE-ACB6-3CA64D37D7E8}" srcOrd="1" destOrd="0" presId="urn:microsoft.com/office/officeart/2005/8/layout/vProcess5"/>
    <dgm:cxn modelId="{3027442F-941C-4F91-83D7-66C095E39945}" type="presOf" srcId="{315C02D9-3004-42B3-B89E-48E9B7114265}" destId="{AF04C43B-6D2F-4E3D-BBE6-F488A7CE60C9}" srcOrd="0" destOrd="0" presId="urn:microsoft.com/office/officeart/2005/8/layout/vProcess5"/>
    <dgm:cxn modelId="{793E7D32-30BE-45DF-BC5D-7E6C0681F203}" srcId="{0FCE1604-3DC7-40EC-B92F-68F89520F57D}" destId="{3E0D526E-9BBC-4943-ABFC-97FE461BBC07}" srcOrd="0" destOrd="0" parTransId="{61969636-200F-4F27-9244-F9FCF7CD0842}" sibTransId="{6105E53F-3955-4247-A23B-37592042505B}"/>
    <dgm:cxn modelId="{A70F4371-7B86-4054-A2DE-1C925D38D222}" type="presOf" srcId="{6105E53F-3955-4247-A23B-37592042505B}" destId="{8D9EEC04-C7F0-41CB-8723-8A882C81F765}" srcOrd="0" destOrd="0" presId="urn:microsoft.com/office/officeart/2005/8/layout/vProcess5"/>
    <dgm:cxn modelId="{3579C554-13F5-407F-B2B7-B0E8D9AE7A52}" srcId="{0FCE1604-3DC7-40EC-B92F-68F89520F57D}" destId="{1D4F10AC-2347-48B0-B0DF-9D8EDD1096F9}" srcOrd="3" destOrd="0" parTransId="{3814E499-A2DF-484B-8B07-F1A166CBC55E}" sibTransId="{4219713A-3BED-4B3D-BC52-78B572AB786D}"/>
    <dgm:cxn modelId="{91566792-96D1-4B36-AA8C-68D051DC3C29}" type="presOf" srcId="{315C02D9-3004-42B3-B89E-48E9B7114265}" destId="{D39554D5-7317-42E6-9328-07298B042EA3}" srcOrd="1" destOrd="0" presId="urn:microsoft.com/office/officeart/2005/8/layout/vProcess5"/>
    <dgm:cxn modelId="{DEC592A7-D1CC-4AB1-ABA8-9D8B921B923C}" type="presOf" srcId="{5FB20719-83A8-433B-A27D-A0F70D745AB9}" destId="{4669668E-661C-4C0A-A5DE-77C61104276A}" srcOrd="0" destOrd="0" presId="urn:microsoft.com/office/officeart/2005/8/layout/vProcess5"/>
    <dgm:cxn modelId="{99E97AB5-CFFD-44C6-9679-687576DE07CC}" type="presOf" srcId="{3E0D526E-9BBC-4943-ABFC-97FE461BBC07}" destId="{73176C8C-5473-46C1-BAEE-77D7AA2A1AA2}" srcOrd="1" destOrd="0" presId="urn:microsoft.com/office/officeart/2005/8/layout/vProcess5"/>
    <dgm:cxn modelId="{688A18C5-2EB5-4C8C-9A87-6FD45B758010}" type="presOf" srcId="{1D4F10AC-2347-48B0-B0DF-9D8EDD1096F9}" destId="{1E173E83-3229-41D4-8C5E-25CC2F41335B}" srcOrd="0" destOrd="0" presId="urn:microsoft.com/office/officeart/2005/8/layout/vProcess5"/>
    <dgm:cxn modelId="{061556CB-BA48-4252-B55F-9B00129C3E21}" type="presOf" srcId="{28BCECC3-0D8D-4A4B-A126-239C633E3B5B}" destId="{5F489A07-4300-4381-8762-231486DBFE34}" srcOrd="0" destOrd="0" presId="urn:microsoft.com/office/officeart/2005/8/layout/vProcess5"/>
    <dgm:cxn modelId="{91C8B5E0-56C3-48C8-A611-7A8A6DAFF48E}" type="presOf" srcId="{1D4F10AC-2347-48B0-B0DF-9D8EDD1096F9}" destId="{9FB14BC9-AF29-4FC8-B682-EECBF2833211}" srcOrd="1" destOrd="0" presId="urn:microsoft.com/office/officeart/2005/8/layout/vProcess5"/>
    <dgm:cxn modelId="{D1E766F1-C88A-4ED1-9A9F-C11DB96CFF90}" srcId="{0FCE1604-3DC7-40EC-B92F-68F89520F57D}" destId="{5FB20719-83A8-433B-A27D-A0F70D745AB9}" srcOrd="1" destOrd="0" parTransId="{472E2358-693B-4E7F-8015-D6D572D5BD59}" sibTransId="{28BCECC3-0D8D-4A4B-A126-239C633E3B5B}"/>
    <dgm:cxn modelId="{29ED3FF5-E297-482D-8D72-061FB675A14E}" type="presOf" srcId="{3E0D526E-9BBC-4943-ABFC-97FE461BBC07}" destId="{8EC64E6A-9038-4D8E-8CDE-BDAF96ABE154}" srcOrd="0" destOrd="0" presId="urn:microsoft.com/office/officeart/2005/8/layout/vProcess5"/>
    <dgm:cxn modelId="{D889F0F5-5A00-4535-8CF1-1A14C241DAB9}" type="presOf" srcId="{DA532C6D-C7B2-4C7E-869A-0EB71B274EAC}" destId="{FEAEB73A-1D0C-4AAF-92B8-521C12870B76}" srcOrd="0" destOrd="0" presId="urn:microsoft.com/office/officeart/2005/8/layout/vProcess5"/>
    <dgm:cxn modelId="{D441CB5D-2F94-4FF2-933F-58B8FB9C9A83}" type="presParOf" srcId="{A8B47BD9-3194-4ADC-A65B-E20A2C00B300}" destId="{3645CBCC-1958-4C57-B5A9-448A21E0EF91}" srcOrd="0" destOrd="0" presId="urn:microsoft.com/office/officeart/2005/8/layout/vProcess5"/>
    <dgm:cxn modelId="{DDD6621F-E6CA-4F1A-93D2-C83FABBF569D}" type="presParOf" srcId="{A8B47BD9-3194-4ADC-A65B-E20A2C00B300}" destId="{8EC64E6A-9038-4D8E-8CDE-BDAF96ABE154}" srcOrd="1" destOrd="0" presId="urn:microsoft.com/office/officeart/2005/8/layout/vProcess5"/>
    <dgm:cxn modelId="{4016E832-7A57-4AA5-9646-C9971E350E40}" type="presParOf" srcId="{A8B47BD9-3194-4ADC-A65B-E20A2C00B300}" destId="{4669668E-661C-4C0A-A5DE-77C61104276A}" srcOrd="2" destOrd="0" presId="urn:microsoft.com/office/officeart/2005/8/layout/vProcess5"/>
    <dgm:cxn modelId="{6735C003-E3D0-4B6F-89A6-22DD5EE7C354}" type="presParOf" srcId="{A8B47BD9-3194-4ADC-A65B-E20A2C00B300}" destId="{AF04C43B-6D2F-4E3D-BBE6-F488A7CE60C9}" srcOrd="3" destOrd="0" presId="urn:microsoft.com/office/officeart/2005/8/layout/vProcess5"/>
    <dgm:cxn modelId="{0638D01E-6838-4EC4-B012-0FC3F34A742A}" type="presParOf" srcId="{A8B47BD9-3194-4ADC-A65B-E20A2C00B300}" destId="{1E173E83-3229-41D4-8C5E-25CC2F41335B}" srcOrd="4" destOrd="0" presId="urn:microsoft.com/office/officeart/2005/8/layout/vProcess5"/>
    <dgm:cxn modelId="{35F8C672-E0D3-412A-9FAD-4D043A8A2E75}" type="presParOf" srcId="{A8B47BD9-3194-4ADC-A65B-E20A2C00B300}" destId="{8D9EEC04-C7F0-41CB-8723-8A882C81F765}" srcOrd="5" destOrd="0" presId="urn:microsoft.com/office/officeart/2005/8/layout/vProcess5"/>
    <dgm:cxn modelId="{0B9CD2B1-0E36-4DEC-8661-E992DF3243E5}" type="presParOf" srcId="{A8B47BD9-3194-4ADC-A65B-E20A2C00B300}" destId="{5F489A07-4300-4381-8762-231486DBFE34}" srcOrd="6" destOrd="0" presId="urn:microsoft.com/office/officeart/2005/8/layout/vProcess5"/>
    <dgm:cxn modelId="{7F60BFAD-91CB-4407-982A-5CEF7F1C92F3}" type="presParOf" srcId="{A8B47BD9-3194-4ADC-A65B-E20A2C00B300}" destId="{FEAEB73A-1D0C-4AAF-92B8-521C12870B76}" srcOrd="7" destOrd="0" presId="urn:microsoft.com/office/officeart/2005/8/layout/vProcess5"/>
    <dgm:cxn modelId="{3662A1D0-BE4A-4CA1-A811-E3EF828B3B73}" type="presParOf" srcId="{A8B47BD9-3194-4ADC-A65B-E20A2C00B300}" destId="{73176C8C-5473-46C1-BAEE-77D7AA2A1AA2}" srcOrd="8" destOrd="0" presId="urn:microsoft.com/office/officeart/2005/8/layout/vProcess5"/>
    <dgm:cxn modelId="{BEE62AD8-C860-4147-BD78-87B9EA849729}" type="presParOf" srcId="{A8B47BD9-3194-4ADC-A65B-E20A2C00B300}" destId="{28DB4B0C-7A1D-44AE-ACB6-3CA64D37D7E8}" srcOrd="9" destOrd="0" presId="urn:microsoft.com/office/officeart/2005/8/layout/vProcess5"/>
    <dgm:cxn modelId="{7E4B7A93-A1FC-49C6-AA63-252718D95EBF}" type="presParOf" srcId="{A8B47BD9-3194-4ADC-A65B-E20A2C00B300}" destId="{D39554D5-7317-42E6-9328-07298B042EA3}" srcOrd="10" destOrd="0" presId="urn:microsoft.com/office/officeart/2005/8/layout/vProcess5"/>
    <dgm:cxn modelId="{06AC3389-35B3-493E-B243-BA1B0CC727C5}" type="presParOf" srcId="{A8B47BD9-3194-4ADC-A65B-E20A2C00B300}" destId="{9FB14BC9-AF29-4FC8-B682-EECBF283321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F8E4E4-D758-41E3-8A6F-A731FE1051F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AFBB31-C455-4C2C-9107-68483CB9A4E7}">
      <dgm:prSet/>
      <dgm:spPr/>
      <dgm:t>
        <a:bodyPr/>
        <a:lstStyle/>
        <a:p>
          <a:r>
            <a:rPr lang="en-US"/>
            <a:t>Check the integrity log in regular intervals to detect abnormal changes.</a:t>
          </a:r>
        </a:p>
      </dgm:t>
    </dgm:pt>
    <dgm:pt modelId="{7F49A13A-8E07-40E1-A1EF-B2A005F92F50}" type="parTrans" cxnId="{05A282F3-677D-4CC2-BC1D-FDBE5887E446}">
      <dgm:prSet/>
      <dgm:spPr/>
      <dgm:t>
        <a:bodyPr/>
        <a:lstStyle/>
        <a:p>
          <a:endParaRPr lang="en-US"/>
        </a:p>
      </dgm:t>
    </dgm:pt>
    <dgm:pt modelId="{2CBAD151-DD17-41F3-9900-2ED9E6D059A5}" type="sibTrans" cxnId="{05A282F3-677D-4CC2-BC1D-FDBE5887E446}">
      <dgm:prSet/>
      <dgm:spPr/>
      <dgm:t>
        <a:bodyPr/>
        <a:lstStyle/>
        <a:p>
          <a:endParaRPr lang="en-US"/>
        </a:p>
      </dgm:t>
    </dgm:pt>
    <dgm:pt modelId="{E8FF12B2-3EEC-4A1E-938E-1C0D274FFBE5}">
      <dgm:prSet/>
      <dgm:spPr/>
      <dgm:t>
        <a:bodyPr/>
        <a:lstStyle/>
        <a:p>
          <a:r>
            <a:rPr lang="en-US"/>
            <a:t>New files created with .enc, .locked, .crypted.</a:t>
          </a:r>
        </a:p>
      </dgm:t>
    </dgm:pt>
    <dgm:pt modelId="{A6ACAA08-03E1-4E8D-8783-371C8914325C}" type="parTrans" cxnId="{0FB9BA3D-7733-4487-95AA-FBA8FDC41222}">
      <dgm:prSet/>
      <dgm:spPr/>
      <dgm:t>
        <a:bodyPr/>
        <a:lstStyle/>
        <a:p>
          <a:endParaRPr lang="en-US"/>
        </a:p>
      </dgm:t>
    </dgm:pt>
    <dgm:pt modelId="{A6559985-C6E9-4A33-9E31-46B80E833DA3}" type="sibTrans" cxnId="{0FB9BA3D-7733-4487-95AA-FBA8FDC41222}">
      <dgm:prSet/>
      <dgm:spPr/>
      <dgm:t>
        <a:bodyPr/>
        <a:lstStyle/>
        <a:p>
          <a:endParaRPr lang="en-US"/>
        </a:p>
      </dgm:t>
    </dgm:pt>
    <dgm:pt modelId="{B45FC37E-B775-420E-A3A5-0D12EB7AD456}">
      <dgm:prSet/>
      <dgm:spPr/>
      <dgm:t>
        <a:bodyPr/>
        <a:lstStyle/>
        <a:p>
          <a:r>
            <a:rPr lang="en-US"/>
            <a:t>Files include texts such as your files have been encrypted, decrypt, bitcoin.</a:t>
          </a:r>
        </a:p>
      </dgm:t>
    </dgm:pt>
    <dgm:pt modelId="{30049817-740E-42E2-9BD4-23D839A4E748}" type="parTrans" cxnId="{8564B50C-EAF8-4C85-920C-79FB88C50C4D}">
      <dgm:prSet/>
      <dgm:spPr/>
      <dgm:t>
        <a:bodyPr/>
        <a:lstStyle/>
        <a:p>
          <a:endParaRPr lang="en-US"/>
        </a:p>
      </dgm:t>
    </dgm:pt>
    <dgm:pt modelId="{2993564E-11C7-4918-B22C-297C8A445335}" type="sibTrans" cxnId="{8564B50C-EAF8-4C85-920C-79FB88C50C4D}">
      <dgm:prSet/>
      <dgm:spPr/>
      <dgm:t>
        <a:bodyPr/>
        <a:lstStyle/>
        <a:p>
          <a:endParaRPr lang="en-US"/>
        </a:p>
      </dgm:t>
    </dgm:pt>
    <dgm:pt modelId="{B12AC704-B8F1-4E69-8438-5B81AC76086F}" type="pres">
      <dgm:prSet presAssocID="{B6F8E4E4-D758-41E3-8A6F-A731FE1051F8}" presName="Name0" presStyleCnt="0">
        <dgm:presLayoutVars>
          <dgm:dir/>
          <dgm:resizeHandles val="exact"/>
        </dgm:presLayoutVars>
      </dgm:prSet>
      <dgm:spPr/>
    </dgm:pt>
    <dgm:pt modelId="{E8383738-7EB8-4DF1-ADBA-A7399F31FAB3}" type="pres">
      <dgm:prSet presAssocID="{ABAFBB31-C455-4C2C-9107-68483CB9A4E7}" presName="node" presStyleLbl="node1" presStyleIdx="0" presStyleCnt="3">
        <dgm:presLayoutVars>
          <dgm:bulletEnabled val="1"/>
        </dgm:presLayoutVars>
      </dgm:prSet>
      <dgm:spPr/>
    </dgm:pt>
    <dgm:pt modelId="{E713C15F-3B32-4718-A80C-A0E1FCA3018F}" type="pres">
      <dgm:prSet presAssocID="{2CBAD151-DD17-41F3-9900-2ED9E6D059A5}" presName="sibTrans" presStyleLbl="sibTrans2D1" presStyleIdx="0" presStyleCnt="2"/>
      <dgm:spPr/>
    </dgm:pt>
    <dgm:pt modelId="{2112EDAA-1151-4DDD-A76D-6D42D42908CA}" type="pres">
      <dgm:prSet presAssocID="{2CBAD151-DD17-41F3-9900-2ED9E6D059A5}" presName="connectorText" presStyleLbl="sibTrans2D1" presStyleIdx="0" presStyleCnt="2"/>
      <dgm:spPr/>
    </dgm:pt>
    <dgm:pt modelId="{D1A283AF-285B-4999-963B-1190168CFAD0}" type="pres">
      <dgm:prSet presAssocID="{E8FF12B2-3EEC-4A1E-938E-1C0D274FFBE5}" presName="node" presStyleLbl="node1" presStyleIdx="1" presStyleCnt="3">
        <dgm:presLayoutVars>
          <dgm:bulletEnabled val="1"/>
        </dgm:presLayoutVars>
      </dgm:prSet>
      <dgm:spPr/>
    </dgm:pt>
    <dgm:pt modelId="{0C3D9861-11AF-4EDC-9F85-5FB8DD6488F3}" type="pres">
      <dgm:prSet presAssocID="{A6559985-C6E9-4A33-9E31-46B80E833DA3}" presName="sibTrans" presStyleLbl="sibTrans2D1" presStyleIdx="1" presStyleCnt="2"/>
      <dgm:spPr/>
    </dgm:pt>
    <dgm:pt modelId="{258564C3-F7C9-43EC-A6FE-E1E23B6D1CA7}" type="pres">
      <dgm:prSet presAssocID="{A6559985-C6E9-4A33-9E31-46B80E833DA3}" presName="connectorText" presStyleLbl="sibTrans2D1" presStyleIdx="1" presStyleCnt="2"/>
      <dgm:spPr/>
    </dgm:pt>
    <dgm:pt modelId="{BFFF5F22-1395-4FCC-B208-79436CE5FBBB}" type="pres">
      <dgm:prSet presAssocID="{B45FC37E-B775-420E-A3A5-0D12EB7AD456}" presName="node" presStyleLbl="node1" presStyleIdx="2" presStyleCnt="3">
        <dgm:presLayoutVars>
          <dgm:bulletEnabled val="1"/>
        </dgm:presLayoutVars>
      </dgm:prSet>
      <dgm:spPr/>
    </dgm:pt>
  </dgm:ptLst>
  <dgm:cxnLst>
    <dgm:cxn modelId="{8564B50C-EAF8-4C85-920C-79FB88C50C4D}" srcId="{B6F8E4E4-D758-41E3-8A6F-A731FE1051F8}" destId="{B45FC37E-B775-420E-A3A5-0D12EB7AD456}" srcOrd="2" destOrd="0" parTransId="{30049817-740E-42E2-9BD4-23D839A4E748}" sibTransId="{2993564E-11C7-4918-B22C-297C8A445335}"/>
    <dgm:cxn modelId="{0FB9BA3D-7733-4487-95AA-FBA8FDC41222}" srcId="{B6F8E4E4-D758-41E3-8A6F-A731FE1051F8}" destId="{E8FF12B2-3EEC-4A1E-938E-1C0D274FFBE5}" srcOrd="1" destOrd="0" parTransId="{A6ACAA08-03E1-4E8D-8783-371C8914325C}" sibTransId="{A6559985-C6E9-4A33-9E31-46B80E833DA3}"/>
    <dgm:cxn modelId="{ACCFEC64-1C79-47EA-8D2B-1A9CCDB2E3B6}" type="presOf" srcId="{A6559985-C6E9-4A33-9E31-46B80E833DA3}" destId="{0C3D9861-11AF-4EDC-9F85-5FB8DD6488F3}" srcOrd="0" destOrd="0" presId="urn:microsoft.com/office/officeart/2005/8/layout/process1"/>
    <dgm:cxn modelId="{C6F58E50-D47B-40F6-8FCB-AAEA7891712E}" type="presOf" srcId="{ABAFBB31-C455-4C2C-9107-68483CB9A4E7}" destId="{E8383738-7EB8-4DF1-ADBA-A7399F31FAB3}" srcOrd="0" destOrd="0" presId="urn:microsoft.com/office/officeart/2005/8/layout/process1"/>
    <dgm:cxn modelId="{34CB2388-3BDB-437D-8504-487E4EE2DE59}" type="presOf" srcId="{E8FF12B2-3EEC-4A1E-938E-1C0D274FFBE5}" destId="{D1A283AF-285B-4999-963B-1190168CFAD0}" srcOrd="0" destOrd="0" presId="urn:microsoft.com/office/officeart/2005/8/layout/process1"/>
    <dgm:cxn modelId="{DD4A4B8F-6773-47DF-AD9E-DA58F2796BD0}" type="presOf" srcId="{2CBAD151-DD17-41F3-9900-2ED9E6D059A5}" destId="{2112EDAA-1151-4DDD-A76D-6D42D42908CA}" srcOrd="1" destOrd="0" presId="urn:microsoft.com/office/officeart/2005/8/layout/process1"/>
    <dgm:cxn modelId="{E9479D92-193D-48E0-A73F-6B94B22311B5}" type="presOf" srcId="{2CBAD151-DD17-41F3-9900-2ED9E6D059A5}" destId="{E713C15F-3B32-4718-A80C-A0E1FCA3018F}" srcOrd="0" destOrd="0" presId="urn:microsoft.com/office/officeart/2005/8/layout/process1"/>
    <dgm:cxn modelId="{91BB6E9A-712F-4AEF-A5CB-B7E266412D28}" type="presOf" srcId="{A6559985-C6E9-4A33-9E31-46B80E833DA3}" destId="{258564C3-F7C9-43EC-A6FE-E1E23B6D1CA7}" srcOrd="1" destOrd="0" presId="urn:microsoft.com/office/officeart/2005/8/layout/process1"/>
    <dgm:cxn modelId="{55049AEE-DEBA-4DE0-8258-E12D3B9903D9}" type="presOf" srcId="{B6F8E4E4-D758-41E3-8A6F-A731FE1051F8}" destId="{B12AC704-B8F1-4E69-8438-5B81AC76086F}" srcOrd="0" destOrd="0" presId="urn:microsoft.com/office/officeart/2005/8/layout/process1"/>
    <dgm:cxn modelId="{C64894F1-6680-40A2-8D69-BB0F910281D4}" type="presOf" srcId="{B45FC37E-B775-420E-A3A5-0D12EB7AD456}" destId="{BFFF5F22-1395-4FCC-B208-79436CE5FBBB}" srcOrd="0" destOrd="0" presId="urn:microsoft.com/office/officeart/2005/8/layout/process1"/>
    <dgm:cxn modelId="{05A282F3-677D-4CC2-BC1D-FDBE5887E446}" srcId="{B6F8E4E4-D758-41E3-8A6F-A731FE1051F8}" destId="{ABAFBB31-C455-4C2C-9107-68483CB9A4E7}" srcOrd="0" destOrd="0" parTransId="{7F49A13A-8E07-40E1-A1EF-B2A005F92F50}" sibTransId="{2CBAD151-DD17-41F3-9900-2ED9E6D059A5}"/>
    <dgm:cxn modelId="{3EAF952B-E1CD-4804-906D-CFDE22CD01B8}" type="presParOf" srcId="{B12AC704-B8F1-4E69-8438-5B81AC76086F}" destId="{E8383738-7EB8-4DF1-ADBA-A7399F31FAB3}" srcOrd="0" destOrd="0" presId="urn:microsoft.com/office/officeart/2005/8/layout/process1"/>
    <dgm:cxn modelId="{4F0082BE-7D76-42B2-A0E7-BD22CE4F45E8}" type="presParOf" srcId="{B12AC704-B8F1-4E69-8438-5B81AC76086F}" destId="{E713C15F-3B32-4718-A80C-A0E1FCA3018F}" srcOrd="1" destOrd="0" presId="urn:microsoft.com/office/officeart/2005/8/layout/process1"/>
    <dgm:cxn modelId="{B614B2A7-2D0E-474E-B1B5-40C183A8B06F}" type="presParOf" srcId="{E713C15F-3B32-4718-A80C-A0E1FCA3018F}" destId="{2112EDAA-1151-4DDD-A76D-6D42D42908CA}" srcOrd="0" destOrd="0" presId="urn:microsoft.com/office/officeart/2005/8/layout/process1"/>
    <dgm:cxn modelId="{A96AC2ED-6E10-4EC6-BB1A-3E056C01A8B0}" type="presParOf" srcId="{B12AC704-B8F1-4E69-8438-5B81AC76086F}" destId="{D1A283AF-285B-4999-963B-1190168CFAD0}" srcOrd="2" destOrd="0" presId="urn:microsoft.com/office/officeart/2005/8/layout/process1"/>
    <dgm:cxn modelId="{3EF0BDF4-1710-4D51-A3D7-A5DA88465022}" type="presParOf" srcId="{B12AC704-B8F1-4E69-8438-5B81AC76086F}" destId="{0C3D9861-11AF-4EDC-9F85-5FB8DD6488F3}" srcOrd="3" destOrd="0" presId="urn:microsoft.com/office/officeart/2005/8/layout/process1"/>
    <dgm:cxn modelId="{E5728D57-F847-4F23-AF30-683BE9478F5F}" type="presParOf" srcId="{0C3D9861-11AF-4EDC-9F85-5FB8DD6488F3}" destId="{258564C3-F7C9-43EC-A6FE-E1E23B6D1CA7}" srcOrd="0" destOrd="0" presId="urn:microsoft.com/office/officeart/2005/8/layout/process1"/>
    <dgm:cxn modelId="{E895DD65-1494-40AF-97F4-39665F1F9E08}" type="presParOf" srcId="{B12AC704-B8F1-4E69-8438-5B81AC76086F}" destId="{BFFF5F22-1395-4FCC-B208-79436CE5FBB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90AFFA9-1D03-43CB-8133-99DD398C16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E8362E-E317-481C-8874-48AAB99A6B46}">
      <dgm:prSet/>
      <dgm:spPr/>
      <dgm:t>
        <a:bodyPr/>
        <a:lstStyle/>
        <a:p>
          <a:r>
            <a:rPr lang="en-US"/>
            <a:t>Once the ransomware is detected, we can take steps such as isolating the system and killing suspicious process.</a:t>
          </a:r>
        </a:p>
      </dgm:t>
    </dgm:pt>
    <dgm:pt modelId="{B4588D3E-EC56-4D75-93BB-F96C17BD468D}" type="parTrans" cxnId="{54E355A7-2EB7-4EDE-9F03-14A792D7AF1B}">
      <dgm:prSet/>
      <dgm:spPr/>
      <dgm:t>
        <a:bodyPr/>
        <a:lstStyle/>
        <a:p>
          <a:endParaRPr lang="en-US"/>
        </a:p>
      </dgm:t>
    </dgm:pt>
    <dgm:pt modelId="{261F20A3-79DC-4960-AA88-02C81129DA6F}" type="sibTrans" cxnId="{54E355A7-2EB7-4EDE-9F03-14A792D7AF1B}">
      <dgm:prSet/>
      <dgm:spPr/>
      <dgm:t>
        <a:bodyPr/>
        <a:lstStyle/>
        <a:p>
          <a:endParaRPr lang="en-US"/>
        </a:p>
      </dgm:t>
    </dgm:pt>
    <dgm:pt modelId="{E4C566A2-963C-42D3-ABBE-172DF4E694AE}">
      <dgm:prSet/>
      <dgm:spPr/>
      <dgm:t>
        <a:bodyPr/>
        <a:lstStyle/>
        <a:p>
          <a:r>
            <a:rPr lang="en-US"/>
            <a:t>Isolate System include turning of the Wifi.</a:t>
          </a:r>
        </a:p>
      </dgm:t>
    </dgm:pt>
    <dgm:pt modelId="{221B3593-00BB-4C71-9CC6-DF609312780B}" type="parTrans" cxnId="{800C05BE-F65D-463C-B0DA-44E7410F7686}">
      <dgm:prSet/>
      <dgm:spPr/>
      <dgm:t>
        <a:bodyPr/>
        <a:lstStyle/>
        <a:p>
          <a:endParaRPr lang="en-US"/>
        </a:p>
      </dgm:t>
    </dgm:pt>
    <dgm:pt modelId="{0675F49A-017A-4EA3-860A-77C579968AA3}" type="sibTrans" cxnId="{800C05BE-F65D-463C-B0DA-44E7410F7686}">
      <dgm:prSet/>
      <dgm:spPr/>
      <dgm:t>
        <a:bodyPr/>
        <a:lstStyle/>
        <a:p>
          <a:endParaRPr lang="en-US"/>
        </a:p>
      </dgm:t>
    </dgm:pt>
    <dgm:pt modelId="{130CF5B5-24CD-421E-AD45-863619397033}">
      <dgm:prSet/>
      <dgm:spPr/>
      <dgm:t>
        <a:bodyPr/>
        <a:lstStyle/>
        <a:p>
          <a:r>
            <a:rPr lang="en-US"/>
            <a:t>Killing Suspicious process include killing process with 10,000,000 bytes writes.</a:t>
          </a:r>
        </a:p>
      </dgm:t>
    </dgm:pt>
    <dgm:pt modelId="{31C14871-83D3-4535-9FB8-9C98CCCA1AE0}" type="parTrans" cxnId="{9DCD3AB6-8880-411E-9C8B-CFB5D39118D2}">
      <dgm:prSet/>
      <dgm:spPr/>
      <dgm:t>
        <a:bodyPr/>
        <a:lstStyle/>
        <a:p>
          <a:endParaRPr lang="en-US"/>
        </a:p>
      </dgm:t>
    </dgm:pt>
    <dgm:pt modelId="{04FD1BCD-7CC8-4771-939C-8FBFD1930D15}" type="sibTrans" cxnId="{9DCD3AB6-8880-411E-9C8B-CFB5D39118D2}">
      <dgm:prSet/>
      <dgm:spPr/>
      <dgm:t>
        <a:bodyPr/>
        <a:lstStyle/>
        <a:p>
          <a:endParaRPr lang="en-US"/>
        </a:p>
      </dgm:t>
    </dgm:pt>
    <dgm:pt modelId="{1748E26A-26C1-43A4-8596-CD4E0E474C15}" type="pres">
      <dgm:prSet presAssocID="{790AFFA9-1D03-43CB-8133-99DD398C1620}" presName="linear" presStyleCnt="0">
        <dgm:presLayoutVars>
          <dgm:animLvl val="lvl"/>
          <dgm:resizeHandles val="exact"/>
        </dgm:presLayoutVars>
      </dgm:prSet>
      <dgm:spPr/>
    </dgm:pt>
    <dgm:pt modelId="{78100A3B-4A90-474D-8AFB-FBB1F92E59C9}" type="pres">
      <dgm:prSet presAssocID="{94E8362E-E317-481C-8874-48AAB99A6B4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AE822E-9B7E-4056-9817-B93393B0002B}" type="pres">
      <dgm:prSet presAssocID="{261F20A3-79DC-4960-AA88-02C81129DA6F}" presName="spacer" presStyleCnt="0"/>
      <dgm:spPr/>
    </dgm:pt>
    <dgm:pt modelId="{8290725A-7A58-4DA0-9E6F-C7EDC9292A98}" type="pres">
      <dgm:prSet presAssocID="{E4C566A2-963C-42D3-ABBE-172DF4E694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3C2F53-A04D-4350-91BF-B609399A5ACC}" type="pres">
      <dgm:prSet presAssocID="{0675F49A-017A-4EA3-860A-77C579968AA3}" presName="spacer" presStyleCnt="0"/>
      <dgm:spPr/>
    </dgm:pt>
    <dgm:pt modelId="{1B1BB6A4-00BC-48D8-8D2B-F3B2CED102F3}" type="pres">
      <dgm:prSet presAssocID="{130CF5B5-24CD-421E-AD45-86361939703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43F6966-3B13-4AC6-BE44-AC749E329F45}" type="presOf" srcId="{790AFFA9-1D03-43CB-8133-99DD398C1620}" destId="{1748E26A-26C1-43A4-8596-CD4E0E474C15}" srcOrd="0" destOrd="0" presId="urn:microsoft.com/office/officeart/2005/8/layout/vList2"/>
    <dgm:cxn modelId="{DE4F4950-A17A-4F1A-B741-24F29C5396C7}" type="presOf" srcId="{94E8362E-E317-481C-8874-48AAB99A6B46}" destId="{78100A3B-4A90-474D-8AFB-FBB1F92E59C9}" srcOrd="0" destOrd="0" presId="urn:microsoft.com/office/officeart/2005/8/layout/vList2"/>
    <dgm:cxn modelId="{802D6E54-733F-4552-A886-9D7C4F619993}" type="presOf" srcId="{E4C566A2-963C-42D3-ABBE-172DF4E694AE}" destId="{8290725A-7A58-4DA0-9E6F-C7EDC9292A98}" srcOrd="0" destOrd="0" presId="urn:microsoft.com/office/officeart/2005/8/layout/vList2"/>
    <dgm:cxn modelId="{54E355A7-2EB7-4EDE-9F03-14A792D7AF1B}" srcId="{790AFFA9-1D03-43CB-8133-99DD398C1620}" destId="{94E8362E-E317-481C-8874-48AAB99A6B46}" srcOrd="0" destOrd="0" parTransId="{B4588D3E-EC56-4D75-93BB-F96C17BD468D}" sibTransId="{261F20A3-79DC-4960-AA88-02C81129DA6F}"/>
    <dgm:cxn modelId="{9DCD3AB6-8880-411E-9C8B-CFB5D39118D2}" srcId="{790AFFA9-1D03-43CB-8133-99DD398C1620}" destId="{130CF5B5-24CD-421E-AD45-863619397033}" srcOrd="2" destOrd="0" parTransId="{31C14871-83D3-4535-9FB8-9C98CCCA1AE0}" sibTransId="{04FD1BCD-7CC8-4771-939C-8FBFD1930D15}"/>
    <dgm:cxn modelId="{BF491EB7-E4C6-4062-BF17-E139816868F7}" type="presOf" srcId="{130CF5B5-24CD-421E-AD45-863619397033}" destId="{1B1BB6A4-00BC-48D8-8D2B-F3B2CED102F3}" srcOrd="0" destOrd="0" presId="urn:microsoft.com/office/officeart/2005/8/layout/vList2"/>
    <dgm:cxn modelId="{800C05BE-F65D-463C-B0DA-44E7410F7686}" srcId="{790AFFA9-1D03-43CB-8133-99DD398C1620}" destId="{E4C566A2-963C-42D3-ABBE-172DF4E694AE}" srcOrd="1" destOrd="0" parTransId="{221B3593-00BB-4C71-9CC6-DF609312780B}" sibTransId="{0675F49A-017A-4EA3-860A-77C579968AA3}"/>
    <dgm:cxn modelId="{F1CDE639-B821-46DE-897B-02AB9CF988A3}" type="presParOf" srcId="{1748E26A-26C1-43A4-8596-CD4E0E474C15}" destId="{78100A3B-4A90-474D-8AFB-FBB1F92E59C9}" srcOrd="0" destOrd="0" presId="urn:microsoft.com/office/officeart/2005/8/layout/vList2"/>
    <dgm:cxn modelId="{8F18E45F-EC7F-4552-9F2B-7BF1A03DD48A}" type="presParOf" srcId="{1748E26A-26C1-43A4-8596-CD4E0E474C15}" destId="{ADAE822E-9B7E-4056-9817-B93393B0002B}" srcOrd="1" destOrd="0" presId="urn:microsoft.com/office/officeart/2005/8/layout/vList2"/>
    <dgm:cxn modelId="{AA744AD1-58B4-4AAD-BA79-23E4A09761BD}" type="presParOf" srcId="{1748E26A-26C1-43A4-8596-CD4E0E474C15}" destId="{8290725A-7A58-4DA0-9E6F-C7EDC9292A98}" srcOrd="2" destOrd="0" presId="urn:microsoft.com/office/officeart/2005/8/layout/vList2"/>
    <dgm:cxn modelId="{A383FAEB-0519-460D-BAB3-A2F047293E9C}" type="presParOf" srcId="{1748E26A-26C1-43A4-8596-CD4E0E474C15}" destId="{843C2F53-A04D-4350-91BF-B609399A5ACC}" srcOrd="3" destOrd="0" presId="urn:microsoft.com/office/officeart/2005/8/layout/vList2"/>
    <dgm:cxn modelId="{FF810ED9-2B90-4643-A37A-CB216D691366}" type="presParOf" srcId="{1748E26A-26C1-43A4-8596-CD4E0E474C15}" destId="{1B1BB6A4-00BC-48D8-8D2B-F3B2CED102F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0D969-D5B4-43A3-8EDE-199B92E823AB}">
      <dsp:nvSpPr>
        <dsp:cNvPr id="0" name=""/>
        <dsp:cNvSpPr/>
      </dsp:nvSpPr>
      <dsp:spPr>
        <a:xfrm rot="5400000">
          <a:off x="-342396" y="1565149"/>
          <a:ext cx="1515760" cy="183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E938C-90C8-4673-B970-FA92E049E39C}">
      <dsp:nvSpPr>
        <dsp:cNvPr id="0" name=""/>
        <dsp:cNvSpPr/>
      </dsp:nvSpPr>
      <dsp:spPr>
        <a:xfrm>
          <a:off x="3748" y="594031"/>
          <a:ext cx="2034115" cy="1220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Ransomware</a:t>
          </a:r>
        </a:p>
      </dsp:txBody>
      <dsp:txXfrm>
        <a:off x="39494" y="629777"/>
        <a:ext cx="1962623" cy="1148977"/>
      </dsp:txXfrm>
    </dsp:sp>
    <dsp:sp modelId="{82359C0B-0014-49F5-83CB-B3A918CA6721}">
      <dsp:nvSpPr>
        <dsp:cNvPr id="0" name=""/>
        <dsp:cNvSpPr/>
      </dsp:nvSpPr>
      <dsp:spPr>
        <a:xfrm rot="5400000">
          <a:off x="-342396" y="3090736"/>
          <a:ext cx="1515760" cy="183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5EC9C-A4FA-4B2C-9784-37FFA1515CE0}">
      <dsp:nvSpPr>
        <dsp:cNvPr id="0" name=""/>
        <dsp:cNvSpPr/>
      </dsp:nvSpPr>
      <dsp:spPr>
        <a:xfrm>
          <a:off x="3748" y="2119618"/>
          <a:ext cx="2034115" cy="1220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Related Works</a:t>
          </a:r>
        </a:p>
      </dsp:txBody>
      <dsp:txXfrm>
        <a:off x="39494" y="2155364"/>
        <a:ext cx="1962623" cy="1148977"/>
      </dsp:txXfrm>
    </dsp:sp>
    <dsp:sp modelId="{2DA1858A-FE16-401C-AA4D-849F7FB1CFAD}">
      <dsp:nvSpPr>
        <dsp:cNvPr id="0" name=""/>
        <dsp:cNvSpPr/>
      </dsp:nvSpPr>
      <dsp:spPr>
        <a:xfrm>
          <a:off x="420397" y="3853529"/>
          <a:ext cx="2695547" cy="183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24C7C-E891-40AB-A5D3-BF576091927A}">
      <dsp:nvSpPr>
        <dsp:cNvPr id="0" name=""/>
        <dsp:cNvSpPr/>
      </dsp:nvSpPr>
      <dsp:spPr>
        <a:xfrm>
          <a:off x="3748" y="3645205"/>
          <a:ext cx="2034115" cy="1220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Encryption</a:t>
          </a:r>
        </a:p>
      </dsp:txBody>
      <dsp:txXfrm>
        <a:off x="39494" y="3680951"/>
        <a:ext cx="1962623" cy="1148977"/>
      </dsp:txXfrm>
    </dsp:sp>
    <dsp:sp modelId="{E850C175-3FFD-47A5-B5C5-64BF41E2F60A}">
      <dsp:nvSpPr>
        <dsp:cNvPr id="0" name=""/>
        <dsp:cNvSpPr/>
      </dsp:nvSpPr>
      <dsp:spPr>
        <a:xfrm rot="16200000">
          <a:off x="2362977" y="3090736"/>
          <a:ext cx="1515760" cy="183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42C9B-C287-4B73-9DA7-6BFC0EBCF82B}">
      <dsp:nvSpPr>
        <dsp:cNvPr id="0" name=""/>
        <dsp:cNvSpPr/>
      </dsp:nvSpPr>
      <dsp:spPr>
        <a:xfrm>
          <a:off x="2709122" y="3645205"/>
          <a:ext cx="2034115" cy="1220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Decryption</a:t>
          </a:r>
        </a:p>
      </dsp:txBody>
      <dsp:txXfrm>
        <a:off x="2744868" y="3680951"/>
        <a:ext cx="1962623" cy="1148977"/>
      </dsp:txXfrm>
    </dsp:sp>
    <dsp:sp modelId="{5B1460F0-39AC-4082-804B-0824B8F6EF2B}">
      <dsp:nvSpPr>
        <dsp:cNvPr id="0" name=""/>
        <dsp:cNvSpPr/>
      </dsp:nvSpPr>
      <dsp:spPr>
        <a:xfrm rot="16200000">
          <a:off x="2362977" y="1565149"/>
          <a:ext cx="1515760" cy="183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72ACD-D2F7-43C9-BF8B-B31820D5CB07}">
      <dsp:nvSpPr>
        <dsp:cNvPr id="0" name=""/>
        <dsp:cNvSpPr/>
      </dsp:nvSpPr>
      <dsp:spPr>
        <a:xfrm>
          <a:off x="2709122" y="2119618"/>
          <a:ext cx="2034115" cy="1220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Infection</a:t>
          </a:r>
        </a:p>
      </dsp:txBody>
      <dsp:txXfrm>
        <a:off x="2744868" y="2155364"/>
        <a:ext cx="1962623" cy="1148977"/>
      </dsp:txXfrm>
    </dsp:sp>
    <dsp:sp modelId="{9BDD0B45-B2CE-43E1-A0F3-5699D520B485}">
      <dsp:nvSpPr>
        <dsp:cNvPr id="0" name=""/>
        <dsp:cNvSpPr/>
      </dsp:nvSpPr>
      <dsp:spPr>
        <a:xfrm>
          <a:off x="3125771" y="802356"/>
          <a:ext cx="2695547" cy="183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AF39C-08E0-4484-88DD-32C233198F41}">
      <dsp:nvSpPr>
        <dsp:cNvPr id="0" name=""/>
        <dsp:cNvSpPr/>
      </dsp:nvSpPr>
      <dsp:spPr>
        <a:xfrm>
          <a:off x="2709122" y="594031"/>
          <a:ext cx="2034115" cy="1220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Monitoring</a:t>
          </a:r>
        </a:p>
      </dsp:txBody>
      <dsp:txXfrm>
        <a:off x="2744868" y="629777"/>
        <a:ext cx="1962623" cy="1148977"/>
      </dsp:txXfrm>
    </dsp:sp>
    <dsp:sp modelId="{1C38883E-9BD4-46B6-A36E-6DE2C080CD78}">
      <dsp:nvSpPr>
        <dsp:cNvPr id="0" name=""/>
        <dsp:cNvSpPr/>
      </dsp:nvSpPr>
      <dsp:spPr>
        <a:xfrm rot="5400000">
          <a:off x="5068352" y="1565149"/>
          <a:ext cx="1515760" cy="183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61C0B-5527-473F-B99B-90797C48C8B1}">
      <dsp:nvSpPr>
        <dsp:cNvPr id="0" name=""/>
        <dsp:cNvSpPr/>
      </dsp:nvSpPr>
      <dsp:spPr>
        <a:xfrm>
          <a:off x="5414496" y="594031"/>
          <a:ext cx="2034115" cy="1220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Detection</a:t>
          </a:r>
        </a:p>
      </dsp:txBody>
      <dsp:txXfrm>
        <a:off x="5450242" y="629777"/>
        <a:ext cx="1962623" cy="1148977"/>
      </dsp:txXfrm>
    </dsp:sp>
    <dsp:sp modelId="{EF2E50F1-A287-42F5-8B98-DA699CD71AFF}">
      <dsp:nvSpPr>
        <dsp:cNvPr id="0" name=""/>
        <dsp:cNvSpPr/>
      </dsp:nvSpPr>
      <dsp:spPr>
        <a:xfrm rot="5400000">
          <a:off x="5068352" y="3090736"/>
          <a:ext cx="1515760" cy="18307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C8962-CBC2-4ED8-A8E2-93CDD356FB27}">
      <dsp:nvSpPr>
        <dsp:cNvPr id="0" name=""/>
        <dsp:cNvSpPr/>
      </dsp:nvSpPr>
      <dsp:spPr>
        <a:xfrm>
          <a:off x="5414496" y="2119618"/>
          <a:ext cx="2034115" cy="1220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Mitigation</a:t>
          </a:r>
        </a:p>
      </dsp:txBody>
      <dsp:txXfrm>
        <a:off x="5450242" y="2155364"/>
        <a:ext cx="1962623" cy="1148977"/>
      </dsp:txXfrm>
    </dsp:sp>
    <dsp:sp modelId="{3C10FA5E-6E91-4CB9-8A9C-D1F769648CBD}">
      <dsp:nvSpPr>
        <dsp:cNvPr id="0" name=""/>
        <dsp:cNvSpPr/>
      </dsp:nvSpPr>
      <dsp:spPr>
        <a:xfrm>
          <a:off x="5414496" y="3645205"/>
          <a:ext cx="2034115" cy="1220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Conclusion</a:t>
          </a:r>
        </a:p>
      </dsp:txBody>
      <dsp:txXfrm>
        <a:off x="5450242" y="3680951"/>
        <a:ext cx="1962623" cy="11489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D3B7B-ABF7-4A69-B689-CBE3729C4C34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Python 3</a:t>
          </a:r>
        </a:p>
      </dsp:txBody>
      <dsp:txXfrm>
        <a:off x="3080" y="587032"/>
        <a:ext cx="2444055" cy="1466433"/>
      </dsp:txXfrm>
    </dsp:sp>
    <dsp:sp modelId="{88197BDE-B7BF-45DF-9929-7BA0CC0247DA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PyInstaller</a:t>
          </a:r>
        </a:p>
      </dsp:txBody>
      <dsp:txXfrm>
        <a:off x="2691541" y="587032"/>
        <a:ext cx="2444055" cy="1466433"/>
      </dsp:txXfrm>
    </dsp:sp>
    <dsp:sp modelId="{570DAB3A-06E5-432D-A6FC-F84A6F462EB3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Pyaes</a:t>
          </a:r>
        </a:p>
      </dsp:txBody>
      <dsp:txXfrm>
        <a:off x="5380002" y="587032"/>
        <a:ext cx="2444055" cy="1466433"/>
      </dsp:txXfrm>
    </dsp:sp>
    <dsp:sp modelId="{889D9643-2874-4C7E-9588-8DA48CE0325B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Psutil</a:t>
          </a:r>
        </a:p>
      </dsp:txBody>
      <dsp:txXfrm>
        <a:off x="8068463" y="587032"/>
        <a:ext cx="2444055" cy="1466433"/>
      </dsp:txXfrm>
    </dsp:sp>
    <dsp:sp modelId="{C15A87B8-C05F-40FA-AB77-F85E9F8A9EDB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Hashlib</a:t>
          </a:r>
        </a:p>
      </dsp:txBody>
      <dsp:txXfrm>
        <a:off x="3080" y="2297871"/>
        <a:ext cx="2444055" cy="1466433"/>
      </dsp:txXfrm>
    </dsp:sp>
    <dsp:sp modelId="{54104514-C4A6-4EAF-9B5B-26E9F2892D55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Json</a:t>
          </a:r>
        </a:p>
      </dsp:txBody>
      <dsp:txXfrm>
        <a:off x="2691541" y="2297871"/>
        <a:ext cx="2444055" cy="1466433"/>
      </dsp:txXfrm>
    </dsp:sp>
    <dsp:sp modelId="{F0A9FB21-E54D-4DBF-9B7C-D1C4B17669B3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Time</a:t>
          </a:r>
        </a:p>
      </dsp:txBody>
      <dsp:txXfrm>
        <a:off x="5380002" y="2297871"/>
        <a:ext cx="2444055" cy="1466433"/>
      </dsp:txXfrm>
    </dsp:sp>
    <dsp:sp modelId="{EC2FDE4A-9EE9-48B4-A326-32219C7B87BF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os</a:t>
          </a:r>
        </a:p>
      </dsp:txBody>
      <dsp:txXfrm>
        <a:off x="8068463" y="2297871"/>
        <a:ext cx="2444055" cy="146643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1303C-97CB-4E68-BE5A-4D203F0C3B44}">
      <dsp:nvSpPr>
        <dsp:cNvPr id="0" name=""/>
        <dsp:cNvSpPr/>
      </dsp:nvSpPr>
      <dsp:spPr>
        <a:xfrm>
          <a:off x="0" y="135950"/>
          <a:ext cx="10515600" cy="646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[1]	M. Ryan, Ransomware Revolution: the rise of a prodigious cyber threat, vol. 85. Springer International Publishing, 2021.</a:t>
          </a:r>
        </a:p>
      </dsp:txBody>
      <dsp:txXfrm>
        <a:off x="31550" y="167500"/>
        <a:ext cx="10452500" cy="583206"/>
      </dsp:txXfrm>
    </dsp:sp>
    <dsp:sp modelId="{94FB72D8-3387-4EB4-A55A-2AB2E790907A}">
      <dsp:nvSpPr>
        <dsp:cNvPr id="0" name=""/>
        <dsp:cNvSpPr/>
      </dsp:nvSpPr>
      <dsp:spPr>
        <a:xfrm>
          <a:off x="0" y="822576"/>
          <a:ext cx="10515600" cy="646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[2]	S. Kamil, H. S. A. Siti Norul, A. Firdaus, and O. L. Usman, “The rise of ransomware: A review of attacks, detection techniques, and future challenges,” in 2022 International Conference on Business Analytics for Technology and Security (ICBATS), 2022.</a:t>
          </a:r>
        </a:p>
      </dsp:txBody>
      <dsp:txXfrm>
        <a:off x="31550" y="854126"/>
        <a:ext cx="10452500" cy="583206"/>
      </dsp:txXfrm>
    </dsp:sp>
    <dsp:sp modelId="{DF1D8B02-2E01-4E5E-81DD-A011BE969F79}">
      <dsp:nvSpPr>
        <dsp:cNvPr id="0" name=""/>
        <dsp:cNvSpPr/>
      </dsp:nvSpPr>
      <dsp:spPr>
        <a:xfrm>
          <a:off x="0" y="1509202"/>
          <a:ext cx="10515600" cy="646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[3]	K. Mohanty, V. Goswami, S. N. Qurashi, and R. K. Barik, “Ransomware and its future trends: A scientometric analysis,” Scientific Modelling and Research, vol. 9, no. 1, pp. 15–43, 2024.</a:t>
          </a:r>
        </a:p>
      </dsp:txBody>
      <dsp:txXfrm>
        <a:off x="31550" y="1540752"/>
        <a:ext cx="10452500" cy="583206"/>
      </dsp:txXfrm>
    </dsp:sp>
    <dsp:sp modelId="{1245E3FC-BD1F-4F50-97BF-1C6C18FA03E5}">
      <dsp:nvSpPr>
        <dsp:cNvPr id="0" name=""/>
        <dsp:cNvSpPr/>
      </dsp:nvSpPr>
      <dsp:spPr>
        <a:xfrm>
          <a:off x="0" y="2195829"/>
          <a:ext cx="10515600" cy="646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[4]	B. Çalışkan, İ. Gülataş, H. H. Kilinc, and A. H. Zaim, “The recent trends in ransomware detection and behaviour analysis,” in 2024 17th International Conference on Security of Information and Networks (SIN), 2024, pp. 1–8.</a:t>
          </a:r>
        </a:p>
      </dsp:txBody>
      <dsp:txXfrm>
        <a:off x="31550" y="2227379"/>
        <a:ext cx="10452500" cy="583206"/>
      </dsp:txXfrm>
    </dsp:sp>
    <dsp:sp modelId="{A881427D-0843-406D-B840-27BFCE60A8AF}">
      <dsp:nvSpPr>
        <dsp:cNvPr id="0" name=""/>
        <dsp:cNvSpPr/>
      </dsp:nvSpPr>
      <dsp:spPr>
        <a:xfrm>
          <a:off x="0" y="2882455"/>
          <a:ext cx="10515600" cy="646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[5]	K. W. Kug, </a:t>
          </a:r>
          <a:r>
            <a:rPr lang="ko-KR" sz="1400" kern="1200"/>
            <a:t>명지대학교</a:t>
          </a:r>
          <a:r>
            <a:rPr lang="en-US" sz="1400" kern="1200"/>
            <a:t>/</a:t>
          </a:r>
          <a:r>
            <a:rPr lang="ko-KR" sz="1400" kern="1200"/>
            <a:t>보안경영공학과</a:t>
          </a:r>
          <a:r>
            <a:rPr lang="en-US" sz="1400" kern="1200"/>
            <a:t>, Y. S. Ryu, and S. B. Shin, “Implementation of reliable dynamic honeypot file creation system for ransomware attack detection,” Jouranl of Information and Security, vol. 23, no. 2, pp. 27–36, 2023.</a:t>
          </a:r>
        </a:p>
      </dsp:txBody>
      <dsp:txXfrm>
        <a:off x="31550" y="2914005"/>
        <a:ext cx="10452500" cy="583206"/>
      </dsp:txXfrm>
    </dsp:sp>
    <dsp:sp modelId="{D52EC6D3-4857-4BE4-9260-FB5D2E5C1D5D}">
      <dsp:nvSpPr>
        <dsp:cNvPr id="0" name=""/>
        <dsp:cNvSpPr/>
      </dsp:nvSpPr>
      <dsp:spPr>
        <a:xfrm>
          <a:off x="0" y="3569081"/>
          <a:ext cx="10515600" cy="646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[6]	J. Ispahany, M. R. Islam, M. Z. Islam, and M. A. Khan, “Ransomware detection using machine learning: A review, research limitations and future directions,” IEEE Access, vol. 12, pp. 68785–68813, 2024.</a:t>
          </a:r>
        </a:p>
      </dsp:txBody>
      <dsp:txXfrm>
        <a:off x="31550" y="3600631"/>
        <a:ext cx="10452500" cy="5832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D279E-AEF0-4624-A5E5-0A4FB2650A94}">
      <dsp:nvSpPr>
        <dsp:cNvPr id="0" name=""/>
        <dsp:cNvSpPr/>
      </dsp:nvSpPr>
      <dsp:spPr>
        <a:xfrm>
          <a:off x="409296" y="1076952"/>
          <a:ext cx="668408" cy="668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91083-64D2-4CC5-A20F-C87274548D3C}">
      <dsp:nvSpPr>
        <dsp:cNvPr id="0" name=""/>
        <dsp:cNvSpPr/>
      </dsp:nvSpPr>
      <dsp:spPr>
        <a:xfrm>
          <a:off x="825" y="1968195"/>
          <a:ext cx="1485351" cy="59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Identify what Ransomware is.</a:t>
          </a:r>
        </a:p>
      </dsp:txBody>
      <dsp:txXfrm>
        <a:off x="825" y="1968195"/>
        <a:ext cx="1485351" cy="594140"/>
      </dsp:txXfrm>
    </dsp:sp>
    <dsp:sp modelId="{E60187AB-6E41-44B3-B839-B19BD37FF3BC}">
      <dsp:nvSpPr>
        <dsp:cNvPr id="0" name=""/>
        <dsp:cNvSpPr/>
      </dsp:nvSpPr>
      <dsp:spPr>
        <a:xfrm>
          <a:off x="2154584" y="1076952"/>
          <a:ext cx="668408" cy="668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10BFA-ED04-40B7-93CA-EFD93E4963B7}">
      <dsp:nvSpPr>
        <dsp:cNvPr id="0" name=""/>
        <dsp:cNvSpPr/>
      </dsp:nvSpPr>
      <dsp:spPr>
        <a:xfrm>
          <a:off x="1746113" y="1968195"/>
          <a:ext cx="1485351" cy="59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Create Encryption and Decryption code.</a:t>
          </a:r>
        </a:p>
      </dsp:txBody>
      <dsp:txXfrm>
        <a:off x="1746113" y="1968195"/>
        <a:ext cx="1485351" cy="594140"/>
      </dsp:txXfrm>
    </dsp:sp>
    <dsp:sp modelId="{1E3B1D96-6AC5-4B20-9C6E-71340F59B98B}">
      <dsp:nvSpPr>
        <dsp:cNvPr id="0" name=""/>
        <dsp:cNvSpPr/>
      </dsp:nvSpPr>
      <dsp:spPr>
        <a:xfrm>
          <a:off x="3899872" y="1076952"/>
          <a:ext cx="668408" cy="6684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CAABF-CCF3-4736-9D11-187A58072211}">
      <dsp:nvSpPr>
        <dsp:cNvPr id="0" name=""/>
        <dsp:cNvSpPr/>
      </dsp:nvSpPr>
      <dsp:spPr>
        <a:xfrm>
          <a:off x="3491401" y="1968195"/>
          <a:ext cx="1485351" cy="59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Mimic process of Monitoring, Detection and Mitigation.</a:t>
          </a:r>
        </a:p>
      </dsp:txBody>
      <dsp:txXfrm>
        <a:off x="3491401" y="1968195"/>
        <a:ext cx="1485351" cy="594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88ED4-A7C4-4D41-BA97-356F61651FB4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0B44E-C98B-44BC-A56F-1D350D24739B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21CFF-1B65-43EA-9501-F21685223069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It is a type of malware which prevents the victims to access the files on the device. </a:t>
          </a:r>
        </a:p>
      </dsp:txBody>
      <dsp:txXfrm>
        <a:off x="1172126" y="908559"/>
        <a:ext cx="2114937" cy="897246"/>
      </dsp:txXfrm>
    </dsp:sp>
    <dsp:sp modelId="{AFCF00EC-95A2-4D9B-A3E4-D4D1F8867D70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C4193-9F60-4552-81BE-297C62EE82C0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37AFA-20D2-4913-B38E-789958CB87D0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Malware is hidden inside of a legitimate file.</a:t>
          </a:r>
        </a:p>
      </dsp:txBody>
      <dsp:txXfrm>
        <a:off x="4745088" y="908559"/>
        <a:ext cx="2114937" cy="897246"/>
      </dsp:txXfrm>
    </dsp:sp>
    <dsp:sp modelId="{67CC6E6C-0CA3-4D7B-B00E-15268820997D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EEC7D-18DB-4B8B-9E03-52193B2E7891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9DCC3-83DA-4CD3-82E6-15093D60974F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Strong Encryption such as AES-128 is used for Encryption.</a:t>
          </a:r>
        </a:p>
      </dsp:txBody>
      <dsp:txXfrm>
        <a:off x="8318049" y="908559"/>
        <a:ext cx="2114937" cy="897246"/>
      </dsp:txXfrm>
    </dsp:sp>
    <dsp:sp modelId="{A26D64CF-3607-4E27-9907-2500921AAE1A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4626F-8B9A-4979-AD23-8B4B9B3DDC5F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08F6D-9FDC-4B3A-B528-908ECA010F15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Once the ransom amount is paid, the key for decryption is sent.</a:t>
          </a:r>
        </a:p>
      </dsp:txBody>
      <dsp:txXfrm>
        <a:off x="1172126" y="2545532"/>
        <a:ext cx="2114937" cy="897246"/>
      </dsp:txXfrm>
    </dsp:sp>
    <dsp:sp modelId="{4E442FD7-5096-4C71-8255-EDBEC5043201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80013-CC24-4631-9BC8-25E85FE34EB7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9857F-2ADD-4DF6-BEFD-07D410EFA12F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Ransomware payments were estimated to be $1.1 bn in 2019, $999m in 2020, $1.25bn in 2023 and $813m in 2024. </a:t>
          </a:r>
        </a:p>
      </dsp:txBody>
      <dsp:txXfrm>
        <a:off x="4745088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47C94-7536-4498-8635-98CC87D94E48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FBDF1-ED30-45C8-A4D5-7341FA0460D6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C7EC4-240F-4C26-8182-B4A2051890B8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CryptoDrop is an early warning system to detect Ransomware.</a:t>
          </a:r>
        </a:p>
      </dsp:txBody>
      <dsp:txXfrm>
        <a:off x="1834517" y="469890"/>
        <a:ext cx="3148942" cy="1335915"/>
      </dsp:txXfrm>
    </dsp:sp>
    <dsp:sp modelId="{F8745D61-0061-4DAA-828D-8238A095611F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7C189-D9F3-4FD1-A4CA-C7D7193A722E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36CFD-8721-43C9-8676-4A7ECF6FA52C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Sgandurra developed new ways to spot malware by analyzing programs.</a:t>
          </a:r>
        </a:p>
      </dsp:txBody>
      <dsp:txXfrm>
        <a:off x="7154322" y="469890"/>
        <a:ext cx="3148942" cy="1335915"/>
      </dsp:txXfrm>
    </dsp:sp>
    <dsp:sp modelId="{FF44B562-E445-4BD7-9F5E-48EAA6FDD8B1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05E63-27D2-4582-9CF7-36E981E55FAD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B4FF0-5B4B-42EA-BB2F-21A7C66E6443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Kok and colleagues used fake files to understand how latest ransomware works to create better early detection systems.</a:t>
          </a:r>
        </a:p>
      </dsp:txBody>
      <dsp:txXfrm>
        <a:off x="1834517" y="2545532"/>
        <a:ext cx="3148942" cy="1335915"/>
      </dsp:txXfrm>
    </dsp:sp>
    <dsp:sp modelId="{F5843E1C-E95E-4C90-AD34-BF80EF2151F1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F6308-54B9-4737-B145-32673B683041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09945-9DDF-4EE4-833A-4914004C0B9D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Nissim started using machine learning to recognize regular and harmful encryptions.</a:t>
          </a:r>
        </a:p>
      </dsp:txBody>
      <dsp:txXfrm>
        <a:off x="7154322" y="2545532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274BC-83C8-47D5-95D4-FE790F4698B8}">
      <dsp:nvSpPr>
        <dsp:cNvPr id="0" name=""/>
        <dsp:cNvSpPr/>
      </dsp:nvSpPr>
      <dsp:spPr>
        <a:xfrm>
          <a:off x="0" y="1805"/>
          <a:ext cx="5181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E162D-0024-4667-BA71-0B201037BC32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290CB-6AC7-474B-B145-B20E7F458A10}">
      <dsp:nvSpPr>
        <dsp:cNvPr id="0" name=""/>
        <dsp:cNvSpPr/>
      </dsp:nvSpPr>
      <dsp:spPr>
        <a:xfrm>
          <a:off x="1057183" y="1805"/>
          <a:ext cx="4124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Once the malware is installed, all the files in the target system will be encrypted.</a:t>
          </a:r>
        </a:p>
      </dsp:txBody>
      <dsp:txXfrm>
        <a:off x="1057183" y="1805"/>
        <a:ext cx="4124416" cy="915310"/>
      </dsp:txXfrm>
    </dsp:sp>
    <dsp:sp modelId="{3422113F-4A34-4182-83A3-F066275BE3CF}">
      <dsp:nvSpPr>
        <dsp:cNvPr id="0" name=""/>
        <dsp:cNvSpPr/>
      </dsp:nvSpPr>
      <dsp:spPr>
        <a:xfrm>
          <a:off x="0" y="1145944"/>
          <a:ext cx="5181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45699-DC97-4773-8299-03101C4D238B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DB545-E63C-40EA-AF24-A203CDC00A7A}">
      <dsp:nvSpPr>
        <dsp:cNvPr id="0" name=""/>
        <dsp:cNvSpPr/>
      </dsp:nvSpPr>
      <dsp:spPr>
        <a:xfrm>
          <a:off x="1057183" y="1145944"/>
          <a:ext cx="4124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AES algorithm is used for encryption.</a:t>
          </a:r>
        </a:p>
      </dsp:txBody>
      <dsp:txXfrm>
        <a:off x="1057183" y="1145944"/>
        <a:ext cx="4124416" cy="915310"/>
      </dsp:txXfrm>
    </dsp:sp>
    <dsp:sp modelId="{BB861892-C755-4C21-824E-F6E6D2417BAE}">
      <dsp:nvSpPr>
        <dsp:cNvPr id="0" name=""/>
        <dsp:cNvSpPr/>
      </dsp:nvSpPr>
      <dsp:spPr>
        <a:xfrm>
          <a:off x="0" y="2290082"/>
          <a:ext cx="5181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3F78F-69E5-42FE-88AD-9005D3F83A19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F99C9-C1DD-491E-BB4F-6245B03A9ED0}">
      <dsp:nvSpPr>
        <dsp:cNvPr id="0" name=""/>
        <dsp:cNvSpPr/>
      </dsp:nvSpPr>
      <dsp:spPr>
        <a:xfrm>
          <a:off x="1057183" y="2290082"/>
          <a:ext cx="4124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Target files: C:\Users\rashm\Desktop\Confidential</a:t>
          </a:r>
        </a:p>
      </dsp:txBody>
      <dsp:txXfrm>
        <a:off x="1057183" y="2290082"/>
        <a:ext cx="4124416" cy="915310"/>
      </dsp:txXfrm>
    </dsp:sp>
    <dsp:sp modelId="{5011F8C0-F95A-497A-BF7C-CD9E85196226}">
      <dsp:nvSpPr>
        <dsp:cNvPr id="0" name=""/>
        <dsp:cNvSpPr/>
      </dsp:nvSpPr>
      <dsp:spPr>
        <a:xfrm>
          <a:off x="0" y="3434221"/>
          <a:ext cx="5181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7292A-08FB-4298-A069-BF7971348429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D6B3A-B3C9-4716-B01A-0799F08799E1}">
      <dsp:nvSpPr>
        <dsp:cNvPr id="0" name=""/>
        <dsp:cNvSpPr/>
      </dsp:nvSpPr>
      <dsp:spPr>
        <a:xfrm>
          <a:off x="1057183" y="3434221"/>
          <a:ext cx="4124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Pyaes tool is used for encrypting.</a:t>
          </a:r>
        </a:p>
      </dsp:txBody>
      <dsp:txXfrm>
        <a:off x="1057183" y="3434221"/>
        <a:ext cx="4124416" cy="915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8D5C5-3778-4C0D-BB8A-9FD2E13D21AE}">
      <dsp:nvSpPr>
        <dsp:cNvPr id="0" name=""/>
        <dsp:cNvSpPr/>
      </dsp:nvSpPr>
      <dsp:spPr>
        <a:xfrm>
          <a:off x="0" y="1805"/>
          <a:ext cx="5181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A53C6-40DC-47F6-A07A-077863975E99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FDDA8-51DC-42BE-8674-BFAE430BD78A}">
      <dsp:nvSpPr>
        <dsp:cNvPr id="0" name=""/>
        <dsp:cNvSpPr/>
      </dsp:nvSpPr>
      <dsp:spPr>
        <a:xfrm>
          <a:off x="1057183" y="1805"/>
          <a:ext cx="4124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Once the ransom is paid, the code is given to decrypt the files in the target system</a:t>
          </a:r>
        </a:p>
      </dsp:txBody>
      <dsp:txXfrm>
        <a:off x="1057183" y="1805"/>
        <a:ext cx="4124416" cy="915310"/>
      </dsp:txXfrm>
    </dsp:sp>
    <dsp:sp modelId="{BB95A113-0674-4466-BE29-EFED1C453C5E}">
      <dsp:nvSpPr>
        <dsp:cNvPr id="0" name=""/>
        <dsp:cNvSpPr/>
      </dsp:nvSpPr>
      <dsp:spPr>
        <a:xfrm>
          <a:off x="0" y="1145944"/>
          <a:ext cx="5181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5293B-63ED-4E94-99C2-CE9F80DAAB34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AD369-290F-4111-BBFB-E34DA7D845C5}">
      <dsp:nvSpPr>
        <dsp:cNvPr id="0" name=""/>
        <dsp:cNvSpPr/>
      </dsp:nvSpPr>
      <dsp:spPr>
        <a:xfrm>
          <a:off x="1057183" y="1145944"/>
          <a:ext cx="4124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AES algorithm is used for decryption.</a:t>
          </a:r>
        </a:p>
      </dsp:txBody>
      <dsp:txXfrm>
        <a:off x="1057183" y="1145944"/>
        <a:ext cx="4124416" cy="915310"/>
      </dsp:txXfrm>
    </dsp:sp>
    <dsp:sp modelId="{BE990666-7D3F-4B65-8308-3AC52D631BB9}">
      <dsp:nvSpPr>
        <dsp:cNvPr id="0" name=""/>
        <dsp:cNvSpPr/>
      </dsp:nvSpPr>
      <dsp:spPr>
        <a:xfrm>
          <a:off x="0" y="2290082"/>
          <a:ext cx="5181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3336D-0E7F-49E2-B58A-414522F4FDC3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A4DEF-A326-4861-A9BF-6EBA127C68CE}">
      <dsp:nvSpPr>
        <dsp:cNvPr id="0" name=""/>
        <dsp:cNvSpPr/>
      </dsp:nvSpPr>
      <dsp:spPr>
        <a:xfrm>
          <a:off x="1057183" y="2290082"/>
          <a:ext cx="4124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Target files: C:\Users\rashm\Desktop\Confidential</a:t>
          </a:r>
        </a:p>
      </dsp:txBody>
      <dsp:txXfrm>
        <a:off x="1057183" y="2290082"/>
        <a:ext cx="4124416" cy="915310"/>
      </dsp:txXfrm>
    </dsp:sp>
    <dsp:sp modelId="{611C69AB-2DE6-4FAB-B938-327CA5BD7AF5}">
      <dsp:nvSpPr>
        <dsp:cNvPr id="0" name=""/>
        <dsp:cNvSpPr/>
      </dsp:nvSpPr>
      <dsp:spPr>
        <a:xfrm>
          <a:off x="0" y="3434221"/>
          <a:ext cx="5181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2B900-5D70-4E97-9B04-23C349A01D77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9F47F-3A24-4DC2-A6C9-C5F9EBB8CDB0}">
      <dsp:nvSpPr>
        <dsp:cNvPr id="0" name=""/>
        <dsp:cNvSpPr/>
      </dsp:nvSpPr>
      <dsp:spPr>
        <a:xfrm>
          <a:off x="1057183" y="3434221"/>
          <a:ext cx="4124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Pyaes tool is used for encrypting.</a:t>
          </a:r>
        </a:p>
      </dsp:txBody>
      <dsp:txXfrm>
        <a:off x="1057183" y="3434221"/>
        <a:ext cx="4124416" cy="915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74718-74F0-4B66-AB2E-2EC1189E07F0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0699E-786D-4497-AF1F-B16591755EE4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D1BF8-290B-4BAE-A648-582CBD889C0F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encryption code is in Python. </a:t>
          </a:r>
        </a:p>
      </dsp:txBody>
      <dsp:txXfrm>
        <a:off x="1057183" y="1805"/>
        <a:ext cx="9458416" cy="915310"/>
      </dsp:txXfrm>
    </dsp:sp>
    <dsp:sp modelId="{24F7CE61-1D5D-487F-B6FC-A3E3C0B10F68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25AB7-E899-4BF8-AA42-DA703440B210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61366-B5EF-4105-8313-C3D2E5A20282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PyInstaller can be used to convert the python code to .exe file.</a:t>
          </a:r>
        </a:p>
      </dsp:txBody>
      <dsp:txXfrm>
        <a:off x="1057183" y="1145944"/>
        <a:ext cx="9458416" cy="915310"/>
      </dsp:txXfrm>
    </dsp:sp>
    <dsp:sp modelId="{B590CBD6-F14D-4CCD-9EC1-74452EC4082C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CB844-8EA2-42B2-B648-A69A46542BFB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9B4AB-FF5D-4C67-87E6-8B590963AD4D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.exe file should be sent to the victim as Phishing.</a:t>
          </a:r>
        </a:p>
      </dsp:txBody>
      <dsp:txXfrm>
        <a:off x="1057183" y="2290082"/>
        <a:ext cx="9458416" cy="915310"/>
      </dsp:txXfrm>
    </dsp:sp>
    <dsp:sp modelId="{BD292927-5C01-44D2-A395-3CDA1D6B683E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4BB6F-93CF-4BE6-BA61-DFC7FE89B424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FA71D-96FE-4E22-8924-7BC0CA82E08B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Phishing is a process of attacker sending malicious programs within emails as legitimate files so the victims can install them.</a:t>
          </a:r>
        </a:p>
      </dsp:txBody>
      <dsp:txXfrm>
        <a:off x="1057183" y="3434221"/>
        <a:ext cx="9458416" cy="915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64E6A-9038-4D8E-8CDE-BDAF96ABE154}">
      <dsp:nvSpPr>
        <dsp:cNvPr id="0" name=""/>
        <dsp:cNvSpPr/>
      </dsp:nvSpPr>
      <dsp:spPr>
        <a:xfrm>
          <a:off x="0" y="0"/>
          <a:ext cx="4145280" cy="957294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an base line File which stores the hash values of each file in the system.</a:t>
          </a:r>
        </a:p>
      </dsp:txBody>
      <dsp:txXfrm>
        <a:off x="28038" y="28038"/>
        <a:ext cx="3031393" cy="901218"/>
      </dsp:txXfrm>
    </dsp:sp>
    <dsp:sp modelId="{4669668E-661C-4C0A-A5DE-77C61104276A}">
      <dsp:nvSpPr>
        <dsp:cNvPr id="0" name=""/>
        <dsp:cNvSpPr/>
      </dsp:nvSpPr>
      <dsp:spPr>
        <a:xfrm>
          <a:off x="347167" y="1131347"/>
          <a:ext cx="41452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Run the program in regular intervals and compare the hash values.</a:t>
          </a:r>
        </a:p>
      </dsp:txBody>
      <dsp:txXfrm>
        <a:off x="375205" y="1159385"/>
        <a:ext cx="3119795" cy="901218"/>
      </dsp:txXfrm>
    </dsp:sp>
    <dsp:sp modelId="{AF04C43B-6D2F-4E3D-BBE6-F488A7CE60C9}">
      <dsp:nvSpPr>
        <dsp:cNvPr id="0" name=""/>
        <dsp:cNvSpPr/>
      </dsp:nvSpPr>
      <dsp:spPr>
        <a:xfrm>
          <a:off x="689152" y="2262695"/>
          <a:ext cx="41452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Write the changes into a integrity log file.</a:t>
          </a:r>
        </a:p>
      </dsp:txBody>
      <dsp:txXfrm>
        <a:off x="717190" y="2290733"/>
        <a:ext cx="3124977" cy="901218"/>
      </dsp:txXfrm>
    </dsp:sp>
    <dsp:sp modelId="{1E173E83-3229-41D4-8C5E-25CC2F41335B}">
      <dsp:nvSpPr>
        <dsp:cNvPr id="0" name=""/>
        <dsp:cNvSpPr/>
      </dsp:nvSpPr>
      <dsp:spPr>
        <a:xfrm>
          <a:off x="1036319" y="3394043"/>
          <a:ext cx="41452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Hashlib is used to creating the hash of the file.</a:t>
          </a:r>
        </a:p>
      </dsp:txBody>
      <dsp:txXfrm>
        <a:off x="1064357" y="3422081"/>
        <a:ext cx="3119795" cy="901218"/>
      </dsp:txXfrm>
    </dsp:sp>
    <dsp:sp modelId="{8D9EEC04-C7F0-41CB-8723-8A882C81F765}">
      <dsp:nvSpPr>
        <dsp:cNvPr id="0" name=""/>
        <dsp:cNvSpPr/>
      </dsp:nvSpPr>
      <dsp:spPr>
        <a:xfrm>
          <a:off x="35230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663042" y="733200"/>
        <a:ext cx="342233" cy="468236"/>
      </dsp:txXfrm>
    </dsp:sp>
    <dsp:sp modelId="{5F489A07-4300-4381-8762-231486DBFE34}">
      <dsp:nvSpPr>
        <dsp:cNvPr id="0" name=""/>
        <dsp:cNvSpPr/>
      </dsp:nvSpPr>
      <dsp:spPr>
        <a:xfrm>
          <a:off x="3870205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010209" y="1864548"/>
        <a:ext cx="342233" cy="468236"/>
      </dsp:txXfrm>
    </dsp:sp>
    <dsp:sp modelId="{FEAEB73A-1D0C-4AAF-92B8-521C12870B76}">
      <dsp:nvSpPr>
        <dsp:cNvPr id="0" name=""/>
        <dsp:cNvSpPr/>
      </dsp:nvSpPr>
      <dsp:spPr>
        <a:xfrm>
          <a:off x="4212191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352195" y="2995896"/>
        <a:ext cx="342233" cy="4682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83738-7EB8-4DF1-ADBA-A7399F31FAB3}">
      <dsp:nvSpPr>
        <dsp:cNvPr id="0" name=""/>
        <dsp:cNvSpPr/>
      </dsp:nvSpPr>
      <dsp:spPr>
        <a:xfrm>
          <a:off x="4554" y="1288773"/>
          <a:ext cx="1361182" cy="1773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 the integrity log in regular intervals to detect abnormal changes.</a:t>
          </a:r>
        </a:p>
      </dsp:txBody>
      <dsp:txXfrm>
        <a:off x="44422" y="1328641"/>
        <a:ext cx="1281446" cy="1694054"/>
      </dsp:txXfrm>
    </dsp:sp>
    <dsp:sp modelId="{E713C15F-3B32-4718-A80C-A0E1FCA3018F}">
      <dsp:nvSpPr>
        <dsp:cNvPr id="0" name=""/>
        <dsp:cNvSpPr/>
      </dsp:nvSpPr>
      <dsp:spPr>
        <a:xfrm>
          <a:off x="1501854" y="2006882"/>
          <a:ext cx="288570" cy="337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501854" y="2074397"/>
        <a:ext cx="201999" cy="202543"/>
      </dsp:txXfrm>
    </dsp:sp>
    <dsp:sp modelId="{D1A283AF-285B-4999-963B-1190168CFAD0}">
      <dsp:nvSpPr>
        <dsp:cNvPr id="0" name=""/>
        <dsp:cNvSpPr/>
      </dsp:nvSpPr>
      <dsp:spPr>
        <a:xfrm>
          <a:off x="1910208" y="1288773"/>
          <a:ext cx="1361182" cy="1773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New files created with .enc, .locked, .crypted.</a:t>
          </a:r>
        </a:p>
      </dsp:txBody>
      <dsp:txXfrm>
        <a:off x="1950076" y="1328641"/>
        <a:ext cx="1281446" cy="1694054"/>
      </dsp:txXfrm>
    </dsp:sp>
    <dsp:sp modelId="{0C3D9861-11AF-4EDC-9F85-5FB8DD6488F3}">
      <dsp:nvSpPr>
        <dsp:cNvPr id="0" name=""/>
        <dsp:cNvSpPr/>
      </dsp:nvSpPr>
      <dsp:spPr>
        <a:xfrm>
          <a:off x="3407509" y="2006882"/>
          <a:ext cx="288570" cy="337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407509" y="2074397"/>
        <a:ext cx="201999" cy="202543"/>
      </dsp:txXfrm>
    </dsp:sp>
    <dsp:sp modelId="{BFFF5F22-1395-4FCC-B208-79436CE5FBBB}">
      <dsp:nvSpPr>
        <dsp:cNvPr id="0" name=""/>
        <dsp:cNvSpPr/>
      </dsp:nvSpPr>
      <dsp:spPr>
        <a:xfrm>
          <a:off x="3815863" y="1288773"/>
          <a:ext cx="1361182" cy="1773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Files include texts such as your files have been encrypted, decrypt, bitcoin.</a:t>
          </a:r>
        </a:p>
      </dsp:txBody>
      <dsp:txXfrm>
        <a:off x="3855731" y="1328641"/>
        <a:ext cx="1281446" cy="16940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00A3B-4A90-474D-8AFB-FBB1F92E59C9}">
      <dsp:nvSpPr>
        <dsp:cNvPr id="0" name=""/>
        <dsp:cNvSpPr/>
      </dsp:nvSpPr>
      <dsp:spPr>
        <a:xfrm>
          <a:off x="0" y="212273"/>
          <a:ext cx="5181600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Once the ransomware is detected, we can take steps such as isolating the system and killing suspicious process.</a:t>
          </a:r>
        </a:p>
      </dsp:txBody>
      <dsp:txXfrm>
        <a:off x="61741" y="274014"/>
        <a:ext cx="5058118" cy="1141288"/>
      </dsp:txXfrm>
    </dsp:sp>
    <dsp:sp modelId="{8290725A-7A58-4DA0-9E6F-C7EDC9292A98}">
      <dsp:nvSpPr>
        <dsp:cNvPr id="0" name=""/>
        <dsp:cNvSpPr/>
      </dsp:nvSpPr>
      <dsp:spPr>
        <a:xfrm>
          <a:off x="0" y="1543284"/>
          <a:ext cx="5181600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Isolate System include turning of the Wifi.</a:t>
          </a:r>
        </a:p>
      </dsp:txBody>
      <dsp:txXfrm>
        <a:off x="61741" y="1605025"/>
        <a:ext cx="5058118" cy="1141288"/>
      </dsp:txXfrm>
    </dsp:sp>
    <dsp:sp modelId="{1B1BB6A4-00BC-48D8-8D2B-F3B2CED102F3}">
      <dsp:nvSpPr>
        <dsp:cNvPr id="0" name=""/>
        <dsp:cNvSpPr/>
      </dsp:nvSpPr>
      <dsp:spPr>
        <a:xfrm>
          <a:off x="0" y="2874294"/>
          <a:ext cx="5181600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Killing Suspicious process include killing process with 10,000,000 bytes writes.</a:t>
          </a:r>
        </a:p>
      </dsp:txBody>
      <dsp:txXfrm>
        <a:off x="61741" y="2936035"/>
        <a:ext cx="5058118" cy="1141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8A1F-B380-D135-486A-8BC83415F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DA4EC-D014-91FA-EDCC-FAE11CC52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5475B-C4DB-46A0-1704-90027A24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085-590E-4BEF-9FD8-80481DD094F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5B99B-CB68-43F4-527A-66E48EC0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0512-B81A-50A5-CD5D-33C2A42C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76DA-4479-4271-BDA9-2362380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9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54A2-B18F-CB4A-FD9F-A5D885A1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32E75-70FD-412F-BF78-3435EFA3F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8CDD-9E1E-2254-DE87-92612916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085-590E-4BEF-9FD8-80481DD094F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3535-D241-6C94-FECE-FDFAF40C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12CE3-523A-B727-8FBC-D2E9D90D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76DA-4479-4271-BDA9-2362380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C7091-CFFF-07AD-177D-04AE5666F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5C523-E169-2A8A-E16A-4510FCEDF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7EAC-AA92-8A2F-8A24-5D4DCBB9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085-590E-4BEF-9FD8-80481DD094F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D59A1-24A2-E3E6-5F41-1F69BB79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F084-3A7E-9C56-0730-91C43854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76DA-4479-4271-BDA9-2362380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2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FF1C-BC96-E9DE-0D67-E62C0813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C9E6-A066-7778-DF24-5BEF5B9E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A7665-284E-3879-F550-B72F2427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085-590E-4BEF-9FD8-80481DD094F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807B1-874A-6B27-6B6F-DE467613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3FF34-4BD7-1BD5-A483-86393F22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76DA-4479-4271-BDA9-2362380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0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A5FE-85DB-18A6-302B-1D527E84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29F3D-CF6A-3872-9853-2A556CCC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975C4-124C-535E-0A38-DF1D668A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085-590E-4BEF-9FD8-80481DD094F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C069D-8F37-169B-ADC0-2C6A193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A2D6B-BC87-F295-D60F-10023162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76DA-4479-4271-BDA9-2362380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3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143C-AD4D-0F5B-6812-CABBFEAD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7F8BF-8143-F636-E73A-BB23CF395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5E83E-5888-D5A2-815C-A2BCDA52D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F9549-8880-C9E9-C1EE-F9B80EE6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085-590E-4BEF-9FD8-80481DD094F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91C4-1CB9-C092-EF09-D369DB93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C31C2-C4F0-D09E-151D-87F81DD6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76DA-4479-4271-BDA9-2362380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0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B93F-04EE-E392-A166-08E3D617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A4674-CD78-4BBD-C6AF-A512352F7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7B0CB-5516-FE65-09FA-0E7782F06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0B266-6D86-8243-CE0B-F11040A4A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DF4AE-A566-9FF3-AECD-F7F185B28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55E7C-599A-B223-5D25-6D877A6B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085-590E-4BEF-9FD8-80481DD094F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BA4EE-3ED6-50DE-F203-49C7FF7D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CDD58-34F5-6C8C-BF9A-B12EA885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76DA-4479-4271-BDA9-2362380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68F0-9BC0-333E-0E0E-7636B6C1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00A09-B8C6-A1D2-05EA-86661976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085-590E-4BEF-9FD8-80481DD094F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B91DB-8577-376E-4C3B-C198483B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39ADF-B1F9-CF7D-D485-24207FCD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76DA-4479-4271-BDA9-2362380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E9102-0C64-8DCA-E7A7-7F69200C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085-590E-4BEF-9FD8-80481DD094F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6526C-47AC-65CA-8E92-2804CB83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332A6-12A4-1F10-888D-8F0677CA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76DA-4479-4271-BDA9-2362380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6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7125-38A4-E63C-2E83-A6E587CE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958D-C68B-CBDC-39A9-6FCA76E00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EE90A-4B56-9523-7E10-F0B4589D7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4A95B-1E04-9F0D-C2BF-1D5AA151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085-590E-4BEF-9FD8-80481DD094F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F4064-F6E1-C63C-A5EA-620D8B2B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5EE6A-FA46-872B-144F-EBA4B181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76DA-4479-4271-BDA9-2362380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8591-C9F7-1858-7431-E3114DB9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407BC-C3AA-2942-F5D8-A5590390D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55C1D-6B06-3AE5-68DA-091DD001E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705CE-DBA7-F05D-A5F9-550D66E2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085-590E-4BEF-9FD8-80481DD094F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4A4BD-0882-CBE7-366E-FCE63FCB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9F7B4-F670-AC7A-E4C8-D98649E6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76DA-4479-4271-BDA9-2362380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6037F-9FFF-3CB0-7714-A4D4BD46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1CFF7-169C-C479-1EDF-49556B1F9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F1D9-6620-8894-1496-793E18071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82085-590E-4BEF-9FD8-80481DD094FE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5030-82C6-EED5-1D3A-57AEE5EFA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7477E-7E76-B5C8-2BF1-4BDE9AB2D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276DA-4479-4271-BDA9-2362380B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30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4A09C-4CEA-18ED-C2D1-A9A90CED2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2359742"/>
            <a:ext cx="4805996" cy="320520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Ransomware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7563D-BBE2-FA89-BA1F-B83BC602B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2528081"/>
          </a:xfrm>
        </p:spPr>
        <p:txBody>
          <a:bodyPr anchor="b">
            <a:normAutofit/>
          </a:bodyPr>
          <a:lstStyle/>
          <a:p>
            <a:pPr marL="0" marR="0" algn="l">
              <a:spcAft>
                <a:spcPts val="800"/>
              </a:spcAft>
              <a:buNone/>
            </a:pPr>
            <a:endParaRPr lang="en-US" sz="20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Group#8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Rashmika Adusumilli – 11770425 </a:t>
            </a:r>
            <a:b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</a:b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Esther Eze - 11886695 </a:t>
            </a:r>
            <a:endParaRPr lang="en-US" sz="2000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Mounika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Chavagani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– 11737704 </a:t>
            </a:r>
            <a:b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</a:br>
            <a:r>
              <a:rPr lang="en-US" sz="20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Sai Teja Uppu – 11691244</a:t>
            </a:r>
            <a:endParaRPr lang="en-US" sz="2000" dirty="0">
              <a:solidFill>
                <a:schemeClr val="tx2"/>
              </a:solidFill>
            </a:endParaRPr>
          </a:p>
          <a:p>
            <a:pPr algn="l"/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8" name="Graphic 17" descr="Lock">
            <a:extLst>
              <a:ext uri="{FF2B5EF4-FFF2-40B4-BE49-F238E27FC236}">
                <a16:creationId xmlns:a16="http://schemas.microsoft.com/office/drawing/2014/main" id="{AC6CAB39-4F09-1A1F-C581-54E804AB8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21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172F-3E80-8DCF-3AF4-3FB7E053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383CE07-456B-08AF-E4A9-7486E2C12D4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65EA4F-C071-B2C0-FD3F-69ED0BE60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172200" y="2951202"/>
            <a:ext cx="5181600" cy="2100183"/>
          </a:xfrm>
        </p:spPr>
      </p:pic>
    </p:spTree>
    <p:extLst>
      <p:ext uri="{BB962C8B-B14F-4D97-AF65-F5344CB8AC3E}">
        <p14:creationId xmlns:p14="http://schemas.microsoft.com/office/powerpoint/2010/main" val="360234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0835-4B57-3EBE-1897-C91799C0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used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CAF978-196B-A135-7820-A3F6D59D06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86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F03B-3A33-BC7E-38B2-32E89ECD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BEB428-500A-EEC3-D9E0-76FDA7BD9E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4857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D3D76-F664-89B4-2DDF-8C46696F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Conclusion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9C28CF10-E33A-5492-D5E3-89649ED28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D017E40-D885-3616-8654-2754CD24D2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823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546DB-E17F-43D1-FDD6-419B4E41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3037840"/>
            <a:ext cx="4805996" cy="2527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473E2386-1B39-AAA9-71DE-BF492424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105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5357E-4445-B0B0-E8FD-8C30A9AF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1F3B82-C293-B7B9-E755-09F71A8EB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350129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56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1617-F557-D8D4-25DA-4493A168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Ransomware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A17078-F845-5ED9-0582-0B306F1C79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81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FCC8-C5EB-9CE3-5D69-25D0D43B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9DEDD2B-602B-7B3A-C2C9-D9E6B17E43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675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27DB-EF55-29AD-178E-80B3DA85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</a:t>
            </a: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AFA559D-7D25-E099-C4D8-73B3E9F5721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4440C1-DF53-1F64-9EDE-36939DC734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172200" y="2675294"/>
            <a:ext cx="5181600" cy="2651999"/>
          </a:xfrm>
        </p:spPr>
      </p:pic>
    </p:spTree>
    <p:extLst>
      <p:ext uri="{BB962C8B-B14F-4D97-AF65-F5344CB8AC3E}">
        <p14:creationId xmlns:p14="http://schemas.microsoft.com/office/powerpoint/2010/main" val="157770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6F88-62CF-EFCC-10D2-EE6F313B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818C20FC-7D66-4DB3-78E4-4878BB5E8EF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CCEF1B-7C91-E8A0-BCF9-46D579621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172200" y="2770088"/>
            <a:ext cx="5181600" cy="2462412"/>
          </a:xfrm>
        </p:spPr>
      </p:pic>
    </p:spTree>
    <p:extLst>
      <p:ext uri="{BB962C8B-B14F-4D97-AF65-F5344CB8AC3E}">
        <p14:creationId xmlns:p14="http://schemas.microsoft.com/office/powerpoint/2010/main" val="384265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53D6-60BF-7E4A-0E78-B882A707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7415634-674A-DA66-CD7B-0C5B4E035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2000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237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E812-F7E9-1B2D-9017-0B1BB6CB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</a:t>
            </a:r>
            <a:endParaRPr lang="en-US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612A848-3B99-B94D-0D07-6C6612F90E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10776571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17E06C-3EB2-6DE8-3761-69808624D8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172200" y="2857888"/>
            <a:ext cx="5181600" cy="2286812"/>
          </a:xfrm>
        </p:spPr>
      </p:pic>
    </p:spTree>
    <p:extLst>
      <p:ext uri="{BB962C8B-B14F-4D97-AF65-F5344CB8AC3E}">
        <p14:creationId xmlns:p14="http://schemas.microsoft.com/office/powerpoint/2010/main" val="3152597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963A-D946-175C-B644-2F6FE011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50CEC625-EF49-73CC-7F77-5786FDA2613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13988F-87F4-3B31-DD1E-E5C640584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172200" y="2891447"/>
            <a:ext cx="5181600" cy="2219694"/>
          </a:xfrm>
        </p:spPr>
      </p:pic>
    </p:spTree>
    <p:extLst>
      <p:ext uri="{BB962C8B-B14F-4D97-AF65-F5344CB8AC3E}">
        <p14:creationId xmlns:p14="http://schemas.microsoft.com/office/powerpoint/2010/main" val="75424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797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Times New Roman</vt:lpstr>
      <vt:lpstr>Office Theme</vt:lpstr>
      <vt:lpstr>Ransomware</vt:lpstr>
      <vt:lpstr>Agenda</vt:lpstr>
      <vt:lpstr>Ransomware </vt:lpstr>
      <vt:lpstr>Related Works</vt:lpstr>
      <vt:lpstr>Encryption</vt:lpstr>
      <vt:lpstr>Decryption</vt:lpstr>
      <vt:lpstr>Infection</vt:lpstr>
      <vt:lpstr>Monitoring</vt:lpstr>
      <vt:lpstr>Detection</vt:lpstr>
      <vt:lpstr>Mitigation</vt:lpstr>
      <vt:lpstr>Tools used</vt:lpstr>
      <vt:lpstr>References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Rashmika Adusumilli</dc:creator>
  <cp:lastModifiedBy>Rashmika Adusumilli</cp:lastModifiedBy>
  <cp:revision>4</cp:revision>
  <dcterms:created xsi:type="dcterms:W3CDTF">2025-05-03T05:55:07Z</dcterms:created>
  <dcterms:modified xsi:type="dcterms:W3CDTF">2025-05-04T02:08:36Z</dcterms:modified>
</cp:coreProperties>
</file>