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2"/>
  </p:notesMasterIdLst>
  <p:sldIdLst>
    <p:sldId id="257" r:id="rId2"/>
    <p:sldId id="260" r:id="rId3"/>
    <p:sldId id="271" r:id="rId4"/>
    <p:sldId id="267" r:id="rId5"/>
    <p:sldId id="261" r:id="rId6"/>
    <p:sldId id="259" r:id="rId7"/>
    <p:sldId id="268" r:id="rId8"/>
    <p:sldId id="258" r:id="rId9"/>
    <p:sldId id="25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2B88A-56EF-4A6D-B672-CDE6602153A9}">
          <p14:sldIdLst>
            <p14:sldId id="257"/>
            <p14:sldId id="260"/>
            <p14:sldId id="271"/>
            <p14:sldId id="267"/>
            <p14:sldId id="261"/>
            <p14:sldId id="259"/>
            <p14:sldId id="268"/>
            <p14:sldId id="258"/>
            <p14:sldId id="256"/>
          </p14:sldIdLst>
        </p14:section>
        <p14:section name="Untitled Section" id="{C63A4109-D0E8-4A0F-A422-1DDC92085D4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 dirty="0"/>
            <a:t>Regain their market share in the luxury/business hotels category.</a:t>
          </a:r>
          <a:endParaRPr lang="en-US" dirty="0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 dirty="0"/>
            <a:t>Understanding the revenue trend by week/month/day</a:t>
          </a:r>
          <a:endParaRPr lang="en-US" dirty="0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 dirty="0"/>
            <a:t>To get insights where business is failing and what are the best solution to tackle them</a:t>
          </a:r>
          <a:endParaRPr lang="en-US" dirty="0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17"/>
          <a:ext cx="8824913" cy="975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127103" y="417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Regain their market share in the luxury/business hotels category.</a:t>
          </a:r>
          <a:endParaRPr lang="en-US" sz="2500" kern="1200" dirty="0"/>
        </a:p>
      </dsp:txBody>
      <dsp:txXfrm>
        <a:off x="1127103" y="417"/>
        <a:ext cx="7697809" cy="975847"/>
      </dsp:txXfrm>
    </dsp:sp>
    <dsp:sp modelId="{3277C98F-1612-4699-8E16-4D52CD2CFEFB}">
      <dsp:nvSpPr>
        <dsp:cNvPr id="0" name=""/>
        <dsp:cNvSpPr/>
      </dsp:nvSpPr>
      <dsp:spPr>
        <a:xfrm>
          <a:off x="0" y="1220226"/>
          <a:ext cx="8824913" cy="975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295193" y="1439791"/>
          <a:ext cx="536716" cy="53671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127103" y="1220226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Understanding the revenue trend by week/month/day</a:t>
          </a:r>
          <a:endParaRPr lang="en-US" sz="2500" kern="1200" dirty="0"/>
        </a:p>
      </dsp:txBody>
      <dsp:txXfrm>
        <a:off x="1127103" y="1220226"/>
        <a:ext cx="7697809" cy="975847"/>
      </dsp:txXfrm>
    </dsp:sp>
    <dsp:sp modelId="{8F0C5735-0B09-4F0A-94AA-E51F04363D8A}">
      <dsp:nvSpPr>
        <dsp:cNvPr id="0" name=""/>
        <dsp:cNvSpPr/>
      </dsp:nvSpPr>
      <dsp:spPr>
        <a:xfrm>
          <a:off x="0" y="2440035"/>
          <a:ext cx="8824913" cy="975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127103" y="2440035"/>
          <a:ext cx="769780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To get insights where business is failing and what are the best solution to tackle them</a:t>
          </a:r>
          <a:endParaRPr lang="en-US" sz="2500" kern="1200" dirty="0"/>
        </a:p>
      </dsp:txBody>
      <dsp:txXfrm>
        <a:off x="1127103" y="2440035"/>
        <a:ext cx="7697809" cy="97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ABD3-209F-48EB-B464-40264037BBA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E9AFC-B4D0-41C4-9741-9636DAC8D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8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E9AFC-B4D0-41C4-9741-9636DAC8D8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1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1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0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3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50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8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4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6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vypro.com/project/atliqgrandshospitality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76" y="-258507"/>
            <a:ext cx="10420139" cy="42311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i="1" dirty="0">
                <a:latin typeface="Berlin Sans FB Demi" panose="020E0802020502020306" pitchFamily="34" charset="0"/>
              </a:rPr>
              <a:t>ATLIQ GRANDS HOSPITALITY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4009" y="1990189"/>
            <a:ext cx="3150972" cy="486781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1" dirty="0">
                <a:solidFill>
                  <a:schemeClr val="accent1"/>
                </a:solidFill>
                <a:latin typeface="Berlin Sans FB" panose="020E0602020502020306" pitchFamily="34" charset="0"/>
              </a:rPr>
              <a:t>Presented By</a:t>
            </a:r>
          </a:p>
          <a:p>
            <a:r>
              <a:rPr lang="en-US" sz="2800" i="1" dirty="0">
                <a:solidFill>
                  <a:schemeClr val="accent1"/>
                </a:solidFill>
                <a:latin typeface="Berlin Sans FB" panose="020E0602020502020306" pitchFamily="34" charset="0"/>
              </a:rPr>
              <a:t>         SAITHARUN K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65AE-4788-40C1-BD4A-BF1EF3A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Berlin Sans FB Demi" panose="020E0802020502020306" pitchFamily="34" charset="0"/>
              </a:rPr>
              <a:t>MY PORTFOLIO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CB822-ED02-429C-81B2-20038366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Want to see my </a:t>
            </a:r>
            <a:r>
              <a:rPr lang="en-IN"/>
              <a:t>full interactive Dashboard, </a:t>
            </a:r>
            <a:r>
              <a:rPr lang="en-IN" dirty="0"/>
              <a:t>Here it is  </a:t>
            </a:r>
            <a:r>
              <a:rPr lang="en-IN" dirty="0">
                <a:hlinkClick r:id="rId2"/>
              </a:rPr>
              <a:t>https://www.novypro.com/project/atliqgrandshospitalityanalysis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My GITHUB Profile,</a:t>
            </a:r>
          </a:p>
          <a:p>
            <a:pPr marL="0" indent="0">
              <a:buNone/>
            </a:pPr>
            <a:r>
              <a:rPr lang="en-IN" dirty="0"/>
              <a:t>https://github.com/SAITHARUN413/AtliQ_Hospitality_Analysis-Power-BI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87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erlin Sans FB" panose="020E0602020502020306" pitchFamily="34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11071B-429F-4D12-A3F6-04E9FD2D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35" y="2608709"/>
            <a:ext cx="8825659" cy="3416300"/>
          </a:xfrm>
        </p:spPr>
        <p:txBody>
          <a:bodyPr>
            <a:normAutofit fontScale="47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4200" i="0" dirty="0" err="1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AtliQ</a:t>
            </a:r>
            <a:r>
              <a:rPr lang="en-US" sz="420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 Grands owns multiple five-star hotels across India. They have been in the hospitality industry for the past 20 years. Due to strategic </a:t>
            </a:r>
            <a:r>
              <a:rPr lang="en-US" sz="4200" i="0" dirty="0" err="1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movesfrom</a:t>
            </a:r>
            <a:r>
              <a:rPr lang="en-US" sz="420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 other competitors and ineffective decision-making management, </a:t>
            </a:r>
            <a:r>
              <a:rPr lang="en-US" sz="4200" i="0" dirty="0" err="1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AtliQ</a:t>
            </a:r>
            <a:r>
              <a:rPr lang="en-US" sz="420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 Grands are losing its market share and revenue in the luxury/business hotels category.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As a strategic move, the managing director of </a:t>
            </a:r>
            <a:r>
              <a:rPr lang="en-US" sz="4200" i="0" dirty="0" err="1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AtliQ</a:t>
            </a:r>
            <a:r>
              <a:rPr lang="en-US" sz="420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  <a:cs typeface="Segoe UI Semibold" panose="020B0702040204020203" pitchFamily="34" charset="0"/>
              </a:rPr>
              <a:t> Grand wanted to incorporate “Business and Data Intelligence” to regain their market share and revenue. However, they do not have an in-house data analytics team to provide them with these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Their revenue management team had decided to hire a 3rd party service provider to provide them with insights from their historical data.</a:t>
            </a:r>
          </a:p>
          <a:p>
            <a:pPr marL="0" indent="0">
              <a:buNone/>
            </a:pPr>
            <a:br>
              <a:rPr lang="en-US" sz="42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6F97-41ED-4B97-93C2-970C7D08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TASK TO BE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18B8-27EF-4143-A5DB-552FD60E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52291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br>
              <a:rPr lang="en-US" b="0" i="0" dirty="0">
                <a:solidFill>
                  <a:srgbClr val="131022"/>
                </a:solidFill>
                <a:effectLst/>
                <a:latin typeface="manrope"/>
              </a:rPr>
            </a:br>
            <a:br>
              <a:rPr lang="en-US" b="0" i="0" dirty="0">
                <a:solidFill>
                  <a:srgbClr val="131022"/>
                </a:solidFill>
                <a:effectLst/>
                <a:latin typeface="manrope"/>
              </a:rPr>
            </a:br>
            <a:r>
              <a:rPr lang="en-US" sz="2000" b="1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Task:</a:t>
            </a:r>
            <a: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  </a:t>
            </a:r>
            <a:b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</a:br>
            <a:b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</a:br>
            <a: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You are a data analyst who has been provided with sample data and a mock-up dashboard to work on the following task. You can download all relevant documents from the download section.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Create the metrics according to the metric list.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Create a dashboard according to the mock-up provided by stakeholders.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131022"/>
                </a:solidFill>
                <a:effectLst/>
                <a:latin typeface="Berlin Sans FB" panose="020E0602020502020306" pitchFamily="34" charset="0"/>
              </a:rPr>
              <a:t>Create relevant insights that are not provided in the metric list/mock-up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2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00181" y="1358318"/>
            <a:ext cx="359595" cy="65754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49" y="1383056"/>
            <a:ext cx="359595" cy="65754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839549" y="1426947"/>
            <a:ext cx="189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99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967032" y="548371"/>
            <a:ext cx="4017195" cy="7298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50511" y="2734510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Bay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Blu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City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Exotica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Grands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Palace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657286" y="2196411"/>
            <a:ext cx="149752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Bay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Blu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City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Exotica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Grands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34676" y="2095927"/>
            <a:ext cx="148790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Bay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Blu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City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Grands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69106" y="2696092"/>
            <a:ext cx="149752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Bay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Blu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City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Exotica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Grands</a:t>
            </a:r>
          </a:p>
          <a:p>
            <a:pPr algn="ctr"/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2200858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AtliQ</a:t>
            </a:r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</a:rPr>
              <a:t>Dataset contains 5 excel files.</a:t>
            </a:r>
          </a:p>
          <a:p>
            <a:pPr lvl="1"/>
            <a:r>
              <a:rPr lang="en-IN" sz="1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Dim_date</a:t>
            </a:r>
            <a:endParaRPr lang="en-IN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IN" sz="1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Dim_hotels</a:t>
            </a:r>
            <a:endParaRPr lang="en-IN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IN" sz="1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Dim_rooms</a:t>
            </a:r>
            <a:endParaRPr lang="en-IN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IN" sz="1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Fact_aggregated_bookings</a:t>
            </a:r>
            <a:endParaRPr lang="en-IN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1"/>
            <a:r>
              <a:rPr lang="en-IN" sz="18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Fact_bookings</a:t>
            </a:r>
            <a:endParaRPr lang="en-IN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3668"/>
            <a:ext cx="10353762" cy="970450"/>
          </a:xfrm>
        </p:spPr>
        <p:txBody>
          <a:bodyPr/>
          <a:lstStyle/>
          <a:p>
            <a:r>
              <a:rPr lang="en-IN" b="1" i="1" dirty="0">
                <a:latin typeface="Berlin Sans FB Demi" panose="020E0802020502020306" pitchFamily="34" charset="0"/>
                <a:cs typeface="Arial" panose="020B0604020202020204" pitchFamily="34" charset="0"/>
              </a:rPr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5" y="1296236"/>
            <a:ext cx="9586128" cy="4752871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EXPECTED OUTCOME AFTER THIS ANALYSIS 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54667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55" y="679149"/>
            <a:ext cx="10353762" cy="97045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erlin Sans FB" panose="020E0602020502020306" pitchFamily="34" charset="0"/>
              </a:rPr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410" y="2321169"/>
            <a:ext cx="5536961" cy="4250453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flipV="1">
            <a:off x="0" y="6858000"/>
            <a:ext cx="8824913" cy="809625"/>
          </a:xfrm>
        </p:spPr>
        <p:txBody>
          <a:bodyPr>
            <a:normAutofit fontScale="90000"/>
          </a:bodyPr>
          <a:lstStyle/>
          <a:p>
            <a:br>
              <a:rPr lang="en-US" sz="1800" b="0" i="0" dirty="0">
                <a:solidFill>
                  <a:srgbClr val="131022"/>
                </a:solidFill>
                <a:effectLst/>
                <a:latin typeface="manrope"/>
              </a:rPr>
            </a:br>
            <a:br>
              <a:rPr lang="en-US" b="0" i="0" dirty="0">
                <a:solidFill>
                  <a:srgbClr val="131022"/>
                </a:solidFill>
                <a:effectLst/>
                <a:latin typeface="manrope"/>
              </a:rPr>
            </a:br>
            <a:br>
              <a:rPr lang="en-US" sz="1200" dirty="0"/>
            </a:b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260F7-A6D8-45BE-97BE-FE93F725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99" y="859584"/>
            <a:ext cx="11264202" cy="57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450</TotalTime>
  <Words>401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Berlin Sans FB</vt:lpstr>
      <vt:lpstr>Berlin Sans FB Demi</vt:lpstr>
      <vt:lpstr>Calibri</vt:lpstr>
      <vt:lpstr>Century Gothic</vt:lpstr>
      <vt:lpstr>manrope</vt:lpstr>
      <vt:lpstr>Wingdings</vt:lpstr>
      <vt:lpstr>Wingdings 3</vt:lpstr>
      <vt:lpstr>Ion Boardroom</vt:lpstr>
      <vt:lpstr>ATLIQ GRANDS HOSPITALITY ANALYSIS</vt:lpstr>
      <vt:lpstr>INTRODUCTION</vt:lpstr>
      <vt:lpstr>TASK TO BE ANALYSIS</vt:lpstr>
      <vt:lpstr>PowerPoint Presentation</vt:lpstr>
      <vt:lpstr>Dataset Details</vt:lpstr>
      <vt:lpstr>Mock-up Dashboard  </vt:lpstr>
      <vt:lpstr>EXPECTED OUTCOME AFTER THIS ANALYSIS ?</vt:lpstr>
      <vt:lpstr>Data Model</vt:lpstr>
      <vt:lpstr>   </vt:lpstr>
      <vt:lpstr>MY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Saitharun Mech</cp:lastModifiedBy>
  <cp:revision>14</cp:revision>
  <dcterms:created xsi:type="dcterms:W3CDTF">2022-09-16T13:01:48Z</dcterms:created>
  <dcterms:modified xsi:type="dcterms:W3CDTF">2023-03-29T19:47:15Z</dcterms:modified>
</cp:coreProperties>
</file>