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29047"/>
            <a:ext cx="9982200" cy="141097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NAME: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J</a:t>
            </a:r>
            <a:r>
              <a:rPr altLang="en-IN" b="1" dirty="0" sz="2400" lang="en-US"/>
              <a:t>I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H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K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MAR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S</a:t>
            </a:r>
            <a:endParaRPr b="1" dirty="0" sz="2400" lang="en-US"/>
          </a:p>
          <a:p>
            <a:r>
              <a:rPr b="1" dirty="0" sz="2400" lang="en-US"/>
              <a:t>REGISTER NO:  2213111036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0</a:t>
            </a:r>
            <a:r>
              <a:rPr altLang="en-IN" b="1" dirty="0" sz="2400" lang="en-US"/>
              <a:t>5</a:t>
            </a:r>
            <a:endParaRPr b="1" dirty="0" sz="2400" lang="en-US"/>
          </a:p>
          <a:p>
            <a:r>
              <a:rPr b="1" dirty="0" sz="2400" lang="en-US"/>
              <a:t>NM ID</a:t>
            </a:r>
            <a:r>
              <a:rPr b="1" sz="2400" lang="en-US"/>
              <a:t>: </a:t>
            </a:r>
            <a:r>
              <a:rPr altLang="en-IN" b="1" sz="2400" lang="en-US"/>
              <a:t>76CC2B31AEFA94FADFD473DD341FD63C</a:t>
            </a:r>
            <a:endParaRPr b="1" dirty="0" sz="2400" lang="en-US"/>
          </a:p>
          <a:p>
            <a:r>
              <a:rPr b="1" dirty="0" sz="2400" lang="en-US"/>
              <a:t>DEPARTMENT: B.COM (GENERAL).</a:t>
            </a:r>
            <a:endParaRPr b="1" dirty="0" sz="2400" lang="en-US"/>
          </a:p>
          <a:p>
            <a:r>
              <a:rPr b="1" dirty="0" sz="2400" lang="en-US"/>
              <a:t>COLLEGE: GOVERNMENT ARTS COLLEGE NANDANAM.</a:t>
            </a:r>
            <a:endParaRPr b="1" dirty="0" sz="2400" lang="en-US"/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13015"/>
            <a:ext cx="235712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194690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526351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331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609218"/>
            <a:ext cx="501459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2024-03-29T04:07:22Z</dcterms:created>
  <dcterms:modified xsi:type="dcterms:W3CDTF">2024-09-06T05:09:50Z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d181d637dac24118afac081f419d7a4c</vt:lpwstr>
  </property>
</Properties>
</file>