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8/29/2024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8/29/2024</a:t>
            </a:fld>
            <a:endParaRPr lang="en-US"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D8BD707-D9CF-40AE-B4C6-C98DA3205C09}" type="datetimeFigureOut">
              <a:rPr lang="en-US" smtClean="0"/>
              <a:pPr/>
              <a:t>8/29/2024</a:t>
            </a:fld>
            <a:endParaRPr lang="en-US"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8/29/2024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8/29/2024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81092" y="128586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INAGANTI SAIVINOD</a:t>
            </a:r>
            <a:endParaRPr lang="en-US" sz="2400" dirty="0" smtClean="0"/>
          </a:p>
          <a:p>
            <a:r>
              <a:rPr lang="en-US" sz="2400" dirty="0" smtClean="0"/>
              <a:t>REGISTER NO: 2213111036131</a:t>
            </a:r>
          </a:p>
          <a:p>
            <a:r>
              <a:rPr lang="en-US" sz="2400" dirty="0" smtClean="0"/>
              <a:t>DEPARTMENT: B.COM ( GENERAL )</a:t>
            </a:r>
            <a:endParaRPr lang="en-US" sz="2400" dirty="0"/>
          </a:p>
          <a:p>
            <a:r>
              <a:rPr lang="en-US" sz="2400" dirty="0" smtClean="0"/>
              <a:t>COLLEGE :GOVERNMENT ARTS COLLEGE NANDANAM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268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788" y="-24"/>
            <a:ext cx="4748212" cy="6858024"/>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00B050">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FFFF00">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21" name="object 21"/>
          <p:cNvSpPr txBox="1">
            <a:spLocks noGrp="1"/>
          </p:cNvSpPr>
          <p:nvPr>
            <p:ph type="title"/>
          </p:nvPr>
        </p:nvSpPr>
        <p:spPr>
          <a:xfrm>
            <a:off x="739774" y="445388"/>
            <a:ext cx="3141648" cy="644407"/>
          </a:xfrm>
          <a:prstGeom prst="rect">
            <a:avLst/>
          </a:prstGeom>
        </p:spPr>
        <p:txBody>
          <a:bodyPr vert="horz" wrap="square" lIns="0" tIns="13335" rIns="0" bIns="0" rtlCol="0">
            <a:spAutoFit/>
          </a:bodyPr>
          <a:lstStyle/>
          <a:p>
            <a:pPr marL="12700">
              <a:lnSpc>
                <a:spcPct val="100000"/>
              </a:lnSpc>
              <a:spcBef>
                <a:spcPts val="105"/>
              </a:spcBef>
            </a:pPr>
            <a:r>
              <a:rPr lang="en-IN"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MODELLING</a:t>
            </a:r>
            <a:endParaRPr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24100" y="1285860"/>
            <a:ext cx="5229267" cy="4832092"/>
          </a:xfrm>
          <a:prstGeom prst="rect">
            <a:avLst/>
          </a:prstGeom>
          <a:noFill/>
        </p:spPr>
        <p:txBody>
          <a:bodyPr wrap="square" rtlCol="0">
            <a:spAutoFit/>
          </a:bodyPr>
          <a:lstStyle/>
          <a:p>
            <a:r>
              <a:rPr lang="en-IN" sz="2800" dirty="0" smtClean="0">
                <a:solidFill>
                  <a:schemeClr val="bg1"/>
                </a:solidFill>
                <a:latin typeface="Times New Roman" panose="02020603050405020304" pitchFamily="18" charset="0"/>
                <a:cs typeface="Times New Roman" panose="02020603050405020304" pitchFamily="18" charset="0"/>
              </a:rPr>
              <a:t>a.Collection of data from </a:t>
            </a:r>
            <a:r>
              <a:rPr lang="en-IN" sz="2800" dirty="0" smtClean="0">
                <a:solidFill>
                  <a:schemeClr val="bg1"/>
                </a:solidFill>
                <a:latin typeface="Times New Roman" panose="02020603050405020304" pitchFamily="18" charset="0"/>
                <a:cs typeface="Times New Roman" panose="02020603050405020304" pitchFamily="18" charset="0"/>
              </a:rPr>
              <a:t>kaggle</a:t>
            </a:r>
            <a:endParaRPr lang="en-IN" sz="2800" dirty="0" smtClean="0">
              <a:solidFill>
                <a:schemeClr val="bg1"/>
              </a:solidFill>
              <a:latin typeface="Times New Roman" panose="02020603050405020304" pitchFamily="18" charset="0"/>
              <a:cs typeface="Times New Roman" panose="02020603050405020304" pitchFamily="18" charset="0"/>
            </a:endParaRPr>
          </a:p>
          <a:p>
            <a:r>
              <a:rPr lang="en-IN" sz="2800" dirty="0" smtClean="0">
                <a:solidFill>
                  <a:schemeClr val="bg1"/>
                </a:solidFill>
                <a:latin typeface="Times New Roman" panose="02020603050405020304" pitchFamily="18" charset="0"/>
                <a:cs typeface="Times New Roman" panose="02020603050405020304" pitchFamily="18" charset="0"/>
              </a:rPr>
              <a:t>b. Cleaning unwanted data</a:t>
            </a:r>
          </a:p>
          <a:p>
            <a:r>
              <a:rPr lang="en-IN" sz="2800" dirty="0" smtClean="0">
                <a:solidFill>
                  <a:schemeClr val="bg1"/>
                </a:solidFill>
                <a:latin typeface="Times New Roman" panose="02020603050405020304" pitchFamily="18" charset="0"/>
                <a:cs typeface="Times New Roman" panose="02020603050405020304" pitchFamily="18" charset="0"/>
              </a:rPr>
              <a:t>c. Selection of data</a:t>
            </a:r>
          </a:p>
          <a:p>
            <a:r>
              <a:rPr lang="en-IN" sz="2800" dirty="0" smtClean="0">
                <a:solidFill>
                  <a:schemeClr val="bg1"/>
                </a:solidFill>
                <a:latin typeface="Times New Roman" panose="02020603050405020304" pitchFamily="18" charset="0"/>
                <a:cs typeface="Times New Roman" panose="02020603050405020304" pitchFamily="18" charset="0"/>
              </a:rPr>
              <a:t>d. Selection of analysis. ( gender and department analysis )</a:t>
            </a:r>
          </a:p>
          <a:p>
            <a:r>
              <a:rPr lang="en-IN" sz="2800" dirty="0" smtClean="0">
                <a:solidFill>
                  <a:schemeClr val="bg1"/>
                </a:solidFill>
                <a:latin typeface="Times New Roman" panose="02020603050405020304" pitchFamily="18" charset="0"/>
                <a:cs typeface="Times New Roman" panose="02020603050405020304" pitchFamily="18" charset="0"/>
              </a:rPr>
              <a:t>e. Use of various techniques from excel ( conditional formatting, sorting , filtering , table, pivot table, pivot charts , slicers etc,..</a:t>
            </a:r>
          </a:p>
          <a:p>
            <a:r>
              <a:rPr lang="en-IN" sz="2800" dirty="0" smtClean="0">
                <a:solidFill>
                  <a:schemeClr val="bg1"/>
                </a:solidFill>
                <a:latin typeface="Times New Roman" panose="02020603050405020304" pitchFamily="18" charset="0"/>
                <a:cs typeface="Times New Roman" panose="02020603050405020304" pitchFamily="18" charset="0"/>
              </a:rPr>
              <a:t>f. Finding the results</a:t>
            </a:r>
          </a:p>
          <a:p>
            <a:r>
              <a:rPr lang="en-IN" sz="2800" dirty="0" smtClean="0">
                <a:solidFill>
                  <a:schemeClr val="bg1"/>
                </a:solidFill>
                <a:latin typeface="Times New Roman" panose="02020603050405020304" pitchFamily="18" charset="0"/>
                <a:cs typeface="Times New Roman" panose="02020603050405020304" pitchFamily="18" charset="0"/>
              </a:rPr>
              <a:t>g. Using the charts and graphs.</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3" name="TextBox 12"/>
          <p:cNvSpPr txBox="1"/>
          <p:nvPr/>
        </p:nvSpPr>
        <p:spPr>
          <a:xfrm>
            <a:off x="738150" y="1714488"/>
            <a:ext cx="8286808" cy="2677656"/>
          </a:xfrm>
          <a:prstGeom prst="rect">
            <a:avLst/>
          </a:prstGeom>
          <a:noFill/>
        </p:spPr>
        <p:txBody>
          <a:bodyPr wrap="square" rtlCol="0">
            <a:spAutoFit/>
          </a:bodyPr>
          <a:lstStyle/>
          <a:p>
            <a:pPr>
              <a:buFont typeface="Wingdings" pitchFamily="2" charset="2"/>
              <a:buChar char="v"/>
            </a:pPr>
            <a:r>
              <a:rPr lang="en-IN" sz="2400" dirty="0" smtClean="0"/>
              <a:t> It will show the employees standard </a:t>
            </a:r>
          </a:p>
          <a:p>
            <a:pPr>
              <a:buFont typeface="Wingdings" pitchFamily="2" charset="2"/>
              <a:buChar char="v"/>
            </a:pPr>
            <a:r>
              <a:rPr lang="en-IN" sz="2400" dirty="0" smtClean="0"/>
              <a:t> </a:t>
            </a:r>
            <a:r>
              <a:rPr lang="en-IN" sz="2400" dirty="0" smtClean="0"/>
              <a:t>It will use the organisation to give bonus to the employees based on their work </a:t>
            </a:r>
          </a:p>
          <a:p>
            <a:pPr>
              <a:buFont typeface="Wingdings" pitchFamily="2" charset="2"/>
              <a:buChar char="v"/>
            </a:pPr>
            <a:r>
              <a:rPr lang="en-IN" sz="2400" dirty="0" smtClean="0"/>
              <a:t> </a:t>
            </a:r>
            <a:r>
              <a:rPr lang="en-IN" sz="2400" dirty="0" smtClean="0"/>
              <a:t>Can easily sort how many male and female workers are working</a:t>
            </a:r>
          </a:p>
          <a:p>
            <a:pPr>
              <a:buFont typeface="Wingdings" pitchFamily="2" charset="2"/>
              <a:buChar char="v"/>
            </a:pPr>
            <a:r>
              <a:rPr lang="en-IN" sz="2400" dirty="0" smtClean="0"/>
              <a:t> All we can see in visual form using charts and graphs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500858" cy="646331"/>
          </a:xfrm>
          <a:prstGeom prst="rect">
            <a:avLst/>
          </a:prstGeom>
          <a:noFill/>
        </p:spPr>
        <p:txBody>
          <a:bodyPr wrap="square" rtlCol="0">
            <a:spAutoFit/>
          </a:bodyPr>
          <a:lstStyle/>
          <a:p>
            <a:r>
              <a:rPr lang="en-IN" b="1" dirty="0" smtClean="0"/>
              <a:t>Finally I here by conclude that in my project the following outcomes :</a:t>
            </a:r>
            <a:endParaRPr lang="en-IN" b="1" dirty="0"/>
          </a:p>
        </p:txBody>
      </p:sp>
      <p:sp>
        <p:nvSpPr>
          <p:cNvPr id="4" name="TextBox 3"/>
          <p:cNvSpPr txBox="1"/>
          <p:nvPr/>
        </p:nvSpPr>
        <p:spPr>
          <a:xfrm>
            <a:off x="666712" y="2571744"/>
            <a:ext cx="7715304" cy="2308324"/>
          </a:xfrm>
          <a:prstGeom prst="rect">
            <a:avLst/>
          </a:prstGeom>
          <a:noFill/>
        </p:spPr>
        <p:txBody>
          <a:bodyPr wrap="square" rtlCol="0">
            <a:spAutoFit/>
          </a:bodyPr>
          <a:lstStyle/>
          <a:p>
            <a:pPr marL="342900" indent="-342900">
              <a:buAutoNum type="arabicPeriod"/>
            </a:pPr>
            <a:r>
              <a:rPr lang="en-IN" dirty="0" smtClean="0"/>
              <a:t>With my project we can find the total number of employees</a:t>
            </a:r>
          </a:p>
          <a:p>
            <a:pPr marL="342900" indent="-342900">
              <a:buAutoNum type="arabicPeriod"/>
            </a:pPr>
            <a:r>
              <a:rPr lang="en-IN" dirty="0" smtClean="0"/>
              <a:t>We can find the total number of male and female in the working population of the company</a:t>
            </a:r>
          </a:p>
          <a:p>
            <a:pPr marL="342900" indent="-342900">
              <a:buAutoNum type="arabicPeriod"/>
            </a:pPr>
            <a:r>
              <a:rPr lang="en-IN" dirty="0" smtClean="0"/>
              <a:t>We can also find the total number of department that are opening in the company and division of male and female in the particular department</a:t>
            </a:r>
          </a:p>
          <a:p>
            <a:pPr marL="342900" indent="-342900">
              <a:buAutoNum type="arabicPeriod"/>
            </a:pPr>
            <a:r>
              <a:rPr lang="en-IN" dirty="0" smtClean="0"/>
              <a:t>With all this the company find the requirement of employees in the organisation and recruit according to that.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268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788" y="-24"/>
            <a:ext cx="4748212" cy="6858024"/>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00B050">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FFFF00">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7" name="object 7"/>
          <p:cNvSpPr txBox="1">
            <a:spLocks noGrp="1"/>
          </p:cNvSpPr>
          <p:nvPr>
            <p:ph type="title"/>
          </p:nvPr>
        </p:nvSpPr>
        <p:spPr>
          <a:xfrm>
            <a:off x="834072" y="575055"/>
            <a:ext cx="6119184"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lang="en-IN" sz="4250" spc="10" dirty="0" smtClean="0"/>
              <a:t>NT</a:t>
            </a:r>
            <a:endParaRPr sz="4250"/>
          </a:p>
        </p:txBody>
      </p:sp>
      <p:sp>
        <p:nvSpPr>
          <p:cNvPr id="11" name="TextBox 10"/>
          <p:cNvSpPr txBox="1"/>
          <p:nvPr/>
        </p:nvSpPr>
        <p:spPr>
          <a:xfrm>
            <a:off x="809588" y="1785926"/>
            <a:ext cx="5715040" cy="1631216"/>
          </a:xfrm>
          <a:prstGeom prst="rect">
            <a:avLst/>
          </a:prstGeom>
          <a:noFill/>
        </p:spPr>
        <p:txBody>
          <a:bodyPr wrap="square" rtlCol="0">
            <a:spAutoFit/>
          </a:bodyPr>
          <a:lstStyle/>
          <a:p>
            <a:pPr marL="342900" indent="-342900">
              <a:buAutoNum type="arabicPeriod"/>
            </a:pPr>
            <a:r>
              <a:rPr lang="en-IN" sz="2000" dirty="0" smtClean="0"/>
              <a:t>To know the total working population</a:t>
            </a:r>
          </a:p>
          <a:p>
            <a:pPr marL="342900" indent="-342900">
              <a:buAutoNum type="arabicPeriod"/>
            </a:pPr>
            <a:r>
              <a:rPr lang="en-IN" sz="2000" dirty="0" smtClean="0"/>
              <a:t>To know the total number of working male and female</a:t>
            </a:r>
          </a:p>
          <a:p>
            <a:pPr marL="342900" indent="-342900">
              <a:buAutoNum type="arabicPeriod"/>
            </a:pPr>
            <a:r>
              <a:rPr lang="en-IN" sz="2000" dirty="0" smtClean="0"/>
              <a:t>To know the total number of department in the company.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7" name="object 7"/>
          <p:cNvSpPr txBox="1">
            <a:spLocks noGrp="1"/>
          </p:cNvSpPr>
          <p:nvPr>
            <p:ph type="title"/>
          </p:nvPr>
        </p:nvSpPr>
        <p:spPr>
          <a:xfrm>
            <a:off x="739775" y="829627"/>
            <a:ext cx="5784853"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t>PROJECT</a:t>
            </a:r>
            <a:r>
              <a:rPr lang="en-IN" sz="4250" spc="5" dirty="0" smtClean="0"/>
              <a:t>  </a:t>
            </a:r>
            <a:r>
              <a:rPr sz="4250" spc="-20" smtClean="0"/>
              <a:t>OVERVI</a:t>
            </a:r>
            <a:r>
              <a:rPr lang="en-IN" sz="4250" spc="-20" dirty="0" smtClean="0"/>
              <a:t>EW</a:t>
            </a:r>
            <a:endParaRPr sz="425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246769"/>
          </a:xfrm>
          <a:prstGeom prst="rect">
            <a:avLst/>
          </a:prstGeom>
          <a:noFill/>
        </p:spPr>
        <p:txBody>
          <a:bodyPr wrap="square" rtlCol="0">
            <a:spAutoFit/>
          </a:bodyPr>
          <a:lstStyle/>
          <a:p>
            <a:pPr>
              <a:buFont typeface="Arial" pitchFamily="34" charset="0"/>
              <a:buChar char="•"/>
            </a:pPr>
            <a:r>
              <a:rPr lang="en-IN" sz="2800" dirty="0" smtClean="0">
                <a:latin typeface="Times New Roman" panose="02020603050405020304" pitchFamily="18" charset="0"/>
                <a:cs typeface="Times New Roman" panose="02020603050405020304" pitchFamily="18" charset="0"/>
              </a:rPr>
              <a:t> I have analysed the gender and department in the company from the data set using various techniques from excel like Creating tables, sorting, filtering and grouping and using pivot tables, slicers etc,… and</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expressed my result at the end.</a:t>
            </a:r>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5" name="object 5"/>
          <p:cNvSpPr txBox="1">
            <a:spLocks noGrp="1"/>
          </p:cNvSpPr>
          <p:nvPr>
            <p:ph type="title"/>
          </p:nvPr>
        </p:nvSpPr>
        <p:spPr>
          <a:xfrm>
            <a:off x="699452" y="891793"/>
            <a:ext cx="56823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a:t>T</a:t>
            </a:r>
            <a:r>
              <a:rPr sz="3200" spc="-15"/>
              <a:t>H</a:t>
            </a:r>
            <a:r>
              <a:rPr sz="3200" spc="15"/>
              <a:t>E</a:t>
            </a:r>
            <a:r>
              <a:rPr sz="3200" spc="-35"/>
              <a:t> </a:t>
            </a:r>
            <a:r>
              <a:rPr sz="3200" spc="-20" smtClean="0"/>
              <a:t>E</a:t>
            </a:r>
            <a:r>
              <a:rPr sz="3200" spc="30" smtClean="0"/>
              <a:t>N</a:t>
            </a:r>
            <a:r>
              <a:rPr sz="3200" spc="15" smtClean="0"/>
              <a:t>D</a:t>
            </a:r>
            <a:r>
              <a:rPr lang="en-IN" sz="3200" spc="15" dirty="0" smtClean="0"/>
              <a:t> </a:t>
            </a:r>
            <a:r>
              <a:rPr sz="3200" smtClean="0"/>
              <a:t>U</a:t>
            </a:r>
            <a:r>
              <a:rPr sz="3200" spc="10" smtClean="0"/>
              <a:t>S</a:t>
            </a:r>
            <a:r>
              <a:rPr sz="3200" spc="-25" smtClean="0"/>
              <a:t>E</a:t>
            </a:r>
            <a:r>
              <a:rPr sz="3200" spc="-10" smtClean="0"/>
              <a:t>R</a:t>
            </a:r>
            <a:r>
              <a:rPr sz="3200" spc="5" smtClean="0"/>
              <a:t>S</a:t>
            </a:r>
            <a:r>
              <a:rPr sz="3200" spc="5" dirty="0"/>
              <a:t>?</a:t>
            </a:r>
            <a:endParaRPr sz="3200"/>
          </a:p>
        </p:txBody>
      </p:sp>
      <p:sp>
        <p:nvSpPr>
          <p:cNvPr id="9" name="TextBox 8"/>
          <p:cNvSpPr txBox="1"/>
          <p:nvPr/>
        </p:nvSpPr>
        <p:spPr>
          <a:xfrm>
            <a:off x="738150" y="1714488"/>
            <a:ext cx="3357586" cy="1631216"/>
          </a:xfrm>
          <a:prstGeom prst="rect">
            <a:avLst/>
          </a:prstGeom>
          <a:noFill/>
        </p:spPr>
        <p:txBody>
          <a:bodyPr wrap="square" rtlCol="0">
            <a:spAutoFit/>
          </a:bodyPr>
          <a:lstStyle/>
          <a:p>
            <a:pPr marL="342900" indent="-342900">
              <a:buAutoNum type="arabicPeriod"/>
            </a:pPr>
            <a:r>
              <a:rPr lang="en-IN" sz="2000" dirty="0" smtClean="0"/>
              <a:t>Management of the                                                     company</a:t>
            </a:r>
          </a:p>
          <a:p>
            <a:pPr marL="342900" indent="-342900">
              <a:buAutoNum type="arabicPeriod"/>
            </a:pPr>
            <a:r>
              <a:rPr lang="en-IN" sz="2000" dirty="0" smtClean="0"/>
              <a:t>Employees</a:t>
            </a:r>
          </a:p>
          <a:p>
            <a:pPr marL="342900" indent="-342900">
              <a:buAutoNum type="arabicPeriod"/>
            </a:pPr>
            <a:r>
              <a:rPr lang="en-IN" sz="2000" dirty="0" smtClean="0"/>
              <a:t>Researchers</a:t>
            </a:r>
          </a:p>
          <a:p>
            <a:pPr marL="342900" indent="-342900">
              <a:buAutoNum type="arabicPeriod"/>
            </a:pPr>
            <a:r>
              <a:rPr lang="en-IN" sz="2000" dirty="0" smtClean="0"/>
              <a:t>Statistical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 name="object 6"/>
          <p:cNvSpPr txBox="1">
            <a:spLocks noGrp="1"/>
          </p:cNvSpPr>
          <p:nvPr>
            <p:ph type="title"/>
          </p:nvPr>
        </p:nvSpPr>
        <p:spPr>
          <a:xfrm>
            <a:off x="452398" y="642918"/>
            <a:ext cx="10752809"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a:t>I</a:t>
            </a:r>
            <a:r>
              <a:rPr sz="3600" spc="-35"/>
              <a:t>T</a:t>
            </a:r>
            <a:r>
              <a:rPr sz="3600"/>
              <a:t>S</a:t>
            </a:r>
            <a:r>
              <a:rPr sz="3600" spc="60"/>
              <a:t> </a:t>
            </a:r>
            <a:r>
              <a:rPr sz="3600" spc="-295" smtClean="0"/>
              <a:t>V</a:t>
            </a:r>
            <a:r>
              <a:rPr sz="3600" spc="-35" smtClean="0"/>
              <a:t>A</a:t>
            </a:r>
            <a:r>
              <a:rPr sz="3600" spc="25" smtClean="0"/>
              <a:t>LU</a:t>
            </a:r>
            <a:r>
              <a:rPr sz="3600" smtClean="0"/>
              <a:t>E</a:t>
            </a:r>
            <a:r>
              <a:rPr lang="en-IN" sz="3600" dirty="0" smtClean="0"/>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524232" y="2000240"/>
            <a:ext cx="7215238" cy="3539430"/>
          </a:xfrm>
          <a:prstGeom prst="rect">
            <a:avLst/>
          </a:prstGeom>
          <a:noFill/>
        </p:spPr>
        <p:txBody>
          <a:bodyPr wrap="square" rtlCol="0">
            <a:spAutoFit/>
          </a:bodyPr>
          <a:lstStyle/>
          <a:p>
            <a:r>
              <a:rPr lang="en-IN" sz="2800" dirty="0" smtClean="0"/>
              <a:t>I have used various techniques in excel like </a:t>
            </a:r>
          </a:p>
          <a:p>
            <a:pPr marL="514350" indent="-514350">
              <a:buAutoNum type="arabicPeriod"/>
            </a:pPr>
            <a:r>
              <a:rPr lang="en-IN" sz="2800" dirty="0" smtClean="0"/>
              <a:t>Conditional Formatting : For finding null values</a:t>
            </a:r>
          </a:p>
          <a:p>
            <a:pPr marL="514350" indent="-514350">
              <a:buAutoNum type="arabicPeriod"/>
            </a:pPr>
            <a:r>
              <a:rPr lang="en-IN" sz="2800" dirty="0" smtClean="0"/>
              <a:t>Table : To make look the data in presentable and in neat manner</a:t>
            </a:r>
          </a:p>
          <a:p>
            <a:pPr marL="514350" indent="-514350">
              <a:buAutoNum type="arabicPeriod"/>
            </a:pPr>
            <a:r>
              <a:rPr lang="en-IN" sz="2800" dirty="0" smtClean="0"/>
              <a:t>Alignment : To centre the data so that it will look proper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66712" y="1428736"/>
            <a:ext cx="7286676" cy="1015663"/>
          </a:xfrm>
          <a:prstGeom prst="rect">
            <a:avLst/>
          </a:prstGeom>
          <a:noFill/>
        </p:spPr>
        <p:txBody>
          <a:bodyPr wrap="square" rtlCol="0">
            <a:spAutoFit/>
          </a:bodyPr>
          <a:lstStyle/>
          <a:p>
            <a:pPr>
              <a:buFont typeface="Wingdings" pitchFamily="2" charset="2"/>
              <a:buChar char="q"/>
            </a:pPr>
            <a:r>
              <a:rPr lang="en-IN" sz="2000" dirty="0" smtClean="0"/>
              <a:t> I have used the data which I is collected from kaggle.com</a:t>
            </a:r>
          </a:p>
          <a:p>
            <a:pPr>
              <a:buFont typeface="Wingdings" pitchFamily="2" charset="2"/>
              <a:buChar char="q"/>
            </a:pPr>
            <a:r>
              <a:rPr lang="en-IN" sz="2000" dirty="0" smtClean="0"/>
              <a:t>Various data which is been used in my project are</a:t>
            </a:r>
            <a:endParaRPr lang="en-IN" sz="2000" dirty="0"/>
          </a:p>
        </p:txBody>
      </p:sp>
      <p:sp>
        <p:nvSpPr>
          <p:cNvPr id="4" name="TextBox 3"/>
          <p:cNvSpPr txBox="1"/>
          <p:nvPr/>
        </p:nvSpPr>
        <p:spPr>
          <a:xfrm>
            <a:off x="809588" y="3000372"/>
            <a:ext cx="6000792" cy="2031325"/>
          </a:xfrm>
          <a:prstGeom prst="rect">
            <a:avLst/>
          </a:prstGeom>
          <a:noFill/>
        </p:spPr>
        <p:txBody>
          <a:bodyPr wrap="square" rtlCol="0">
            <a:spAutoFit/>
          </a:bodyPr>
          <a:lstStyle/>
          <a:p>
            <a:pPr marL="400050" indent="-400050">
              <a:buClr>
                <a:schemeClr val="tx1"/>
              </a:buClr>
              <a:buFont typeface="+mj-lt"/>
              <a:buAutoNum type="romanUcPeriod"/>
            </a:pPr>
            <a:r>
              <a:rPr lang="en-IN" dirty="0" smtClean="0"/>
              <a:t>Employee id : Alpha Numeric</a:t>
            </a:r>
          </a:p>
          <a:p>
            <a:pPr marL="400050" indent="-400050">
              <a:buClr>
                <a:schemeClr val="tx1"/>
              </a:buClr>
              <a:buFont typeface="+mj-lt"/>
              <a:buAutoNum type="romanUcPeriod"/>
            </a:pPr>
            <a:r>
              <a:rPr lang="en-IN" dirty="0" smtClean="0"/>
              <a:t>Name : Alphabets</a:t>
            </a:r>
          </a:p>
          <a:p>
            <a:pPr marL="400050" indent="-400050">
              <a:buClr>
                <a:schemeClr val="tx1"/>
              </a:buClr>
              <a:buFont typeface="+mj-lt"/>
              <a:buAutoNum type="romanUcPeriod"/>
            </a:pPr>
            <a:r>
              <a:rPr lang="en-IN" dirty="0" smtClean="0"/>
              <a:t>Gender : Alphabets</a:t>
            </a:r>
          </a:p>
          <a:p>
            <a:pPr marL="400050" indent="-400050">
              <a:buClr>
                <a:schemeClr val="tx1"/>
              </a:buClr>
              <a:buFont typeface="+mj-lt"/>
              <a:buAutoNum type="romanUcPeriod"/>
            </a:pPr>
            <a:r>
              <a:rPr lang="en-IN" dirty="0" smtClean="0"/>
              <a:t>Salary : Numbers</a:t>
            </a:r>
          </a:p>
          <a:p>
            <a:pPr marL="400050" indent="-400050">
              <a:buClr>
                <a:schemeClr val="tx1"/>
              </a:buClr>
              <a:buFont typeface="+mj-lt"/>
              <a:buAutoNum type="romanUcPeriod"/>
            </a:pPr>
            <a:r>
              <a:rPr lang="en-IN" dirty="0" smtClean="0"/>
              <a:t>Start Date : Alpha Numeric</a:t>
            </a:r>
          </a:p>
          <a:p>
            <a:pPr marL="400050" indent="-400050">
              <a:buClr>
                <a:schemeClr val="tx1"/>
              </a:buClr>
              <a:buFont typeface="+mj-lt"/>
              <a:buAutoNum type="romanUcPeriod"/>
            </a:pPr>
            <a:r>
              <a:rPr lang="en-IN" dirty="0" smtClean="0"/>
              <a:t>Employee type : Alphabets</a:t>
            </a:r>
          </a:p>
          <a:p>
            <a:pPr marL="400050" indent="-400050">
              <a:buClr>
                <a:schemeClr val="tx1"/>
              </a:buClr>
              <a:buFont typeface="+mj-lt"/>
              <a:buAutoNum type="romanUcPeriod"/>
            </a:pPr>
            <a:r>
              <a:rPr lang="en-IN" dirty="0" smtClean="0"/>
              <a:t>Work Location : Alphabets </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952728" y="300037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52728" y="2571744"/>
            <a:ext cx="8429684" cy="1384995"/>
          </a:xfrm>
          <a:prstGeom prst="rect">
            <a:avLst/>
          </a:prstGeom>
          <a:noFill/>
        </p:spPr>
        <p:txBody>
          <a:bodyPr wrap="square" rtlCol="0">
            <a:spAutoFit/>
          </a:bodyPr>
          <a:lstStyle/>
          <a:p>
            <a:r>
              <a:rPr lang="en-IN" sz="2800" dirty="0" smtClean="0"/>
              <a:t>I have used both the pivot charts and slicers at the same time in data analysis so it makes it easy to understand for the users who uses it.</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289</TotalTime>
  <Words>496</Words>
  <Application>Microsoft Office PowerPoint</Application>
  <PresentationFormat>Custom</PresentationFormat>
  <Paragraphs>78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20</cp:revision>
  <dcterms:created xsi:type="dcterms:W3CDTF">2024-03-29T15:07:22Z</dcterms:created>
  <dcterms:modified xsi:type="dcterms:W3CDTF">2024-08-29T19:34:12Z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