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Credit Card Default Prediction</a:t>
            </a: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987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768840"/>
              <a:ext cx="5447723" cy="444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C. V. Raman Global University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432726" y="4570629"/>
            <a:ext cx="2403217" cy="260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SAJAN KUMAR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411613" y="5138093"/>
            <a:ext cx="263197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sajankumarsingh003@gmail.com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72824" y="2341352"/>
            <a:ext cx="3557569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 dirty="0"/>
              <a:t>Our Credit Card Default Prediction App is designed to help financial institutions in Taiwan accurately predict the likelihood of a customer defaulting on their credit card payments. Leveraging advanced machine learning algorithms, this app provides a robust risk management tool, ensuring more informed lending decisions and minimizing financial risk.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340385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I had a great experience with the IBM Skills Build for Colleges Boot camp. The course content was interesting, and the instructors explained concepts clearly. I noticed significant of the subject, making it highly recommended for anyone looking to advance in technology.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16B97-8859-6686-BD5C-78B96E7F6463}"/>
              </a:ext>
            </a:extLst>
          </p:cNvPr>
          <p:cNvSpPr txBox="1"/>
          <p:nvPr/>
        </p:nvSpPr>
        <p:spPr>
          <a:xfrm>
            <a:off x="5132654" y="5259469"/>
            <a:ext cx="285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Project Outcome Screenshot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56FF1-8C5E-0424-3981-5A690B6F6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2" y="1366646"/>
            <a:ext cx="3108633" cy="30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Canva Sans</vt:lpstr>
      <vt:lpstr>IBM Plex Sans</vt:lpstr>
      <vt:lpstr>IBM Plex Sans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Sajan kumar</cp:lastModifiedBy>
  <cp:revision>18</cp:revision>
  <dcterms:created xsi:type="dcterms:W3CDTF">2024-03-21T10:04:50Z</dcterms:created>
  <dcterms:modified xsi:type="dcterms:W3CDTF">2024-08-02T17:07:41Z</dcterms:modified>
</cp:coreProperties>
</file>