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65" r:id="rId2"/>
    <p:sldId id="267" r:id="rId3"/>
    <p:sldId id="266" r:id="rId4"/>
    <p:sldId id="268" r:id="rId5"/>
    <p:sldId id="269" r:id="rId6"/>
    <p:sldId id="272" r:id="rId7"/>
    <p:sldId id="274" r:id="rId8"/>
    <p:sldId id="271" r:id="rId9"/>
    <p:sldId id="270" r:id="rId10"/>
    <p:sldId id="264" r:id="rId11"/>
    <p:sldId id="275" r:id="rId1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3" autoAdjust="0"/>
    <p:restoredTop sz="94569" autoAdjust="0"/>
  </p:normalViewPr>
  <p:slideViewPr>
    <p:cSldViewPr>
      <p:cViewPr>
        <p:scale>
          <a:sx n="77" d="100"/>
          <a:sy n="77" d="100"/>
        </p:scale>
        <p:origin x="-642" y="-1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2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/>
              <a:t>MEA Engg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FAC5F3D0-97B0-4CE4-8BFF-539A6A2D659B}" type="datetime2">
              <a:rPr lang="en-US"/>
              <a:pPr>
                <a:defRPr/>
              </a:pPr>
              <a:t>Wednesday, August 9, 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r>
              <a:rPr lang="en-US"/>
              <a:t>Dept of CSE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020B95EC-1269-4F43-A250-A97DA6BE96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671543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/>
              <a:t>MEA Engg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81D93DE2-4225-4A0D-BCDE-F029BFD1FA22}" type="datetime2">
              <a:rPr lang="en-US"/>
              <a:pPr>
                <a:defRPr/>
              </a:pPr>
              <a:t>Wednesday, August 9, 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r>
              <a:rPr lang="en-US"/>
              <a:t>Dept of CSE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4B255FC5-85FF-4591-9D39-0D46CC54AC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664611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19800" y="6400799"/>
            <a:ext cx="2590800" cy="457201"/>
          </a:xfrm>
          <a:prstGeom prst="rect">
            <a:avLst/>
          </a:prstGeom>
        </p:spPr>
        <p:txBody>
          <a:bodyPr/>
          <a:lstStyle>
            <a:lvl1pPr algn="ctr"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fld id="{3C8AF1AE-38E3-4E10-AB4D-CF3D398E17E3}" type="datetime2">
              <a:rPr lang="en-US" smtClean="0"/>
              <a:pPr>
                <a:defRPr/>
              </a:pPr>
              <a:t>Wednesday, August 9, 2017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686800" y="6400801"/>
            <a:ext cx="457200" cy="457200"/>
          </a:xfrm>
          <a:prstGeom prst="rect">
            <a:avLst/>
          </a:prstGeom>
        </p:spPr>
        <p:txBody>
          <a:bodyPr/>
          <a:lstStyle>
            <a:lvl1pPr algn="ctr">
              <a:defRPr sz="18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AEAA1E6-6FD4-4BB0-BC61-D3AD9166084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152400" y="6400801"/>
            <a:ext cx="3505200" cy="457200"/>
          </a:xfrm>
          <a:prstGeom prst="rect">
            <a:avLst/>
          </a:prstGeom>
        </p:spPr>
        <p:txBody>
          <a:bodyPr/>
          <a:lstStyle>
            <a:lvl1pPr>
              <a:defRPr sz="1400" b="1"/>
            </a:lvl1pPr>
          </a:lstStyle>
          <a:p>
            <a:pPr>
              <a:defRPr/>
            </a:pPr>
            <a:r>
              <a:rPr 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M.Tech           Master's Project Phase1 : 2013-2014</a:t>
            </a:r>
            <a:endParaRPr lang="en-US" b="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 spd="med">
    <p:cut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19800" y="6400799"/>
            <a:ext cx="2590800" cy="457201"/>
          </a:xfrm>
          <a:prstGeom prst="rect">
            <a:avLst/>
          </a:prstGeom>
        </p:spPr>
        <p:txBody>
          <a:bodyPr/>
          <a:lstStyle>
            <a:lvl1pPr algn="ctr"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fld id="{95D6C805-C4F2-4F40-B9E9-0729048F31DB}" type="datetime2">
              <a:rPr lang="en-US" smtClean="0"/>
              <a:pPr>
                <a:defRPr/>
              </a:pPr>
              <a:t>Wednesday, August 9, 2017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686800" y="6400801"/>
            <a:ext cx="457200" cy="457200"/>
          </a:xfrm>
          <a:prstGeom prst="rect">
            <a:avLst/>
          </a:prstGeom>
        </p:spPr>
        <p:txBody>
          <a:bodyPr/>
          <a:lstStyle>
            <a:lvl1pPr algn="ctr">
              <a:defRPr sz="18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AEAA1E6-6FD4-4BB0-BC61-D3AD9166084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152400" y="6400801"/>
            <a:ext cx="3581400" cy="457200"/>
          </a:xfrm>
          <a:prstGeom prst="rect">
            <a:avLst/>
          </a:prstGeom>
        </p:spPr>
        <p:txBody>
          <a:bodyPr/>
          <a:lstStyle>
            <a:lvl1pPr>
              <a:defRPr sz="1400" b="1"/>
            </a:lvl1pPr>
          </a:lstStyle>
          <a:p>
            <a:pPr>
              <a:defRPr/>
            </a:pPr>
            <a:r>
              <a:rPr 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M.Tech           Master's Project Phase1 : 2013-2014</a:t>
            </a:r>
            <a:endParaRPr lang="en-US" b="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 spd="med">
    <p:cut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19800" y="6400799"/>
            <a:ext cx="2590800" cy="457201"/>
          </a:xfrm>
          <a:prstGeom prst="rect">
            <a:avLst/>
          </a:prstGeom>
        </p:spPr>
        <p:txBody>
          <a:bodyPr/>
          <a:lstStyle>
            <a:lvl1pPr algn="ctr"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fld id="{EF712FFE-4AE4-4FBB-A186-B2A3B42BF8F0}" type="datetime2">
              <a:rPr lang="en-US" smtClean="0"/>
              <a:pPr>
                <a:defRPr/>
              </a:pPr>
              <a:t>Wednesday, August 9, 2017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686800" y="6400801"/>
            <a:ext cx="457200" cy="457200"/>
          </a:xfrm>
          <a:prstGeom prst="rect">
            <a:avLst/>
          </a:prstGeom>
        </p:spPr>
        <p:txBody>
          <a:bodyPr/>
          <a:lstStyle>
            <a:lvl1pPr algn="ctr">
              <a:defRPr sz="18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AEAA1E6-6FD4-4BB0-BC61-D3AD9166084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152400" y="6400801"/>
            <a:ext cx="3657600" cy="457200"/>
          </a:xfrm>
          <a:prstGeom prst="rect">
            <a:avLst/>
          </a:prstGeom>
        </p:spPr>
        <p:txBody>
          <a:bodyPr/>
          <a:lstStyle>
            <a:lvl1pPr>
              <a:defRPr sz="1400" b="1"/>
            </a:lvl1pPr>
          </a:lstStyle>
          <a:p>
            <a:pPr>
              <a:defRPr/>
            </a:pPr>
            <a:r>
              <a:rPr 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M.Tech           Master's Project Phase1 : 2013-2014</a:t>
            </a:r>
            <a:endParaRPr lang="en-US" b="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 spd="med">
    <p:cut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sz="36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19800" y="6400799"/>
            <a:ext cx="2590800" cy="457201"/>
          </a:xfrm>
          <a:prstGeom prst="rect">
            <a:avLst/>
          </a:prstGeom>
        </p:spPr>
        <p:txBody>
          <a:bodyPr/>
          <a:lstStyle>
            <a:lvl1pPr algn="ctr"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fld id="{E619F531-D674-49B1-97DE-6396A36173CF}" type="datetime2">
              <a:rPr lang="en-US" smtClean="0"/>
              <a:pPr>
                <a:defRPr/>
              </a:pPr>
              <a:t>Wednesday, August 9, 2017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686800" y="6400801"/>
            <a:ext cx="457200" cy="457200"/>
          </a:xfrm>
          <a:prstGeom prst="rect">
            <a:avLst/>
          </a:prstGeom>
        </p:spPr>
        <p:txBody>
          <a:bodyPr/>
          <a:lstStyle>
            <a:lvl1pPr algn="ctr">
              <a:defRPr sz="18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AEAA1E6-6FD4-4BB0-BC61-D3AD9166084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152400" y="6400801"/>
            <a:ext cx="3505200" cy="457200"/>
          </a:xfrm>
          <a:prstGeom prst="rect">
            <a:avLst/>
          </a:prstGeom>
        </p:spPr>
        <p:txBody>
          <a:bodyPr/>
          <a:lstStyle>
            <a:lvl1pPr>
              <a:defRPr sz="1400" b="1"/>
            </a:lvl1pPr>
          </a:lstStyle>
          <a:p>
            <a:pPr>
              <a:defRPr/>
            </a:pPr>
            <a:r>
              <a:rPr 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M.Tech           Master's Project Phase1 : 2013-2014</a:t>
            </a:r>
            <a:endParaRPr lang="en-US" b="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 spd="med">
    <p:cut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609600" y="762000"/>
            <a:ext cx="6705600" cy="14462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Enter your Project title here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685800" y="3124200"/>
            <a:ext cx="76200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Guided By </a:t>
            </a:r>
            <a:r>
              <a:rPr lang="en-US" dirty="0"/>
              <a:t>: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Mr./Ms. 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7391400" y="4419600"/>
            <a:ext cx="1752600" cy="1477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dirty="0"/>
              <a:t>Batch No </a:t>
            </a:r>
            <a:r>
              <a:rPr lang="en-US" sz="7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01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 userDrawn="1"/>
        </p:nvGraphicFramePr>
        <p:xfrm>
          <a:off x="762000" y="3733800"/>
          <a:ext cx="5562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9715"/>
                <a:gridCol w="403288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Roll Number</a:t>
                      </a:r>
                      <a:endParaRPr lang="en-US" b="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Full</a:t>
                      </a:r>
                      <a:r>
                        <a:rPr lang="en-US" b="0" baseline="0" dirty="0" smtClean="0"/>
                        <a:t> Name</a:t>
                      </a:r>
                      <a:endParaRPr lang="en-US" b="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US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US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US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US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US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Date Placeholder 6"/>
          <p:cNvSpPr>
            <a:spLocks noGrp="1"/>
          </p:cNvSpPr>
          <p:nvPr>
            <p:ph type="dt" sz="half" idx="10"/>
          </p:nvPr>
        </p:nvSpPr>
        <p:spPr>
          <a:xfrm>
            <a:off x="6019800" y="6400799"/>
            <a:ext cx="2590800" cy="457201"/>
          </a:xfrm>
          <a:prstGeom prst="rect">
            <a:avLst/>
          </a:prstGeom>
        </p:spPr>
        <p:txBody>
          <a:bodyPr/>
          <a:lstStyle>
            <a:lvl1pPr algn="ctr"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fld id="{428B31D8-3780-4608-BC97-828491814E72}" type="datetime2">
              <a:rPr lang="en-US" smtClean="0"/>
              <a:pPr>
                <a:defRPr/>
              </a:pPr>
              <a:t>Wednesday, August 9, 2017</a:t>
            </a:fld>
            <a:endParaRPr lang="en-US" dirty="0"/>
          </a:p>
        </p:txBody>
      </p:sp>
      <p:sp>
        <p:nvSpPr>
          <p:cNvPr id="12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686800" y="6400801"/>
            <a:ext cx="457200" cy="457200"/>
          </a:xfrm>
          <a:prstGeom prst="rect">
            <a:avLst/>
          </a:prstGeom>
        </p:spPr>
        <p:txBody>
          <a:bodyPr/>
          <a:lstStyle>
            <a:lvl1pPr algn="ctr">
              <a:defRPr sz="18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AEAA1E6-6FD4-4BB0-BC61-D3AD9166084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3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152400" y="6400801"/>
            <a:ext cx="3505200" cy="457200"/>
          </a:xfrm>
          <a:prstGeom prst="rect">
            <a:avLst/>
          </a:prstGeom>
        </p:spPr>
        <p:txBody>
          <a:bodyPr/>
          <a:lstStyle>
            <a:lvl1pPr>
              <a:defRPr sz="1400" b="1"/>
            </a:lvl1pPr>
          </a:lstStyle>
          <a:p>
            <a:pPr>
              <a:defRPr/>
            </a:pPr>
            <a:r>
              <a:rPr 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M.Tech           Master's Project Phase1 : 2013-2014</a:t>
            </a:r>
            <a:endParaRPr lang="en-US" b="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 spd="med">
    <p:cut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>
          <a:xfrm>
            <a:off x="6019800" y="6400799"/>
            <a:ext cx="2590800" cy="457201"/>
          </a:xfrm>
          <a:prstGeom prst="rect">
            <a:avLst/>
          </a:prstGeom>
        </p:spPr>
        <p:txBody>
          <a:bodyPr/>
          <a:lstStyle>
            <a:lvl1pPr algn="ctr"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fld id="{FBC5E433-DDCD-4DB9-AA6C-36525124E085}" type="datetime2">
              <a:rPr lang="en-US" smtClean="0"/>
              <a:pPr>
                <a:defRPr/>
              </a:pPr>
              <a:t>Wednesday, August 9, 2017</a:t>
            </a:fld>
            <a:endParaRPr lang="en-US" dirty="0"/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686800" y="6400801"/>
            <a:ext cx="457200" cy="457200"/>
          </a:xfrm>
          <a:prstGeom prst="rect">
            <a:avLst/>
          </a:prstGeom>
        </p:spPr>
        <p:txBody>
          <a:bodyPr/>
          <a:lstStyle>
            <a:lvl1pPr algn="ctr">
              <a:defRPr sz="18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AEAA1E6-6FD4-4BB0-BC61-D3AD9166084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152400" y="6400801"/>
            <a:ext cx="3657600" cy="457200"/>
          </a:xfrm>
          <a:prstGeom prst="rect">
            <a:avLst/>
          </a:prstGeom>
        </p:spPr>
        <p:txBody>
          <a:bodyPr/>
          <a:lstStyle>
            <a:lvl1pPr>
              <a:defRPr sz="1400" b="1"/>
            </a:lvl1pPr>
          </a:lstStyle>
          <a:p>
            <a:pPr>
              <a:defRPr/>
            </a:pPr>
            <a:r>
              <a:rPr 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M.Tech           Master's Project Phase1 : 2013-2014</a:t>
            </a:r>
            <a:endParaRPr lang="en-US" b="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 spd="med">
    <p:cut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6"/>
          <p:cNvSpPr>
            <a:spLocks noGrp="1"/>
          </p:cNvSpPr>
          <p:nvPr>
            <p:ph type="dt" sz="half" idx="10"/>
          </p:nvPr>
        </p:nvSpPr>
        <p:spPr>
          <a:xfrm>
            <a:off x="6019800" y="6400799"/>
            <a:ext cx="2590800" cy="457201"/>
          </a:xfrm>
          <a:prstGeom prst="rect">
            <a:avLst/>
          </a:prstGeom>
        </p:spPr>
        <p:txBody>
          <a:bodyPr/>
          <a:lstStyle>
            <a:lvl1pPr algn="ctr"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fld id="{8FFAABDF-E54F-48F4-919B-2D0BA1D7940C}" type="datetime2">
              <a:rPr lang="en-US" smtClean="0"/>
              <a:pPr>
                <a:defRPr/>
              </a:pPr>
              <a:t>Wednesday, August 9, 2017</a:t>
            </a:fld>
            <a:endParaRPr lang="en-US" dirty="0"/>
          </a:p>
        </p:txBody>
      </p:sp>
      <p:sp>
        <p:nvSpPr>
          <p:cNvPr id="11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686800" y="6400801"/>
            <a:ext cx="457200" cy="457200"/>
          </a:xfrm>
          <a:prstGeom prst="rect">
            <a:avLst/>
          </a:prstGeom>
        </p:spPr>
        <p:txBody>
          <a:bodyPr/>
          <a:lstStyle>
            <a:lvl1pPr algn="ctr">
              <a:defRPr sz="18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AEAA1E6-6FD4-4BB0-BC61-D3AD9166084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2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152400" y="6400801"/>
            <a:ext cx="3581400" cy="457200"/>
          </a:xfrm>
          <a:prstGeom prst="rect">
            <a:avLst/>
          </a:prstGeom>
        </p:spPr>
        <p:txBody>
          <a:bodyPr/>
          <a:lstStyle>
            <a:lvl1pPr>
              <a:defRPr sz="1400" b="1"/>
            </a:lvl1pPr>
          </a:lstStyle>
          <a:p>
            <a:pPr>
              <a:defRPr/>
            </a:pPr>
            <a:r>
              <a:rPr 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M.Tech           Master's Project Phase1 : 2013-2014</a:t>
            </a:r>
            <a:endParaRPr lang="en-US" b="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 spd="med">
    <p:cut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0"/>
          </p:nvPr>
        </p:nvSpPr>
        <p:spPr>
          <a:xfrm>
            <a:off x="6019800" y="6400799"/>
            <a:ext cx="2590800" cy="457201"/>
          </a:xfrm>
          <a:prstGeom prst="rect">
            <a:avLst/>
          </a:prstGeom>
        </p:spPr>
        <p:txBody>
          <a:bodyPr/>
          <a:lstStyle>
            <a:lvl1pPr algn="ctr"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fld id="{34ADFB36-16AF-4A05-BC53-66D4B5E7FA08}" type="datetime2">
              <a:rPr lang="en-US" smtClean="0"/>
              <a:pPr>
                <a:defRPr/>
              </a:pPr>
              <a:t>Wednesday, August 9, 2017</a:t>
            </a:fld>
            <a:endParaRPr lang="en-US" dirty="0"/>
          </a:p>
        </p:txBody>
      </p:sp>
      <p:sp>
        <p:nvSpPr>
          <p:cNvPr id="7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686800" y="6400801"/>
            <a:ext cx="457200" cy="457200"/>
          </a:xfrm>
          <a:prstGeom prst="rect">
            <a:avLst/>
          </a:prstGeom>
        </p:spPr>
        <p:txBody>
          <a:bodyPr/>
          <a:lstStyle>
            <a:lvl1pPr algn="ctr">
              <a:defRPr sz="18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AEAA1E6-6FD4-4BB0-BC61-D3AD9166084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152400" y="6400801"/>
            <a:ext cx="3581400" cy="457200"/>
          </a:xfrm>
          <a:prstGeom prst="rect">
            <a:avLst/>
          </a:prstGeom>
        </p:spPr>
        <p:txBody>
          <a:bodyPr/>
          <a:lstStyle>
            <a:lvl1pPr>
              <a:defRPr sz="1400" b="1"/>
            </a:lvl1pPr>
          </a:lstStyle>
          <a:p>
            <a:pPr>
              <a:defRPr/>
            </a:pPr>
            <a:r>
              <a:rPr 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M.Tech           Master's Project Phase1 : 2013-2014</a:t>
            </a:r>
            <a:endParaRPr lang="en-US" b="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 spd="med">
    <p:cut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6"/>
          <p:cNvSpPr>
            <a:spLocks noGrp="1"/>
          </p:cNvSpPr>
          <p:nvPr>
            <p:ph type="dt" sz="half" idx="10"/>
          </p:nvPr>
        </p:nvSpPr>
        <p:spPr>
          <a:xfrm>
            <a:off x="6019800" y="6400799"/>
            <a:ext cx="2590800" cy="457201"/>
          </a:xfrm>
          <a:prstGeom prst="rect">
            <a:avLst/>
          </a:prstGeom>
        </p:spPr>
        <p:txBody>
          <a:bodyPr/>
          <a:lstStyle>
            <a:lvl1pPr algn="ctr"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fld id="{5910D52E-6637-4C2A-8E89-D42F44C4D136}" type="datetime2">
              <a:rPr lang="en-US" smtClean="0"/>
              <a:pPr>
                <a:defRPr/>
              </a:pPr>
              <a:t>Wednesday, August 9, 2017</a:t>
            </a:fld>
            <a:endParaRPr lang="en-US" dirty="0"/>
          </a:p>
        </p:txBody>
      </p:sp>
      <p:sp>
        <p:nvSpPr>
          <p:cNvPr id="6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686800" y="6400801"/>
            <a:ext cx="457200" cy="457200"/>
          </a:xfrm>
          <a:prstGeom prst="rect">
            <a:avLst/>
          </a:prstGeom>
        </p:spPr>
        <p:txBody>
          <a:bodyPr/>
          <a:lstStyle>
            <a:lvl1pPr algn="ctr">
              <a:defRPr sz="18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AEAA1E6-6FD4-4BB0-BC61-D3AD9166084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152400" y="6400801"/>
            <a:ext cx="3505200" cy="457200"/>
          </a:xfrm>
          <a:prstGeom prst="rect">
            <a:avLst/>
          </a:prstGeom>
        </p:spPr>
        <p:txBody>
          <a:bodyPr/>
          <a:lstStyle>
            <a:lvl1pPr>
              <a:defRPr sz="1400" b="1"/>
            </a:lvl1pPr>
          </a:lstStyle>
          <a:p>
            <a:pPr>
              <a:defRPr/>
            </a:pPr>
            <a:r>
              <a:rPr 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M.Tech           Master's Project Phase1 : 2013-2014</a:t>
            </a:r>
            <a:endParaRPr lang="en-US" b="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 spd="med">
    <p:cut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>
          <a:xfrm>
            <a:off x="6019800" y="6400799"/>
            <a:ext cx="2590800" cy="457201"/>
          </a:xfrm>
          <a:prstGeom prst="rect">
            <a:avLst/>
          </a:prstGeom>
        </p:spPr>
        <p:txBody>
          <a:bodyPr/>
          <a:lstStyle>
            <a:lvl1pPr algn="ctr"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fld id="{D1F73B89-23B0-4C39-9A06-9487CB92B209}" type="datetime2">
              <a:rPr lang="en-US" smtClean="0"/>
              <a:pPr>
                <a:defRPr/>
              </a:pPr>
              <a:t>Wednesday, August 9, 2017</a:t>
            </a:fld>
            <a:endParaRPr lang="en-US" dirty="0"/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686800" y="6400801"/>
            <a:ext cx="457200" cy="457200"/>
          </a:xfrm>
          <a:prstGeom prst="rect">
            <a:avLst/>
          </a:prstGeom>
        </p:spPr>
        <p:txBody>
          <a:bodyPr/>
          <a:lstStyle>
            <a:lvl1pPr algn="ctr">
              <a:defRPr sz="18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AEAA1E6-6FD4-4BB0-BC61-D3AD9166084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152400" y="6400801"/>
            <a:ext cx="3581400" cy="457200"/>
          </a:xfrm>
          <a:prstGeom prst="rect">
            <a:avLst/>
          </a:prstGeom>
        </p:spPr>
        <p:txBody>
          <a:bodyPr/>
          <a:lstStyle>
            <a:lvl1pPr>
              <a:defRPr sz="1400" b="1"/>
            </a:lvl1pPr>
          </a:lstStyle>
          <a:p>
            <a:pPr>
              <a:defRPr/>
            </a:pPr>
            <a:r>
              <a:rPr 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M.Tech           Master's Project Phase1 : 2013-2014</a:t>
            </a:r>
            <a:endParaRPr lang="en-US" b="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 spd="med">
    <p:cut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>
          <a:xfrm>
            <a:off x="6019800" y="6400799"/>
            <a:ext cx="2590800" cy="457201"/>
          </a:xfrm>
          <a:prstGeom prst="rect">
            <a:avLst/>
          </a:prstGeom>
        </p:spPr>
        <p:txBody>
          <a:bodyPr/>
          <a:lstStyle>
            <a:lvl1pPr algn="ctr"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fld id="{845A5120-C128-4ED0-A291-280281068E00}" type="datetime2">
              <a:rPr lang="en-US" smtClean="0"/>
              <a:pPr>
                <a:defRPr/>
              </a:pPr>
              <a:t>Wednesday, August 9, 2017</a:t>
            </a:fld>
            <a:endParaRPr lang="en-US" dirty="0"/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686800" y="6400801"/>
            <a:ext cx="457200" cy="457200"/>
          </a:xfrm>
          <a:prstGeom prst="rect">
            <a:avLst/>
          </a:prstGeom>
        </p:spPr>
        <p:txBody>
          <a:bodyPr/>
          <a:lstStyle>
            <a:lvl1pPr algn="ctr">
              <a:defRPr sz="18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AEAA1E6-6FD4-4BB0-BC61-D3AD9166084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152400" y="6400801"/>
            <a:ext cx="3429000" cy="457200"/>
          </a:xfrm>
          <a:prstGeom prst="rect">
            <a:avLst/>
          </a:prstGeom>
        </p:spPr>
        <p:txBody>
          <a:bodyPr/>
          <a:lstStyle>
            <a:lvl1pPr>
              <a:defRPr sz="1400" b="1"/>
            </a:lvl1pPr>
          </a:lstStyle>
          <a:p>
            <a:pPr>
              <a:defRPr/>
            </a:pPr>
            <a:r>
              <a:rPr 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M.Tech           Master's Project Phase1 : 2013-2014</a:t>
            </a:r>
            <a:endParaRPr lang="en-US" b="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 spd="med">
    <p:cut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2"/>
          </p:nvPr>
        </p:nvSpPr>
        <p:spPr>
          <a:xfrm>
            <a:off x="6019800" y="6400799"/>
            <a:ext cx="2590800" cy="457201"/>
          </a:xfrm>
          <a:prstGeom prst="rect">
            <a:avLst/>
          </a:prstGeom>
        </p:spPr>
        <p:txBody>
          <a:bodyPr/>
          <a:lstStyle>
            <a:lvl1pPr algn="ctr"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fld id="{809F1BFA-17A4-457C-9B69-4E4F61F8578B}" type="datetime2">
              <a:rPr lang="en-US" smtClean="0"/>
              <a:pPr>
                <a:defRPr/>
              </a:pPr>
              <a:t>Wednesday, August 9, 2017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686800" y="6400801"/>
            <a:ext cx="457200" cy="457200"/>
          </a:xfrm>
          <a:prstGeom prst="rect">
            <a:avLst/>
          </a:prstGeom>
        </p:spPr>
        <p:txBody>
          <a:bodyPr/>
          <a:lstStyle>
            <a:lvl1pPr algn="ctr">
              <a:defRPr sz="18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AEAA1E6-6FD4-4BB0-BC61-D3AD9166084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152400" y="6400801"/>
            <a:ext cx="3581400" cy="457200"/>
          </a:xfrm>
          <a:prstGeom prst="rect">
            <a:avLst/>
          </a:prstGeom>
        </p:spPr>
        <p:txBody>
          <a:bodyPr/>
          <a:lstStyle>
            <a:lvl1pPr>
              <a:defRPr sz="1400" b="1"/>
            </a:lvl1pPr>
          </a:lstStyle>
          <a:p>
            <a:pPr>
              <a:defRPr/>
            </a:pPr>
            <a:r>
              <a:rPr 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M.Tech           Master's Project Phase1 : 2013-2014</a:t>
            </a:r>
            <a:endParaRPr lang="en-US" b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cut thruBlk="1"/>
  </p:transition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kern="1200">
          <a:solidFill>
            <a:schemeClr val="bg1">
              <a:lumMod val="50000"/>
            </a:schemeClr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1pPr>
      <a:lvl2pPr marL="971550" indent="-514350" algn="l" rtl="0" eaLnBrk="1" fontAlgn="base" hangingPunct="1">
        <a:spcBef>
          <a:spcPct val="20000"/>
        </a:spcBef>
        <a:spcAft>
          <a:spcPct val="0"/>
        </a:spcAft>
        <a:buFont typeface="+mj-lt"/>
        <a:buAutoNum type="alphaLcPeriod"/>
        <a:defRPr sz="20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81000" y="840089"/>
            <a:ext cx="8763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HELMAT</a:t>
            </a:r>
            <a:endParaRPr lang="en-US" sz="3600" dirty="0">
              <a:solidFill>
                <a:schemeClr val="tx1">
                  <a:lumMod val="65000"/>
                  <a:lumOff val="3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Wednesday, August 9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AEAA1E6-6FD4-4BB0-BC61-D3AD91660848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152400" y="6400801"/>
            <a:ext cx="4800600" cy="457200"/>
          </a:xfrm>
        </p:spPr>
        <p:txBody>
          <a:bodyPr/>
          <a:lstStyle/>
          <a:p>
            <a:pPr>
              <a:defRPr/>
            </a:pP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B.Tech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Project Phase1 : 2017-2018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447800" y="838200"/>
            <a:ext cx="3124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SMART</a:t>
            </a:r>
            <a:endParaRPr lang="en-US" sz="3600" dirty="0">
              <a:solidFill>
                <a:schemeClr val="tx1">
                  <a:lumMod val="65000"/>
                  <a:lumOff val="3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200" y="3505200"/>
            <a:ext cx="7620000" cy="9233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Guided By </a:t>
            </a:r>
            <a:r>
              <a:rPr lang="en-US" dirty="0" smtClean="0"/>
              <a:t>: </a:t>
            </a:r>
            <a:r>
              <a:rPr lang="en-US" dirty="0" smtClean="0"/>
              <a:t>Mrs. </a:t>
            </a:r>
            <a:r>
              <a:rPr lang="en-US" dirty="0" err="1" smtClean="0"/>
              <a:t>Jaseena</a:t>
            </a:r>
            <a:r>
              <a:rPr lang="en-US" dirty="0" smtClean="0"/>
              <a:t> C. A.</a:t>
            </a:r>
            <a:endParaRPr lang="en-US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defRPr/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Asst.Professor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-Dept. CSE</a:t>
            </a:r>
          </a:p>
          <a:p>
            <a:pPr>
              <a:defRPr/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7378400"/>
              </p:ext>
            </p:extLst>
          </p:nvPr>
        </p:nvGraphicFramePr>
        <p:xfrm>
          <a:off x="457200" y="4648200"/>
          <a:ext cx="5562600" cy="155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9715"/>
                <a:gridCol w="403288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Reg.</a:t>
                      </a:r>
                      <a:r>
                        <a:rPr lang="en-US" b="0" baseline="0" dirty="0" smtClean="0"/>
                        <a:t> </a:t>
                      </a:r>
                      <a:r>
                        <a:rPr lang="en-US" b="0" dirty="0" smtClean="0"/>
                        <a:t>Number</a:t>
                      </a:r>
                      <a:endParaRPr lang="en-US" b="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Full</a:t>
                      </a:r>
                      <a:r>
                        <a:rPr lang="en-US" b="0" baseline="0" dirty="0" smtClean="0"/>
                        <a:t> Name</a:t>
                      </a:r>
                      <a:endParaRPr lang="en-US" b="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CEAOECS049</a:t>
                      </a:r>
                    </a:p>
                    <a:p>
                      <a:pPr algn="ctr"/>
                      <a:r>
                        <a:rPr lang="en-US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CEAOECS061</a:t>
                      </a:r>
                    </a:p>
                    <a:p>
                      <a:pPr algn="ctr"/>
                      <a:r>
                        <a:rPr lang="en-US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CEAOECS065</a:t>
                      </a:r>
                    </a:p>
                    <a:p>
                      <a:pPr algn="ctr"/>
                      <a:r>
                        <a:rPr lang="en-US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CEAOECS066</a:t>
                      </a:r>
                      <a:endParaRPr lang="en-US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MUNASAF</a:t>
                      </a:r>
                      <a:r>
                        <a:rPr lang="en-US" baseline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 P. K.</a:t>
                      </a:r>
                    </a:p>
                    <a:p>
                      <a:pPr lvl="1"/>
                      <a:r>
                        <a:rPr lang="en-US" baseline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RAEES MOHAMMED</a:t>
                      </a:r>
                    </a:p>
                    <a:p>
                      <a:pPr lvl="1"/>
                      <a:r>
                        <a:rPr lang="en-US" baseline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SAFAR SAJID</a:t>
                      </a:r>
                    </a:p>
                    <a:p>
                      <a:pPr lvl="1"/>
                      <a:r>
                        <a:rPr lang="en-US" baseline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SAJIHE C. K.</a:t>
                      </a:r>
                      <a:endParaRPr lang="en-US" dirty="0" smtClean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00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>
                <a:solidFill>
                  <a:schemeClr val="tx1"/>
                </a:solidFill>
              </a:rPr>
              <a:t>[1] </a:t>
            </a:r>
            <a:r>
              <a:rPr lang="en-US" sz="1800" dirty="0">
                <a:solidFill>
                  <a:schemeClr val="tx1"/>
                </a:solidFill>
              </a:rPr>
              <a:t>V. </a:t>
            </a:r>
            <a:r>
              <a:rPr lang="en-US" sz="1800" dirty="0" err="1">
                <a:solidFill>
                  <a:schemeClr val="tx1"/>
                </a:solidFill>
              </a:rPr>
              <a:t>Goverdovsky</a:t>
            </a:r>
            <a:r>
              <a:rPr lang="en-US" sz="1800" dirty="0">
                <a:solidFill>
                  <a:schemeClr val="tx1"/>
                </a:solidFill>
              </a:rPr>
              <a:t>, D. Looney, P. </a:t>
            </a:r>
            <a:r>
              <a:rPr lang="en-US" sz="1800" dirty="0" err="1">
                <a:solidFill>
                  <a:schemeClr val="tx1"/>
                </a:solidFill>
              </a:rPr>
              <a:t>Kidmose</a:t>
            </a:r>
            <a:r>
              <a:rPr lang="en-US" sz="1800" dirty="0">
                <a:solidFill>
                  <a:schemeClr val="tx1"/>
                </a:solidFill>
              </a:rPr>
              <a:t>, C. </a:t>
            </a:r>
            <a:r>
              <a:rPr lang="en-US" sz="1800" dirty="0" err="1">
                <a:solidFill>
                  <a:schemeClr val="tx1"/>
                </a:solidFill>
              </a:rPr>
              <a:t>Papavassiliou</a:t>
            </a:r>
            <a:r>
              <a:rPr lang="en-US" sz="1800" dirty="0">
                <a:solidFill>
                  <a:schemeClr val="tx1"/>
                </a:solidFill>
              </a:rPr>
              <a:t>, and D. P. </a:t>
            </a:r>
            <a:r>
              <a:rPr lang="en-US" sz="1800" dirty="0" err="1">
                <a:solidFill>
                  <a:schemeClr val="tx1"/>
                </a:solidFill>
              </a:rPr>
              <a:t>Mandic</a:t>
            </a:r>
            <a:r>
              <a:rPr lang="en-US" sz="1800" dirty="0">
                <a:solidFill>
                  <a:schemeClr val="tx1"/>
                </a:solidFill>
              </a:rPr>
              <a:t>, ‘‘Co-located multimodal sensing: A next generation solution for wearable health,’’ IEEE Sensors J., vol. 15, no. 1, pp. 138–145, Jan. 2015</a:t>
            </a:r>
          </a:p>
          <a:p>
            <a:r>
              <a:rPr lang="en-US" sz="1800" dirty="0" smtClean="0">
                <a:solidFill>
                  <a:schemeClr val="tx1"/>
                </a:solidFill>
              </a:rPr>
              <a:t>[2] </a:t>
            </a:r>
            <a:r>
              <a:rPr lang="en-US" sz="1800" dirty="0">
                <a:solidFill>
                  <a:schemeClr val="tx1"/>
                </a:solidFill>
              </a:rPr>
              <a:t>W. von Rosenberg, T. </a:t>
            </a:r>
            <a:r>
              <a:rPr lang="en-US" sz="1800" dirty="0" err="1">
                <a:solidFill>
                  <a:schemeClr val="tx1"/>
                </a:solidFill>
              </a:rPr>
              <a:t>Chanwimalueang</a:t>
            </a:r>
            <a:r>
              <a:rPr lang="en-US" sz="1800" dirty="0">
                <a:solidFill>
                  <a:schemeClr val="tx1"/>
                </a:solidFill>
              </a:rPr>
              <a:t>, V. </a:t>
            </a:r>
            <a:r>
              <a:rPr lang="en-US" sz="1800" dirty="0" err="1">
                <a:solidFill>
                  <a:schemeClr val="tx1"/>
                </a:solidFill>
              </a:rPr>
              <a:t>Goverdovsky</a:t>
            </a:r>
            <a:r>
              <a:rPr lang="en-US" sz="1800" dirty="0">
                <a:solidFill>
                  <a:schemeClr val="tx1"/>
                </a:solidFill>
              </a:rPr>
              <a:t>, and D. P. </a:t>
            </a:r>
            <a:r>
              <a:rPr lang="en-US" sz="1800" dirty="0" err="1">
                <a:solidFill>
                  <a:schemeClr val="tx1"/>
                </a:solidFill>
              </a:rPr>
              <a:t>Mandic</a:t>
            </a:r>
            <a:r>
              <a:rPr lang="en-US" sz="1800" dirty="0">
                <a:solidFill>
                  <a:schemeClr val="tx1"/>
                </a:solidFill>
              </a:rPr>
              <a:t>, ‘‘Smart helmet: Monitoring brain, cardiac and respiratory activity,’’ in Proc. IEEE Int. Conf. Eng. Med. Biol. Soc. (EMBC), Aug. 2015, pp. 1829–1832. </a:t>
            </a:r>
          </a:p>
          <a:p>
            <a:r>
              <a:rPr lang="en-US" sz="1800" dirty="0" smtClean="0">
                <a:solidFill>
                  <a:schemeClr val="tx1"/>
                </a:solidFill>
              </a:rPr>
              <a:t>[3] </a:t>
            </a:r>
            <a:r>
              <a:rPr lang="en-US" sz="1800" dirty="0" err="1" smtClean="0">
                <a:solidFill>
                  <a:schemeClr val="tx1"/>
                </a:solidFill>
              </a:rPr>
              <a:t>Youtube</a:t>
            </a:r>
            <a:endParaRPr lang="en-US" sz="1800" dirty="0" smtClean="0">
              <a:solidFill>
                <a:schemeClr val="tx1"/>
              </a:solidFill>
            </a:endParaRPr>
          </a:p>
          <a:p>
            <a:r>
              <a:rPr lang="en-US" sz="1800" dirty="0" smtClean="0">
                <a:solidFill>
                  <a:schemeClr val="tx1"/>
                </a:solidFill>
              </a:rPr>
              <a:t>[4] Wikipedia</a:t>
            </a:r>
          </a:p>
          <a:p>
            <a:pPr marL="0" indent="0">
              <a:buNone/>
            </a:pPr>
            <a:endParaRPr lang="en-US" sz="1800" dirty="0" smtClean="0">
              <a:solidFill>
                <a:schemeClr val="tx1"/>
              </a:solidFill>
            </a:endParaRPr>
          </a:p>
          <a:p>
            <a:pPr>
              <a:buNone/>
            </a:pPr>
            <a:endParaRPr lang="en-US" sz="1800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Wednesday, August 9 2017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AEAA1E6-6FD4-4BB0-BC61-D3AD91660848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152400" y="6400801"/>
            <a:ext cx="5486400" cy="457200"/>
          </a:xfrm>
        </p:spPr>
        <p:txBody>
          <a:bodyPr/>
          <a:lstStyle/>
          <a:p>
            <a:pPr>
              <a:defRPr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B.Tech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Project Phase1 : 2017-2018</a:t>
            </a:r>
            <a:endParaRPr lang="en-US" dirty="0"/>
          </a:p>
        </p:txBody>
      </p:sp>
    </p:spTree>
  </p:cSld>
  <p:clrMapOvr>
    <a:masterClrMapping/>
  </p:clrMapOvr>
  <p:transition spd="med">
    <p:cut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Wednesday, August 9 2017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AEAA1E6-6FD4-4BB0-BC61-D3AD91660848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152399" y="6400801"/>
            <a:ext cx="4215713" cy="457200"/>
          </a:xfrm>
        </p:spPr>
        <p:txBody>
          <a:bodyPr/>
          <a:lstStyle/>
          <a:p>
            <a:pPr>
              <a:defRPr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B.Tech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Project Phase1 : 2017-2018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8627" y="0"/>
            <a:ext cx="6198973" cy="429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3462916"/>
      </p:ext>
    </p:extLst>
  </p:cSld>
  <p:clrMapOvr>
    <a:masterClrMapping/>
  </p:clrMapOvr>
  <p:transition spd="med">
    <p:cut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Outline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Calibri" pitchFamily="34" charset="0"/>
              <a:buAutoNum type="arabicPeriod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Introduction</a:t>
            </a:r>
          </a:p>
          <a:p>
            <a:pPr marL="514350" indent="-514350">
              <a:buFont typeface="Calibri" pitchFamily="34" charset="0"/>
              <a:buAutoNum type="arabicPeriod"/>
            </a:pPr>
            <a:r>
              <a:rPr lang="en-US" dirty="0" smtClean="0"/>
              <a:t>Existing System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14350" indent="-514350">
              <a:buFont typeface="Calibri" pitchFamily="34" charset="0"/>
              <a:buAutoNum type="arabicPeriod"/>
            </a:pPr>
            <a:r>
              <a:rPr lang="en-US" dirty="0" smtClean="0"/>
              <a:t>Proposed Overview</a:t>
            </a:r>
          </a:p>
          <a:p>
            <a:pPr marL="514350" indent="-514350">
              <a:buFont typeface="Calibri" pitchFamily="34" charset="0"/>
              <a:buAutoNum type="arabicPeriod"/>
            </a:pPr>
            <a:r>
              <a:rPr lang="en-US" dirty="0" smtClean="0"/>
              <a:t>Requirements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References</a:t>
            </a:r>
          </a:p>
          <a:p>
            <a:pPr marL="514350" indent="-514350">
              <a:buFont typeface="Calibri" pitchFamily="34" charset="0"/>
              <a:buAutoNum type="arabicPeriod"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D501089-E418-46D1-BF54-4AF795A03DC6}" type="datetime2">
              <a:rPr lang="en-US" smtClean="0"/>
              <a:pPr>
                <a:defRPr/>
              </a:pPr>
              <a:t>Wednesday, August 9, 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AEAA1E6-6FD4-4BB0-BC61-D3AD91660848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152400" y="6400801"/>
            <a:ext cx="4800600" cy="457200"/>
          </a:xfrm>
        </p:spPr>
        <p:txBody>
          <a:bodyPr/>
          <a:lstStyle/>
          <a:p>
            <a:pPr>
              <a:defRPr/>
            </a:pP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B.Tech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Project Phase1 : 2017-2018</a:t>
            </a:r>
            <a:endParaRPr lang="en-US" dirty="0"/>
          </a:p>
        </p:txBody>
      </p:sp>
    </p:spTree>
  </p:cSld>
  <p:clrMapOvr>
    <a:masterClrMapping/>
  </p:clrMapOvr>
  <p:transition spd="med">
    <p:cut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99086"/>
            <a:ext cx="8686800" cy="4525963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Increased road accidents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Most of the victims of the accidents are those who travelled in the bike without using helmet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We designed this project to meets the requirements of a bike rider to provide maximum safety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526FF4-274A-4639-8143-5B1070FCC4DB}" type="datetime2">
              <a:rPr lang="en-US" smtClean="0"/>
              <a:pPr>
                <a:defRPr/>
              </a:pPr>
              <a:t>Wednesday, August 9, 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AEAA1E6-6FD4-4BB0-BC61-D3AD91660848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152400" y="6400801"/>
            <a:ext cx="4800600" cy="457200"/>
          </a:xfrm>
        </p:spPr>
        <p:txBody>
          <a:bodyPr/>
          <a:lstStyle/>
          <a:p>
            <a:pPr>
              <a:defRPr/>
            </a:pP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B.Tech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Project Phase1 : 2017-2018</a:t>
            </a:r>
            <a:endParaRPr lang="en-US" dirty="0"/>
          </a:p>
        </p:txBody>
      </p:sp>
    </p:spTree>
  </p:cSld>
  <p:clrMapOvr>
    <a:masterClrMapping/>
  </p:clrMapOvr>
  <p:transition spd="med">
    <p:cut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5638800"/>
          </a:xfrm>
        </p:spPr>
        <p:txBody>
          <a:bodyPr/>
          <a:lstStyle/>
          <a:p>
            <a:r>
              <a:rPr lang="en-US" dirty="0" err="1" smtClean="0"/>
              <a:t>Helmat</a:t>
            </a:r>
            <a:r>
              <a:rPr lang="en-US" dirty="0" smtClean="0"/>
              <a:t> with </a:t>
            </a:r>
            <a:r>
              <a:rPr lang="en-US" dirty="0" err="1" smtClean="0"/>
              <a:t>bluetooth</a:t>
            </a:r>
            <a:r>
              <a:rPr lang="en-US" dirty="0" smtClean="0"/>
              <a:t> facility</a:t>
            </a:r>
          </a:p>
          <a:p>
            <a:r>
              <a:rPr lang="en-US" dirty="0" smtClean="0"/>
              <a:t>Can pick calls during driving</a:t>
            </a:r>
          </a:p>
          <a:p>
            <a:r>
              <a:rPr lang="en-US" dirty="0" smtClean="0"/>
              <a:t>Expensive</a:t>
            </a:r>
          </a:p>
          <a:p>
            <a:r>
              <a:rPr lang="en-US" dirty="0" smtClean="0"/>
              <a:t>Not available everywhere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619F531-D674-49B1-97DE-6396A36173CF}" type="datetime2">
              <a:rPr lang="en-US" smtClean="0"/>
              <a:pPr>
                <a:defRPr/>
              </a:pPr>
              <a:t>Wednesday, August 9, 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AEAA1E6-6FD4-4BB0-BC61-D3AD91660848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152400" y="6400801"/>
            <a:ext cx="4800600" cy="457200"/>
          </a:xfrm>
        </p:spPr>
        <p:txBody>
          <a:bodyPr/>
          <a:lstStyle/>
          <a:p>
            <a:pPr>
              <a:defRPr/>
            </a:pP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B.Tech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Project Phase1 : 2017-2018</a:t>
            </a:r>
            <a:endParaRPr lang="en-US" dirty="0"/>
          </a:p>
        </p:txBody>
      </p:sp>
      <p:pic>
        <p:nvPicPr>
          <p:cNvPr id="1026" name="Picture 2" descr="C:\Users\Safar Sajid\Desktop\Project\images(14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752600"/>
            <a:ext cx="2790825" cy="284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>
    <p:cut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619F531-D674-49B1-97DE-6396A36173CF}" type="datetime2">
              <a:rPr lang="en-US" smtClean="0"/>
              <a:pPr>
                <a:defRPr/>
              </a:pPr>
              <a:t>Wednesday, August 9, 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AEAA1E6-6FD4-4BB0-BC61-D3AD91660848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152400" y="6400801"/>
            <a:ext cx="4800600" cy="457200"/>
          </a:xfrm>
        </p:spPr>
        <p:txBody>
          <a:bodyPr/>
          <a:lstStyle/>
          <a:p>
            <a:pPr>
              <a:defRPr/>
            </a:pP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B.Tech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Project Phase1 : 2017-2018</a:t>
            </a:r>
            <a:endParaRPr lang="en-US" dirty="0"/>
          </a:p>
        </p:txBody>
      </p:sp>
    </p:spTree>
  </p:cSld>
  <p:clrMapOvr>
    <a:masterClrMapping/>
  </p:clrMapOvr>
  <p:transition spd="med">
    <p:cut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Wednesday, August 9 2017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AEAA1E6-6FD4-4BB0-BC61-D3AD91660848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152400" y="6400801"/>
            <a:ext cx="4800600" cy="457200"/>
          </a:xfrm>
        </p:spPr>
        <p:txBody>
          <a:bodyPr/>
          <a:lstStyle/>
          <a:p>
            <a:pPr>
              <a:defRPr/>
            </a:pP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B.Tech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Project Phase1 : 2017-2018</a:t>
            </a:r>
            <a:endParaRPr lang="en-US" dirty="0"/>
          </a:p>
        </p:txBody>
      </p:sp>
      <p:pic>
        <p:nvPicPr>
          <p:cNvPr id="2050" name="Picture 2" descr="C:\Users\Safar Sajid\Desktop\Project\Screenshot_20170808-235418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118022"/>
            <a:ext cx="5181600" cy="2914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Safar Sajid\Desktop\Project\Hjj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742489"/>
            <a:ext cx="3167447" cy="1974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Safar Sajid\Desktop\Project\as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742489"/>
            <a:ext cx="4419600" cy="1954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914400" y="2907265"/>
            <a:ext cx="5693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1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2894908"/>
      </p:ext>
    </p:extLst>
  </p:cSld>
  <p:clrMapOvr>
    <a:masterClrMapping/>
  </p:clrMapOvr>
  <p:transition spd="med">
    <p:cut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>
                <a:solidFill>
                  <a:schemeClr val="accent1"/>
                </a:solidFill>
              </a:rPr>
              <a:t>2. </a:t>
            </a:r>
            <a:r>
              <a:rPr lang="en-GB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Communicate with pile rider</a:t>
            </a:r>
          </a:p>
          <a:p>
            <a:pPr marL="0" indent="0">
              <a:buNone/>
            </a:pPr>
            <a:r>
              <a:rPr lang="en-GB" dirty="0" smtClean="0">
                <a:solidFill>
                  <a:schemeClr val="accent1"/>
                </a:solidFill>
              </a:rPr>
              <a:t>3. </a:t>
            </a:r>
            <a:r>
              <a:rPr lang="en-GB" dirty="0" smtClean="0"/>
              <a:t>Bike doesn’t starts until helmet  worn</a:t>
            </a:r>
          </a:p>
          <a:p>
            <a:pPr marL="0" indent="0">
              <a:buNone/>
            </a:pPr>
            <a:r>
              <a:rPr lang="en-GB" dirty="0" smtClean="0">
                <a:solidFill>
                  <a:schemeClr val="accent1"/>
                </a:solidFill>
              </a:rPr>
              <a:t>4. </a:t>
            </a:r>
            <a:r>
              <a:rPr lang="en-GB" dirty="0" smtClean="0"/>
              <a:t>Pick </a:t>
            </a:r>
            <a:r>
              <a:rPr lang="en-GB" dirty="0"/>
              <a:t>calls during ride</a:t>
            </a:r>
          </a:p>
          <a:p>
            <a:pPr marL="0" indent="0">
              <a:buNone/>
            </a:pPr>
            <a:r>
              <a:rPr lang="en-GB" dirty="0" smtClean="0">
                <a:solidFill>
                  <a:schemeClr val="accent1"/>
                </a:solidFill>
              </a:rPr>
              <a:t>5. </a:t>
            </a:r>
            <a:r>
              <a:rPr lang="en-GB" dirty="0" smtClean="0"/>
              <a:t>Hear </a:t>
            </a:r>
            <a:r>
              <a:rPr lang="en-GB" dirty="0"/>
              <a:t>music</a:t>
            </a:r>
          </a:p>
          <a:p>
            <a:pPr marL="0" indent="0">
              <a:buNone/>
            </a:pPr>
            <a:r>
              <a:rPr lang="en-GB" dirty="0" smtClean="0">
                <a:solidFill>
                  <a:schemeClr val="accent1"/>
                </a:solidFill>
              </a:rPr>
              <a:t>6. </a:t>
            </a:r>
            <a:r>
              <a:rPr lang="en-GB" dirty="0" smtClean="0"/>
              <a:t>Hear </a:t>
            </a:r>
            <a:r>
              <a:rPr lang="en-GB" dirty="0"/>
              <a:t>navigation sounds</a:t>
            </a:r>
          </a:p>
          <a:p>
            <a:pPr marL="0" indent="0">
              <a:buNone/>
            </a:pPr>
            <a:r>
              <a:rPr lang="en-GB" dirty="0" smtClean="0">
                <a:solidFill>
                  <a:schemeClr val="accent1"/>
                </a:solidFill>
              </a:rPr>
              <a:t>7. </a:t>
            </a:r>
            <a:r>
              <a:rPr lang="en-GB" dirty="0" smtClean="0"/>
              <a:t>Water repellent (</a:t>
            </a:r>
            <a:r>
              <a:rPr lang="en-GB" dirty="0" err="1" smtClean="0"/>
              <a:t>nano</a:t>
            </a:r>
            <a:r>
              <a:rPr lang="en-GB" dirty="0" smtClean="0"/>
              <a:t> technology) and day/night glasses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Wednesday, August 9 2017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AEAA1E6-6FD4-4BB0-BC61-D3AD91660848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152400" y="6400801"/>
            <a:ext cx="3962400" cy="457200"/>
          </a:xfrm>
        </p:spPr>
        <p:txBody>
          <a:bodyPr/>
          <a:lstStyle/>
          <a:p>
            <a:pPr>
              <a:defRPr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B.Tech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Project Phase1 : 2017-2018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24240"/>
      </p:ext>
    </p:extLst>
  </p:cSld>
  <p:clrMapOvr>
    <a:masterClrMapping/>
  </p:clrMapOvr>
  <p:transition spd="med">
    <p:cut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525963"/>
          </a:xfrm>
        </p:spPr>
        <p:txBody>
          <a:bodyPr/>
          <a:lstStyle/>
          <a:p>
            <a:r>
              <a:rPr lang="en-US" b="1" dirty="0"/>
              <a:t>Scope</a:t>
            </a:r>
          </a:p>
          <a:p>
            <a:pPr lvl="1"/>
            <a:r>
              <a:rPr lang="en-US" sz="2800" dirty="0"/>
              <a:t>Increase the safety of a bike rider</a:t>
            </a:r>
          </a:p>
          <a:p>
            <a:pPr lvl="1"/>
            <a:r>
              <a:rPr lang="en-US" sz="2800" dirty="0"/>
              <a:t>Can reduce accidents caused due to </a:t>
            </a:r>
            <a:r>
              <a:rPr lang="en-US" sz="2800" dirty="0" smtClean="0"/>
              <a:t>carelessness</a:t>
            </a:r>
            <a:endParaRPr lang="en-US" sz="2800" dirty="0"/>
          </a:p>
          <a:p>
            <a:pPr lvl="1"/>
            <a:r>
              <a:rPr lang="en-US" sz="2800" dirty="0"/>
              <a:t>Can be implemented with less </a:t>
            </a:r>
            <a:r>
              <a:rPr lang="en-US" sz="2800" dirty="0" smtClean="0"/>
              <a:t>expense</a:t>
            </a:r>
            <a:endParaRPr lang="en-US" sz="2800" dirty="0"/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Wednesday, August 9 2017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AEAA1E6-6FD4-4BB0-BC61-D3AD91660848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152400" y="6400801"/>
            <a:ext cx="4191000" cy="457200"/>
          </a:xfrm>
        </p:spPr>
        <p:txBody>
          <a:bodyPr/>
          <a:lstStyle/>
          <a:p>
            <a:pPr>
              <a:defRPr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B.Tech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Project Phase1 : 2017-2018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2851"/>
      </p:ext>
    </p:extLst>
  </p:cSld>
  <p:clrMapOvr>
    <a:masterClrMapping/>
  </p:clrMapOvr>
  <p:transition spd="med">
    <p:cut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Bluetooth device</a:t>
            </a:r>
          </a:p>
          <a:p>
            <a:r>
              <a:rPr lang="en-US" dirty="0" smtClean="0"/>
              <a:t>Day/night glass</a:t>
            </a:r>
          </a:p>
          <a:p>
            <a:r>
              <a:rPr lang="en-US" dirty="0" smtClean="0"/>
              <a:t>Nano technology applied liquid</a:t>
            </a:r>
          </a:p>
          <a:p>
            <a:r>
              <a:rPr lang="en-US" dirty="0" smtClean="0"/>
              <a:t>Android phone</a:t>
            </a:r>
          </a:p>
          <a:p>
            <a:r>
              <a:rPr lang="en-US" dirty="0" smtClean="0"/>
              <a:t>Led lights</a:t>
            </a:r>
          </a:p>
          <a:p>
            <a:r>
              <a:rPr lang="en-US" dirty="0" smtClean="0"/>
              <a:t>Proximity sensor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Wednesday, August 9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AEAA1E6-6FD4-4BB0-BC61-D3AD91660848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152400" y="6400801"/>
            <a:ext cx="4800600" cy="457200"/>
          </a:xfrm>
        </p:spPr>
        <p:txBody>
          <a:bodyPr/>
          <a:lstStyle/>
          <a:p>
            <a:pPr>
              <a:defRPr/>
            </a:pP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B.Tech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Project Phase1 : 2017-2018</a:t>
            </a:r>
            <a:endParaRPr lang="en-US" dirty="0"/>
          </a:p>
        </p:txBody>
      </p:sp>
    </p:spTree>
  </p:cSld>
  <p:clrMapOvr>
    <a:masterClrMapping/>
  </p:clrMapOvr>
  <p:transition spd="med">
    <p:cut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tech Project presentation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800" dirty="0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2533</TotalTime>
  <Words>409</Words>
  <Application>Microsoft Office PowerPoint</Application>
  <PresentationFormat>On-screen Show (4:3)</PresentationFormat>
  <Paragraphs>90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Btech Project presentation template</vt:lpstr>
      <vt:lpstr>PowerPoint Presentation</vt:lpstr>
      <vt:lpstr>Outline</vt:lpstr>
      <vt:lpstr>Introduction</vt:lpstr>
      <vt:lpstr>Existing System</vt:lpstr>
      <vt:lpstr>Proposed Overview</vt:lpstr>
      <vt:lpstr>PowerPoint Presentation</vt:lpstr>
      <vt:lpstr>PowerPoint Presentation</vt:lpstr>
      <vt:lpstr>PowerPoint Presentation</vt:lpstr>
      <vt:lpstr>Requirements </vt:lpstr>
      <vt:lpstr>References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Windows User</cp:lastModifiedBy>
  <cp:revision>213</cp:revision>
  <dcterms:created xsi:type="dcterms:W3CDTF">2013-11-22T04:19:29Z</dcterms:created>
  <dcterms:modified xsi:type="dcterms:W3CDTF">2017-08-08T19:44:25Z</dcterms:modified>
</cp:coreProperties>
</file>