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a Kadam" initials="AK" lastIdx="2" clrIdx="0">
    <p:extLst>
      <p:ext uri="{19B8F6BF-5375-455C-9EA6-DF929625EA0E}">
        <p15:presenceInfo xmlns:p15="http://schemas.microsoft.com/office/powerpoint/2012/main" userId="Akshata K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B9B93A"/>
    <a:srgbClr val="75763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F8BD-BA66-4EF2-850A-6F1DB15D1CA0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D65EC-8FDB-4E29-B206-442B1865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4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8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14-Jul-24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3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6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37" y="1962946"/>
            <a:ext cx="8086725" cy="19527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McDonald’s</a:t>
            </a:r>
            <a:r>
              <a:rPr lang="en-US" b="1" dirty="0" smtClean="0">
                <a:solidFill>
                  <a:srgbClr val="B9B93A"/>
                </a:solidFill>
                <a:latin typeface="Algerian" panose="04020705040A02060702" pitchFamily="82" charset="0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US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and there</a:t>
            </a:r>
            <a:br>
              <a:rPr lang="en-US" b="1" dirty="0" smtClean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                         Competitors</a:t>
            </a:r>
            <a:endParaRPr lang="en-US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012409"/>
            <a:ext cx="9144001" cy="28455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84" y="0"/>
            <a:ext cx="1472516" cy="15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680638" cy="617568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HISTORY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OF MCDONALS</a:t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McDonald's Corporation is an American multinational fast food chain, founded in 1940 as a restaurant operated by Richard and Maurice McDonald, in San Bernardino, California, United States. They rechristened their business as a hamburger stand, and later turned the company into a franchise, with the Golden Arches logo being introduced in 1953 at a location in Phoenix, Arizona</a:t>
            </a:r>
            <a:br>
              <a:rPr lang="en-US" sz="27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McDonald's is also a real estate company through its ownership of around 70% of restaurant buildings and 45% of the underlying land</a:t>
            </a:r>
            <a:br>
              <a:rPr lang="en-US" sz="27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endParaRPr lang="en-US" sz="27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38" y="1379764"/>
            <a:ext cx="2463362" cy="26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9" y="217715"/>
            <a:ext cx="8787834" cy="75546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Competitors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en-US" sz="27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3429" y="2973977"/>
            <a:ext cx="2238103" cy="147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08321" y="4310741"/>
            <a:ext cx="923108" cy="55735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07873" y="2486296"/>
            <a:ext cx="1014550" cy="77070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673532" y="2551612"/>
            <a:ext cx="883920" cy="54211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21577" y="4345577"/>
            <a:ext cx="801190" cy="5878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235336" y="1460863"/>
            <a:ext cx="1611088" cy="156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70469" y="4352111"/>
            <a:ext cx="1497874" cy="151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3075" y="1243624"/>
            <a:ext cx="1698171" cy="1593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138646" y="4458790"/>
            <a:ext cx="1752600" cy="1476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Burger King</a:t>
            </a:r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451" y="3257005"/>
            <a:ext cx="2050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 FAST FOOD MARKET</a:t>
            </a:r>
            <a:endParaRPr lang="en-US" sz="24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3076" y="1749918"/>
            <a:ext cx="181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McDonald’s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0" y="1919196"/>
            <a:ext cx="192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KFC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0469" y="4868091"/>
            <a:ext cx="155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Jumboking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5309"/>
            <a:ext cx="1671078" cy="90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07" y="707829"/>
            <a:ext cx="1863634" cy="6646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595403"/>
            <a:ext cx="1467397" cy="8654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5871757"/>
            <a:ext cx="1593669" cy="9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943670"/>
            <a:ext cx="9144000" cy="1658198"/>
          </a:xfrm>
        </p:spPr>
        <p:txBody>
          <a:bodyPr>
            <a:no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Analyzing social media presence</a:t>
            </a:r>
            <a:br>
              <a:rPr lang="en-US" sz="6600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</a:br>
            <a:endParaRPr lang="en-US" sz="6600" b="1" u="sng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4" y="1976582"/>
            <a:ext cx="8065294" cy="348743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Instagram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Facebook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YouTube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Twitter</a:t>
            </a:r>
          </a:p>
          <a:p>
            <a:pPr marL="457200" indent="-457200">
              <a:buFont typeface="+mj-lt"/>
              <a:buAutoNum type="arabicParenR"/>
            </a:pPr>
            <a:endParaRPr lang="en-US" sz="5400" b="1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509" y="554182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22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Algerian</vt:lpstr>
      <vt:lpstr>Arial Narrow</vt:lpstr>
      <vt:lpstr>Calibri</vt:lpstr>
      <vt:lpstr>Calibri Light</vt:lpstr>
      <vt:lpstr>Wingdings</vt:lpstr>
      <vt:lpstr>Retrospect</vt:lpstr>
      <vt:lpstr>McDonald’s            and there                          Competitors</vt:lpstr>
      <vt:lpstr>HISTORY OF MCDONALS McDonald's Corporation is an American multinational fast food chain, founded in 1940 as a restaurant operated by Richard and Maurice McDonald, in San Bernardino, California, United States. They rechristened their business as a hamburger stand, and later turned the company into a franchise, with the Golden Arches logo being introduced in 1953 at a location in Phoenix, Arizona McDonald's is also a real estate company through its ownership of around 70% of restaurant buildings and 45% of the underlying land </vt:lpstr>
      <vt:lpstr>Competitors </vt:lpstr>
      <vt:lpstr>Analyzing social media presence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McDonald’s            and there              Competitors</dc:title>
  <dc:creator>Akshata Kadam</dc:creator>
  <cp:lastModifiedBy>Akshata Kadam</cp:lastModifiedBy>
  <cp:revision>13</cp:revision>
  <dcterms:created xsi:type="dcterms:W3CDTF">2024-07-14T10:54:03Z</dcterms:created>
  <dcterms:modified xsi:type="dcterms:W3CDTF">2024-07-14T17:23:56Z</dcterms:modified>
</cp:coreProperties>
</file>