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00" r:id="rId3"/>
    <p:sldId id="301" r:id="rId4"/>
    <p:sldId id="302" r:id="rId5"/>
    <p:sldId id="303" r:id="rId6"/>
    <p:sldId id="293" r:id="rId7"/>
    <p:sldId id="294" r:id="rId8"/>
    <p:sldId id="295" r:id="rId9"/>
    <p:sldId id="296" r:id="rId10"/>
    <p:sldId id="297" r:id="rId11"/>
    <p:sldId id="298" r:id="rId12"/>
    <p:sldId id="277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ECFF"/>
    <a:srgbClr val="CCCCFF"/>
    <a:srgbClr val="A1D0D5"/>
    <a:srgbClr val="99CCFF"/>
    <a:srgbClr val="6699FF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0" autoAdjust="0"/>
    <p:restoredTop sz="71445" autoAdjust="0"/>
  </p:normalViewPr>
  <p:slideViewPr>
    <p:cSldViewPr>
      <p:cViewPr>
        <p:scale>
          <a:sx n="75" d="100"/>
          <a:sy n="75" d="100"/>
        </p:scale>
        <p:origin x="-7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BB76-0EB3-42FB-A9E2-C436FB418FC1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A5226-F2C7-4496-87D2-B499668FA5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44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54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4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A5226-F2C7-4496-87D2-B499668FA5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88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50825" y="3573463"/>
            <a:ext cx="8642350" cy="71437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429000"/>
            <a:ext cx="1366837" cy="144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19FE52-1778-4BC3-ACE7-BB6CE893A60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8893175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8726488" y="1158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8893175" y="280988"/>
            <a:ext cx="142875" cy="144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85" name="Group 13"/>
          <p:cNvGrpSpPr>
            <a:grpSpLocks/>
          </p:cNvGrpSpPr>
          <p:nvPr/>
        </p:nvGrpSpPr>
        <p:grpSpPr bwMode="auto">
          <a:xfrm rot="-10800000">
            <a:off x="85725" y="6465888"/>
            <a:ext cx="309563" cy="309562"/>
            <a:chOff x="113" y="4020"/>
            <a:chExt cx="195" cy="195"/>
          </a:xfrm>
        </p:grpSpPr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218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7" name="Rectangle 15"/>
            <p:cNvSpPr>
              <a:spLocks noChangeArrowheads="1"/>
            </p:cNvSpPr>
            <p:nvPr userDrawn="1"/>
          </p:nvSpPr>
          <p:spPr bwMode="auto">
            <a:xfrm>
              <a:off x="113" y="4020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218" y="4124"/>
              <a:ext cx="90" cy="9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F8B8E-CBF7-4413-A8F8-B65898B1C82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307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F35B4-2FF2-4C3B-9286-771E4D7398C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12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A520-3881-4E12-BB1F-D05D76C2A60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682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03A6D-7053-43C4-92A6-E1AFC910BB6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750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59EBD-E4BC-49BC-A341-199AAF4CDE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88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254CB-8B68-4F74-9FC7-677EFF4F5B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67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A7DC9-0CEF-40FD-B1D7-43E6288AB0F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515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1F391-7B76-421E-9674-4D5C2B21713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068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761CA-322D-4485-9490-554C97D3EA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980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9F357-3AFB-487A-BE0D-E42DBE93C4A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711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341438"/>
            <a:ext cx="8642350" cy="71437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313" y="1196975"/>
            <a:ext cx="1366837" cy="1444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8280400" y="6453188"/>
            <a:ext cx="863600" cy="714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F58214-A828-40E4-B575-C86072706F7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66699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66FF"/>
        </a:buClr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533993"/>
        </a:buClr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toolbo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dropboxusercontent.com/u/23229197/NTU_course2016/yml/jupyter+elasticsearch+logstash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99.100:8888/tre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192.168.99.100:29200/_plugin/he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1520" y="2564904"/>
            <a:ext cx="864096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台灣科技大學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2016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Fall 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社群媒體分析實務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32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第一次作業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24128" y="5301208"/>
            <a:ext cx="259228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學號：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M10515038</a:t>
            </a:r>
          </a:p>
          <a:p>
            <a:pPr algn="l"/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姓名：唐毅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f)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請依照每個月繪製各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Twitter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所提到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CVE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的箱型圖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10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3" name="Picture 2" descr="C:\Users\SAKER214\Downloads\新增資料夾\01_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41500"/>
            <a:ext cx="4771876" cy="47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能否分析資安弱點分析指標帳號？如何分析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？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可以，透過關鍵字詞的搜索，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能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抓到在一定時間範圍內特定使用者的推文內容及其他相關資訊，讓我們可以從中找出特定的使用者類型。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我們定義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一個資安弱點分析指標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帳號，或著說是資安專家帳號，他必須對常見的資安關鍵字都有一定的推文量，同時對熱門的資安關鍵字會有更多的推文量，以表示他是一個具有資安背景且跟隨時事資安議題的專業人員。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此外為了鑑別該類使用者帳號與資安廠商帳號的差異，可能使用推文包含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URL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的比例來做判斷，對於一個資安廠商，他的許多推文可能都包含了廣告的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URL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連結，而對於一個資安專家，他的推文則可能是偶而才因分享資安議題的討論，或是引述其他專業文章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才帶有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URL 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11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---</a:t>
            </a:r>
            <a:endParaRPr lang="zh-TW" altLang="en-US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buFontTx/>
              <a:buNone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ctr" eaLnBrk="1" hangingPunct="1">
              <a:buFontTx/>
              <a:buNone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ctr" eaLnBrk="1" hangingPunct="1">
              <a:buFontTx/>
              <a:buNone/>
            </a:pP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Thank </a:t>
            </a:r>
            <a:r>
              <a:rPr lang="en-US" altLang="zh-TW" sz="4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you.</a:t>
            </a:r>
            <a:endParaRPr lang="en-US" altLang="zh-TW" sz="28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altLang="ja-JP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	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作業系統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以及硬體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資源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OS: Windows 7 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旗艦版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Service Pack 1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CPU: Intel(R) Core(TM) i3 CPU 530 @ 2.93GHz 2.94GHz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Memory: 4.0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GB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b)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安裝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步驟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首先到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3"/>
              </a:rPr>
              <a:t>https://www.docker.com/products/docker-toolbox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下載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Docker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Toolbox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並安裝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執行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Docker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Quick Terminal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，待第一次執行初始化完成後看到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docker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鯨魚，然後輸入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docker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run hello-world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確認是否正確安裝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sz="2000" u="sng" dirty="0"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4"/>
              </a:rPr>
              <a:t>https://dl.dropboxusercontent.com/u/23229197/NTU_course2016/yml/jupyter%2Belasticsearch%2Blogstash.zip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下載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Docker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YML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File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後解壓縮到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Docker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根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目錄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2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b)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安裝步驟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更改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logstash.config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內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host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ip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192.168.99.100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，接著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輸入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docker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-compose up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安裝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iPython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Notebook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Elasticsearch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及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Logstash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最後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分別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到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3"/>
              </a:rPr>
              <a:t>http://192.168.99.100:8888/tree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及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  <a:hlinkClick r:id="rId4"/>
              </a:rPr>
              <a:t>http://192.168.99.100:29200/_plugin/head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觀看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Anaconda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iPython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Notebook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及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Elasticsearch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是否正常工作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3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76" y="3717032"/>
            <a:ext cx="5881752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1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b)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平台架構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4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26" name="Picture 2" descr="https://scontent-tpe1-1.xx.fbcdn.net/v/t34.0-12/15049537_1482860588407270_1022218_n.png?oh=2df0451a66dcd6b79a7f44283182ab9c&amp;oe=582D50F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153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</a:t>
            </a:r>
            <a:r>
              <a:rPr lang="en-US" altLang="zh-TW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c)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所遇到的困難以及解決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方式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對於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Container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的操作很不熟悉，後來還是暫時轉去本機操作，另外安裝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Anaconda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Elasticsearch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來完成這次作業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額外安裝其它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套件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為了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可以跑上課所提供的例子還有作業需要，另外裝了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pyes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seaborn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還有</a:t>
            </a:r>
            <a:r>
              <a:rPr lang="en-US" altLang="zh-TW" sz="20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elasticsearch</a:t>
            </a: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，分別透過以下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指令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ip install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pyes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==0.99.4</a:t>
            </a:r>
          </a:p>
          <a:p>
            <a:pPr lvl="1"/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conda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install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seaborn</a:t>
            </a:r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conda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install –c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conda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-forge </a:t>
            </a:r>
            <a:r>
              <a:rPr lang="en-US" altLang="zh-TW" sz="2000" dirty="0" err="1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elasticsearch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=2.4.0</a:t>
            </a:r>
          </a:p>
          <a:p>
            <a:pPr lvl="1"/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1"/>
            <a:endParaRPr lang="en-US" altLang="zh-TW" sz="20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5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　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選定的兩組關鍵字組為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　第一組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400" dirty="0" smtClean="0"/>
              <a:t>‘</a:t>
            </a:r>
            <a:r>
              <a:rPr lang="en-US" altLang="zh-TW" sz="2400" dirty="0" err="1" smtClean="0"/>
              <a:t>cve</a:t>
            </a:r>
            <a:r>
              <a:rPr lang="en-US" altLang="zh-TW" sz="2400" dirty="0" smtClean="0"/>
              <a:t>’, ‘vulnerability’, ‘exploit’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　第二組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lang="en-US" altLang="zh-TW" sz="2400" dirty="0"/>
              <a:t>'</a:t>
            </a:r>
            <a:r>
              <a:rPr lang="en-US" altLang="zh-TW" sz="2400" dirty="0" err="1"/>
              <a:t>ransomware</a:t>
            </a:r>
            <a:r>
              <a:rPr lang="en-US" altLang="zh-TW" sz="2400" dirty="0"/>
              <a:t>', '</a:t>
            </a:r>
            <a:r>
              <a:rPr lang="en-US" altLang="zh-TW" sz="2400" dirty="0" err="1"/>
              <a:t>hacktivism</a:t>
            </a:r>
            <a:r>
              <a:rPr lang="en-US" altLang="zh-TW" sz="2400" dirty="0"/>
              <a:t>', 'cyber espionage</a:t>
            </a:r>
            <a:r>
              <a:rPr lang="en-US" altLang="zh-TW" sz="2400" dirty="0" smtClean="0"/>
              <a:t>'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</a:t>
            </a: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　時間範圍則是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2014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一整年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a)	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共計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有多少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Twitter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參與這類關鍵字議題討論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？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83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位、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40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位 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第一組、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第二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共計有多少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Tweets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?</a:t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1421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則、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220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則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第一組、第二組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6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每個月參與的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Twitter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數量長條圖第一組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左、第二組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右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7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26" name="Picture 2" descr="C:\Users\SAKER214\Downloads\新增資料夾\01_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1764"/>
            <a:ext cx="2833043" cy="42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SAKER214\Downloads\新增資料夾\02_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59756"/>
            <a:ext cx="2833043" cy="42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d)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每個月參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Tweets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數量長條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圖 第一組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左、第二組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右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8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9" name="Picture 4" descr="C:\Users\SAKER214\Downloads\新增資料夾\01_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2833043" cy="42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SAKER214\Downloads\新增資料夾\02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2833043" cy="42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2.</a:t>
            </a:r>
            <a:endParaRPr lang="zh-TW" altLang="en-US" sz="36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e)	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其中有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URL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與無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URL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Tweets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的比例圓餅</a:t>
            </a: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圖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第一組關鍵字</a:t>
            </a: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/>
            </a:r>
            <a:br>
              <a:rPr lang="en-US" altLang="zh-TW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</a:br>
            <a:r>
              <a:rPr lang="zh-TW" altLang="en-US" sz="2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第二組關鍵字</a:t>
            </a:r>
            <a:endParaRPr lang="en-US" altLang="zh-TW" sz="240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A520-3881-4E12-BB1F-D05D76C2A608}" type="slidenum">
              <a:rPr lang="en-US" altLang="ja-JP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pPr/>
              <a:t>9</a:t>
            </a:fld>
            <a:endParaRPr lang="en-US" altLang="ja-JP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3" name="Picture 2" descr="C:\Users\SAKER214\Downloads\新增資料夾\01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50" y="1985840"/>
            <a:ext cx="4948022" cy="23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KER214\Downloads\新增資料夾\02_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24" y="4005064"/>
            <a:ext cx="5243464" cy="230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006-simple blue-">
  <a:themeElements>
    <a:clrScheme name="design006-simple blue-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006-simple blue-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006-simple blue-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006-simple blue-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006-simple blue-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design006-simple blue-</Template>
  <TotalTime>3106</TotalTime>
  <Words>83</Words>
  <Application>Microsoft Office PowerPoint</Application>
  <PresentationFormat>如螢幕大小 (4:3)</PresentationFormat>
  <Paragraphs>74</Paragraphs>
  <Slides>12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design006-simple blue-</vt:lpstr>
      <vt:lpstr>PowerPoint 簡報</vt:lpstr>
      <vt:lpstr>1.</vt:lpstr>
      <vt:lpstr>1.</vt:lpstr>
      <vt:lpstr>1.</vt:lpstr>
      <vt:lpstr>1.</vt:lpstr>
      <vt:lpstr>2.</vt:lpstr>
      <vt:lpstr>2.</vt:lpstr>
      <vt:lpstr>2.</vt:lpstr>
      <vt:lpstr>2.</vt:lpstr>
      <vt:lpstr>2.</vt:lpstr>
      <vt:lpstr>2.</vt:lpstr>
      <vt:lpstr>---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Blue</dc:title>
  <dc:creator>AlexIntelSSD</dc:creator>
  <cp:lastModifiedBy>SAKER214</cp:lastModifiedBy>
  <cp:revision>274</cp:revision>
  <dcterms:created xsi:type="dcterms:W3CDTF">2015-01-11T07:25:32Z</dcterms:created>
  <dcterms:modified xsi:type="dcterms:W3CDTF">2016-11-15T08:30:20Z</dcterms:modified>
</cp:coreProperties>
</file>