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04" r:id="rId4"/>
    <p:sldId id="305" r:id="rId5"/>
    <p:sldId id="306" r:id="rId6"/>
    <p:sldId id="311" r:id="rId7"/>
    <p:sldId id="312" r:id="rId8"/>
    <p:sldId id="307" r:id="rId9"/>
    <p:sldId id="309" r:id="rId10"/>
    <p:sldId id="308" r:id="rId11"/>
    <p:sldId id="310" r:id="rId12"/>
    <p:sldId id="314" r:id="rId13"/>
    <p:sldId id="303" r:id="rId14"/>
    <p:sldId id="277" r:id="rId1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CCCCFF"/>
    <a:srgbClr val="A1D0D5"/>
    <a:srgbClr val="99CCFF"/>
    <a:srgbClr val="6699FF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71445" autoAdjust="0"/>
  </p:normalViewPr>
  <p:slideViewPr>
    <p:cSldViewPr>
      <p:cViewPr>
        <p:scale>
          <a:sx n="75" d="100"/>
          <a:sy n="75" d="100"/>
        </p:scale>
        <p:origin x="-7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BB76-0EB3-42FB-A9E2-C436FB418FC1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5226-F2C7-4496-87D2-B499668F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4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50825" y="3573463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429000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19FE52-1778-4BC3-ACE7-BB6CE893A60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F8B8E-CBF7-4413-A8F8-B65898B1C82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307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F35B4-2FF2-4C3B-9286-771E4D7398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12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A520-3881-4E12-BB1F-D05D76C2A60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682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03A6D-7053-43C4-92A6-E1AFC910BB6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750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59EBD-E4BC-49BC-A341-199AAF4CDE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88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254CB-8B68-4F74-9FC7-677EFF4F5B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6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A7DC9-0CEF-40FD-B1D7-43E6288AB0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51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1F391-7B76-421E-9674-4D5C2B21713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68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761CA-322D-4485-9490-554C97D3E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98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9F357-3AFB-487A-BE0D-E42DBE93C4A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11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341438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313" y="1196975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F58214-A828-40E4-B575-C86072706F7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66FF"/>
        </a:buClr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33993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2564904"/>
            <a:ext cx="864096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台灣科技大學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2016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Fall </a:t>
            </a:r>
            <a:b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社群媒體分析實務期末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24128" y="4797152"/>
            <a:ext cx="259228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日期：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2017/01/15</a:t>
            </a:r>
          </a:p>
          <a:p>
            <a:pPr algn="l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學號：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M10515038</a:t>
            </a:r>
          </a:p>
          <a:p>
            <a:pPr algn="l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姓名：唐毅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台哥大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粉絲頁數個月間每個月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Post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Comments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分佈情況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10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6" name="Picture 5" descr="C:\Users\SAKER214\iPython Notebook\SMDA_HW02\outpu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57" y="2094632"/>
            <a:ext cx="6549411" cy="45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粉絲頁數個月間每個月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Post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Comments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分佈情況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11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Picture 6" descr="C:\Users\SAKER214\iPython Notebook\SMDA_HW02\outpu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94632"/>
            <a:ext cx="6549411" cy="45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資料分析遭遇問題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頁數個月間每個月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Post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Likes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分佈情況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由於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like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底下並不具有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created_time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可供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DateHistogramAgg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僅有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created_at_linux_timestamp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，稍微查了一下經轉換之後可以得到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created_time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的時間格式，不過最後還是沒來得及實作在程式中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集群健康值不穩定及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java.lang.OutOfMemoryError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本機端的硬碟空間不足，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是拉到外接的隨身硬碟上去跑的，比起上次作業，感覺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不是很穩定，常常一樣的程式碼有的時候跑得出正常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結果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有的時候連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result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都收不到。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資料統計的最後一項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Correlation Matrix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只成功跑出過一次，其他時候都會出現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java.lang.OutOfMemoryError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12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結語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算是目前經手處理過最大的資料集，做了一些妥協也造成了一些像是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不穩、程式結果不穩的問題。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基本的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pyes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語法及配合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的使用方法，應該還算有掌握住，只是有時未必能找到符合預期的欄位來使用。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其他也透過一些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套件練習過既存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API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的使用，例如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seaborn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一類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繪製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資料分析圖表的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工具。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比較可惜的是未能完全做好這次作業，沒有分析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原本想要探討的目標，有很多地方卡了很久還是沒有結果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最後意識到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不是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重開就能解決的問題。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13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---</a:t>
            </a:r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Thank </a:t>
            </a:r>
            <a: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you for teaching.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altLang="ja-JP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背景與觀察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選定作業指引中的三個粉絲頁進行分析與比較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Fid: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139624776093433,</a:t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Fan page : IKEA TAIWN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宜家家居粉絲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團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Fid: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1448357445384692,</a:t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Fan page :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台灣大哥大與你生活在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一起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Fid: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179080912217031,</a:t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Fan page :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TATUNG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同樂會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2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56" y="1746126"/>
            <a:ext cx="14859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05" y="2924944"/>
            <a:ext cx="14382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06" y="3708449"/>
            <a:ext cx="14668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背景與觀察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粉絲頁的廣告現象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不外乎就是自家產品的推銷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文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活動折扣、抽獎文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回文則多是活動回覆，或是表達對產品的喜好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相比之下標記朋友的回覆數量較少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3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632848" cy="28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0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分析方法與目的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方法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資料收集是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透過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開啟已經收集好的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FB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粉絲頁資料，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程式語言主要使用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並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搭配一些方便的套件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例如：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pyes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pandas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numpy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searborn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…</a:t>
            </a:r>
          </a:p>
          <a:p>
            <a:pPr lvl="1"/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目的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盡可能地去完成作業指引中的項目，以觀察粉絲頁內文章的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like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sharing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是否有特殊的關係存在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4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IKEA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粉絲頁的基本資訊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Fan page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IKEA Taiwan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宜家家居粉絲團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fans: 580765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posts: 1120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likes: 1400259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ratio of post with sharing: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0.9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5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台哥大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粉絲頁的基本資訊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Fan page: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台灣大哥大與你生活在一起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fans: 60673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posts: 969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likes: 388321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ratio of post with sharing: 0.69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6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粉絲頁的基本資訊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Fan page: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TATUNG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同樂會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fans: 124529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posts: 664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 of likes: 304048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ratio of post with sharing: 0.92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7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三個粉絲頁每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篇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Post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Comments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分佈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情況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8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7" name="Picture 3" descr="C:\Users\SAKER214\iPython Notebook\SMDA_HW02\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57" y="2094632"/>
            <a:ext cx="6549411" cy="45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資料統計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IKEA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粉絲頁數個月間每個月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Post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Comments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分佈情況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9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Picture 4" descr="C:\Users\SAKER214\iPython Notebook\SMDA_HW02\outpu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57" y="2094632"/>
            <a:ext cx="6549411" cy="45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06-simple blue-">
  <a:themeElements>
    <a:clrScheme name="design006-simple blue-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006-simple blue-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006-simple blue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blue-</Template>
  <TotalTime>3386</TotalTime>
  <Words>463</Words>
  <Application>Microsoft Office PowerPoint</Application>
  <PresentationFormat>如螢幕大小 (4:3)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design006-simple blue-</vt:lpstr>
      <vt:lpstr>PowerPoint 簡報</vt:lpstr>
      <vt:lpstr>背景與觀察</vt:lpstr>
      <vt:lpstr>背景與觀察</vt:lpstr>
      <vt:lpstr>分析方法與目的</vt:lpstr>
      <vt:lpstr>資料統計</vt:lpstr>
      <vt:lpstr>資料統計</vt:lpstr>
      <vt:lpstr>資料統計</vt:lpstr>
      <vt:lpstr>資料統計</vt:lpstr>
      <vt:lpstr>資料統計</vt:lpstr>
      <vt:lpstr>資料統計</vt:lpstr>
      <vt:lpstr>資料統計</vt:lpstr>
      <vt:lpstr>資料分析遭遇問題</vt:lpstr>
      <vt:lpstr>結語</vt:lpstr>
      <vt:lpstr>---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Blue</dc:title>
  <dc:creator>AlexIntelSSD</dc:creator>
  <cp:lastModifiedBy>SAKER214</cp:lastModifiedBy>
  <cp:revision>292</cp:revision>
  <dcterms:created xsi:type="dcterms:W3CDTF">2015-01-11T07:25:32Z</dcterms:created>
  <dcterms:modified xsi:type="dcterms:W3CDTF">2017-01-15T15:20:41Z</dcterms:modified>
</cp:coreProperties>
</file>