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4653"/>
    <a:srgbClr val="201D3D"/>
    <a:srgbClr val="201F3F"/>
    <a:srgbClr val="211C3D"/>
    <a:srgbClr val="18243B"/>
    <a:srgbClr val="FEC5BB"/>
    <a:srgbClr val="778DA9"/>
    <a:srgbClr val="3A86FF"/>
    <a:srgbClr val="D8E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62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96A6-DFB5-F396-33BB-3E510B272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BA139-16BB-C779-D44B-3A1B37DB9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AA6F-8E3B-9ED3-6B85-9977457E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B140E-6CAB-ADFA-CA52-70F2E2AC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C4482-F226-F626-F547-0E8F381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8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036F-E0E6-138F-4CFB-1FDD5486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8785E-CA53-A4E3-FECF-5A38E695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3B45-E51E-84A4-DCFC-D140F78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34E1-215B-7DB1-E371-E0162C5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07166-53A3-3EB8-BBA7-D3A0993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6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C5431-4FFE-9329-5BAB-FC0126DDD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BF39D-DA0E-FB80-3B03-451D0EA2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52BE-A945-B826-1B89-EB4B222D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A1B07-7A9F-94A7-115A-9A3D949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BCAE5-ECA4-3A04-E026-5AD31D2A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E6C7-E9E1-31FE-4B4A-80020E7E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845-BD81-028D-965B-E69A38D7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765A-A85B-6EBB-0C20-A2A46DD78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D86D-61DA-5C28-89AD-8A97BB2B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44571-D06F-AE0E-65FF-510B0A68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7536-38D1-08EF-DE31-DC91C2C2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102A-C35F-B6CA-0293-74B973538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F89D-7C89-B2BC-C29E-055C4643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DB8B-804D-F189-710D-87AB65F5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469F-214E-F6B0-0144-00A44DDC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6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50B-0B93-E25B-FE20-8C0F370E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5B445-DDE0-F503-A4C9-4338467C7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8D05-24DE-CF51-220F-DEC44A9BF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AAC65-7344-8B06-773F-61A24638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7B0D8-781D-7AE4-059E-55739240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3ED0D-8F96-467C-D54A-91E7A28F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1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12ED-2AFC-FE15-33AD-197558F6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C9D99-B3B0-190F-4BDD-58608D548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E3F52-A642-C0EA-5B94-399DDAAA8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6973F-24C5-DB39-2AB0-DC56C272C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6CA7E-5790-BD60-27A2-3F14E1FE6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DE8791-6D92-086E-048A-E0FCAD9B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21F71-D8A6-3659-6A69-7B02B412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64329-5772-B0A7-4EB8-09E2C7D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8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FBAD-95C2-56D3-EA23-705EA8C9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79335B-D90C-BA2F-48BA-147F2365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2B303-23E9-861F-013F-4A183A64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B86D0-6E1A-06F6-8552-EA84007E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5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09D0B-9342-714F-C02C-12C225DB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25AB1-5625-CE4A-07DB-B0204004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9A8B9-98CA-60B0-356B-D2804F86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5F72-BF72-B94C-EA90-B06DDA21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32A1A-F152-88CC-E76F-FF45422E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AEC2E-26A8-67FC-4694-F6754511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AE773-E84B-C77D-1A16-1D141DDF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7FE98-667D-C385-0FB3-378CACA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283CD-279A-ECD3-FF73-FFAC1475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3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F741-FD96-7C71-3CE3-76C9B09A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71DE6-C01F-7439-CEB9-30721BD4E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4FDF4-E3E3-D84B-6B11-9307FE774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9E77-997C-7D8D-97D9-1B25E7DF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C0A24-452A-14A9-13FB-74BFD9E4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ADAD-B638-A366-4720-F4413CB7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4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56BED-FD1A-D62E-D101-D9CE782C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DA84A-7539-9942-3D25-087705C95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7D39-B6C4-0813-B1FF-0A902A252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2383-DD7A-41CB-94EC-7CA9C2D78361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BF448-4C4C-D95B-8788-C588DD12E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4BB33-6C83-31B6-7479-CD4A0BBA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E133C-7B75-4E64-B5FC-042265872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10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3.png"/><Relationship Id="rId7" Type="http://schemas.openxmlformats.org/officeDocument/2006/relationships/slide" Target="slide2.xml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7236BB-01DC-71A7-AEAA-760A09F2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7619" y="1118604"/>
            <a:ext cx="12907237" cy="46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91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C5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1C3FEEB4-76B5-EDF3-DC44-036796D7173D}"/>
              </a:ext>
            </a:extLst>
          </p:cNvPr>
          <p:cNvGrpSpPr/>
          <p:nvPr/>
        </p:nvGrpSpPr>
        <p:grpSpPr>
          <a:xfrm>
            <a:off x="-1633238" y="404902"/>
            <a:ext cx="1421932" cy="5841999"/>
            <a:chOff x="182879" y="252073"/>
            <a:chExt cx="1421932" cy="5841999"/>
          </a:xfrm>
        </p:grpSpPr>
        <p:sp>
          <p:nvSpPr>
            <p:cNvPr id="57" name="Flowchart: Connector 56">
              <a:extLst>
                <a:ext uri="{FF2B5EF4-FFF2-40B4-BE49-F238E27FC236}">
                  <a16:creationId xmlns:a16="http://schemas.microsoft.com/office/drawing/2014/main" id="{4F2111DD-A499-4847-F362-BCEB4F3D6B65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>
              <a:extLst>
                <a:ext uri="{FF2B5EF4-FFF2-40B4-BE49-F238E27FC236}">
                  <a16:creationId xmlns:a16="http://schemas.microsoft.com/office/drawing/2014/main" id="{5731473E-A106-67A5-18E2-9E795118F8EB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>
              <a:extLst>
                <a:ext uri="{FF2B5EF4-FFF2-40B4-BE49-F238E27FC236}">
                  <a16:creationId xmlns:a16="http://schemas.microsoft.com/office/drawing/2014/main" id="{A65A3003-0C95-77EE-799F-6752FB3B1E24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2E34108-1A86-EF11-E53D-74136A668243}"/>
                </a:ext>
              </a:extLst>
            </p:cNvPr>
            <p:cNvGrpSpPr/>
            <p:nvPr/>
          </p:nvGrpSpPr>
          <p:grpSpPr>
            <a:xfrm>
              <a:off x="182879" y="430611"/>
              <a:ext cx="1371600" cy="5516318"/>
              <a:chOff x="182879" y="430611"/>
              <a:chExt cx="1371600" cy="5516318"/>
            </a:xfrm>
          </p:grpSpPr>
          <p:sp>
            <p:nvSpPr>
              <p:cNvPr id="61" name="Flowchart: Connector 60">
                <a:extLst>
                  <a:ext uri="{FF2B5EF4-FFF2-40B4-BE49-F238E27FC236}">
                    <a16:creationId xmlns:a16="http://schemas.microsoft.com/office/drawing/2014/main" id="{7C3E7854-2FF9-0D2A-2F60-86F8D863B298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064E0B-BF28-EB21-B643-D90BE4056B83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120609" cy="5516318"/>
                <a:chOff x="311739" y="399216"/>
                <a:chExt cx="1120609" cy="5516318"/>
              </a:xfrm>
            </p:grpSpPr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E23A36C9-EBF1-E183-6E12-9BC87D4A6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2B9A2C4D-5AD7-FD68-3AAD-F3029A145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388354E6-9914-7272-D88D-5AB6B34E0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EC8F549-AFB0-57D1-DC38-2A8A5A5602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26527D1-5D7C-61B8-C271-AF208BBD34A1}"/>
              </a:ext>
            </a:extLst>
          </p:cNvPr>
          <p:cNvSpPr/>
          <p:nvPr/>
        </p:nvSpPr>
        <p:spPr>
          <a:xfrm>
            <a:off x="-162596" y="-12872399"/>
            <a:ext cx="2143760" cy="22402799"/>
          </a:xfrm>
          <a:custGeom>
            <a:avLst/>
            <a:gdLst>
              <a:gd name="connsiteX0" fmla="*/ 2143760 w 2143760"/>
              <a:gd name="connsiteY0" fmla="*/ 0 h 22402799"/>
              <a:gd name="connsiteX1" fmla="*/ 2143760 w 2143760"/>
              <a:gd name="connsiteY1" fmla="*/ 13239112 h 22402799"/>
              <a:gd name="connsiteX2" fmla="*/ 1504742 w 2143760"/>
              <a:gd name="connsiteY2" fmla="*/ 13239112 h 22402799"/>
              <a:gd name="connsiteX3" fmla="*/ 859666 w 2143760"/>
              <a:gd name="connsiteY3" fmla="*/ 13985239 h 22402799"/>
              <a:gd name="connsiteX4" fmla="*/ 1504742 w 2143760"/>
              <a:gd name="connsiteY4" fmla="*/ 14731366 h 22402799"/>
              <a:gd name="connsiteX5" fmla="*/ 2143760 w 2143760"/>
              <a:gd name="connsiteY5" fmla="*/ 14731366 h 22402799"/>
              <a:gd name="connsiteX6" fmla="*/ 2143760 w 2143760"/>
              <a:gd name="connsiteY6" fmla="*/ 22402799 h 22402799"/>
              <a:gd name="connsiteX7" fmla="*/ 0 w 2143760"/>
              <a:gd name="connsiteY7" fmla="*/ 22402799 h 22402799"/>
              <a:gd name="connsiteX8" fmla="*/ 0 w 2143760"/>
              <a:gd name="connsiteY8" fmla="*/ 0 h 2240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60" h="22402799">
                <a:moveTo>
                  <a:pt x="2143760" y="0"/>
                </a:moveTo>
                <a:lnTo>
                  <a:pt x="2143760" y="13239112"/>
                </a:lnTo>
                <a:lnTo>
                  <a:pt x="1504742" y="13239112"/>
                </a:lnTo>
                <a:cubicBezTo>
                  <a:pt x="1148476" y="13239112"/>
                  <a:pt x="859666" y="13573164"/>
                  <a:pt x="859666" y="13985239"/>
                </a:cubicBezTo>
                <a:cubicBezTo>
                  <a:pt x="859666" y="14397314"/>
                  <a:pt x="1148476" y="14731366"/>
                  <a:pt x="1504742" y="14731366"/>
                </a:cubicBezTo>
                <a:lnTo>
                  <a:pt x="2143760" y="14731366"/>
                </a:lnTo>
                <a:lnTo>
                  <a:pt x="2143760" y="22402799"/>
                </a:lnTo>
                <a:lnTo>
                  <a:pt x="0" y="224027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CE24538-500B-846F-A788-5DB3BF6549F0}"/>
              </a:ext>
            </a:extLst>
          </p:cNvPr>
          <p:cNvGrpSpPr/>
          <p:nvPr/>
        </p:nvGrpSpPr>
        <p:grpSpPr>
          <a:xfrm>
            <a:off x="198318" y="416238"/>
            <a:ext cx="1955241" cy="5839412"/>
            <a:chOff x="182879" y="254660"/>
            <a:chExt cx="1955241" cy="5839412"/>
          </a:xfrm>
        </p:grpSpPr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03F56D01-6D43-F939-A39F-CAC31E2B6942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29D394FF-BC80-CFAC-8778-BD128D2D8584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7298DB00-5BB3-B73C-71C3-E2F34A1F0919}"/>
                </a:ext>
              </a:extLst>
            </p:cNvPr>
            <p:cNvSpPr/>
            <p:nvPr/>
          </p:nvSpPr>
          <p:spPr>
            <a:xfrm>
              <a:off x="766520" y="254660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6B4F548-6216-34E5-A947-F7C17D4AD500}"/>
                </a:ext>
              </a:extLst>
            </p:cNvPr>
            <p:cNvGrpSpPr/>
            <p:nvPr/>
          </p:nvGrpSpPr>
          <p:grpSpPr>
            <a:xfrm>
              <a:off x="182879" y="433198"/>
              <a:ext cx="1782846" cy="5513731"/>
              <a:chOff x="182879" y="433198"/>
              <a:chExt cx="1782846" cy="5513731"/>
            </a:xfrm>
          </p:grpSpPr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21BF8B22-B1A6-9D1C-8F73-F47818BECD46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8C75560-9FE4-8FFD-33C6-68BB684FD7DB}"/>
                  </a:ext>
                </a:extLst>
              </p:cNvPr>
              <p:cNvGrpSpPr/>
              <p:nvPr/>
            </p:nvGrpSpPr>
            <p:grpSpPr>
              <a:xfrm>
                <a:off x="330019" y="433198"/>
                <a:ext cx="1635706" cy="5513731"/>
                <a:chOff x="311739" y="401803"/>
                <a:chExt cx="1635706" cy="5513731"/>
              </a:xfrm>
            </p:grpSpPr>
            <p:pic>
              <p:nvPicPr>
                <p:cNvPr id="85" name="Picture 84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8CEAA5AB-20E1-88EA-B5AA-17251F5B5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2756F774-0EC8-346B-5AC6-3CF72D08F1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932921" y="401803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FD9EB6B1-F67E-68C5-0F9C-A94BBED769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5AC6270B-29D3-1AF9-1A88-FADE6CA7D0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CA3FEF-5F9F-B935-C758-D6B8F62366C6}"/>
              </a:ext>
            </a:extLst>
          </p:cNvPr>
          <p:cNvSpPr txBox="1"/>
          <p:nvPr/>
        </p:nvSpPr>
        <p:spPr>
          <a:xfrm>
            <a:off x="3284375" y="536580"/>
            <a:ext cx="82729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Nasalization Rg" panose="020B0604020202020204" pitchFamily="34" charset="0"/>
              </a:rPr>
              <a:t>We have all had  crazy dreams where we were running around in a random forest.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0434F-F022-6989-666F-36881BA85697}"/>
              </a:ext>
            </a:extLst>
          </p:cNvPr>
          <p:cNvSpPr txBox="1"/>
          <p:nvPr/>
        </p:nvSpPr>
        <p:spPr>
          <a:xfrm>
            <a:off x="3470988" y="4352081"/>
            <a:ext cx="685957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Nasalization Rg" panose="020B0604020202020204" pitchFamily="34" charset="0"/>
              </a:rPr>
              <a:t>What if it was a game!!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13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663BF5-9E66-22DF-55C8-131983CD33D3}"/>
              </a:ext>
            </a:extLst>
          </p:cNvPr>
          <p:cNvGrpSpPr/>
          <p:nvPr/>
        </p:nvGrpSpPr>
        <p:grpSpPr>
          <a:xfrm>
            <a:off x="-1633238" y="404902"/>
            <a:ext cx="1421932" cy="5841999"/>
            <a:chOff x="182879" y="252073"/>
            <a:chExt cx="1421932" cy="5841999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D3D4B9AC-B8ED-F6CE-0CA9-9BA4EF6A1AA0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A2747646-017A-B77A-615C-7DB7ADA0A1A5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70D347A0-E9E0-ED7E-A024-4A31184B88B7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083709-482D-F72C-54A4-B6D7AE85D498}"/>
                </a:ext>
              </a:extLst>
            </p:cNvPr>
            <p:cNvGrpSpPr/>
            <p:nvPr/>
          </p:nvGrpSpPr>
          <p:grpSpPr>
            <a:xfrm>
              <a:off x="182879" y="430611"/>
              <a:ext cx="1371600" cy="5516318"/>
              <a:chOff x="182879" y="430611"/>
              <a:chExt cx="1371600" cy="5516318"/>
            </a:xfrm>
          </p:grpSpPr>
          <p:sp>
            <p:nvSpPr>
              <p:cNvPr id="21" name="Flowchart: Connector 20">
                <a:extLst>
                  <a:ext uri="{FF2B5EF4-FFF2-40B4-BE49-F238E27FC236}">
                    <a16:creationId xmlns:a16="http://schemas.microsoft.com/office/drawing/2014/main" id="{99FDCF41-471F-18B5-FC54-460ED588B20F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F756D68-88E6-EAC5-5284-34CE37A58194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120609" cy="5516318"/>
                <a:chOff x="311739" y="399216"/>
                <a:chExt cx="1120609" cy="5516318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1FF1B0F8-5376-AEDA-1FB8-5B56CE9865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F0E2DDD2-128D-2B5D-708E-DC138E922A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273D349C-9118-D409-B8C2-2892FEF108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377F6A4-6DDB-BA41-624F-A4196177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BA839E7-51BD-F892-444C-20CD04534223}"/>
              </a:ext>
            </a:extLst>
          </p:cNvPr>
          <p:cNvSpPr/>
          <p:nvPr/>
        </p:nvSpPr>
        <p:spPr>
          <a:xfrm>
            <a:off x="-162596" y="-11413988"/>
            <a:ext cx="2143760" cy="22402799"/>
          </a:xfrm>
          <a:custGeom>
            <a:avLst/>
            <a:gdLst>
              <a:gd name="connsiteX0" fmla="*/ 2143760 w 2143760"/>
              <a:gd name="connsiteY0" fmla="*/ 0 h 22402799"/>
              <a:gd name="connsiteX1" fmla="*/ 2143760 w 2143760"/>
              <a:gd name="connsiteY1" fmla="*/ 13239112 h 22402799"/>
              <a:gd name="connsiteX2" fmla="*/ 1504742 w 2143760"/>
              <a:gd name="connsiteY2" fmla="*/ 13239112 h 22402799"/>
              <a:gd name="connsiteX3" fmla="*/ 859666 w 2143760"/>
              <a:gd name="connsiteY3" fmla="*/ 13985239 h 22402799"/>
              <a:gd name="connsiteX4" fmla="*/ 1504742 w 2143760"/>
              <a:gd name="connsiteY4" fmla="*/ 14731366 h 22402799"/>
              <a:gd name="connsiteX5" fmla="*/ 2143760 w 2143760"/>
              <a:gd name="connsiteY5" fmla="*/ 14731366 h 22402799"/>
              <a:gd name="connsiteX6" fmla="*/ 2143760 w 2143760"/>
              <a:gd name="connsiteY6" fmla="*/ 22402799 h 22402799"/>
              <a:gd name="connsiteX7" fmla="*/ 0 w 2143760"/>
              <a:gd name="connsiteY7" fmla="*/ 22402799 h 22402799"/>
              <a:gd name="connsiteX8" fmla="*/ 0 w 2143760"/>
              <a:gd name="connsiteY8" fmla="*/ 0 h 2240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60" h="22402799">
                <a:moveTo>
                  <a:pt x="2143760" y="0"/>
                </a:moveTo>
                <a:lnTo>
                  <a:pt x="2143760" y="13239112"/>
                </a:lnTo>
                <a:lnTo>
                  <a:pt x="1504742" y="13239112"/>
                </a:lnTo>
                <a:cubicBezTo>
                  <a:pt x="1148476" y="13239112"/>
                  <a:pt x="859666" y="13573164"/>
                  <a:pt x="859666" y="13985239"/>
                </a:cubicBezTo>
                <a:cubicBezTo>
                  <a:pt x="859666" y="14397314"/>
                  <a:pt x="1148476" y="14731366"/>
                  <a:pt x="1504742" y="14731366"/>
                </a:cubicBezTo>
                <a:lnTo>
                  <a:pt x="2143760" y="14731366"/>
                </a:lnTo>
                <a:lnTo>
                  <a:pt x="2143760" y="22402799"/>
                </a:lnTo>
                <a:lnTo>
                  <a:pt x="0" y="224027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74C907-DBDE-5AAB-7919-253E1168302E}"/>
              </a:ext>
            </a:extLst>
          </p:cNvPr>
          <p:cNvGrpSpPr/>
          <p:nvPr/>
        </p:nvGrpSpPr>
        <p:grpSpPr>
          <a:xfrm>
            <a:off x="198318" y="413651"/>
            <a:ext cx="1937029" cy="5841999"/>
            <a:chOff x="182879" y="252073"/>
            <a:chExt cx="1937029" cy="5841999"/>
          </a:xfrm>
        </p:grpSpPr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0C310DCB-7202-ED39-519B-9791056A247C}"/>
                </a:ext>
              </a:extLst>
            </p:cNvPr>
            <p:cNvSpPr/>
            <p:nvPr/>
          </p:nvSpPr>
          <p:spPr>
            <a:xfrm>
              <a:off x="748308" y="1724951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747D2C72-7072-819A-7BEC-81E5D0B8523B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F6481287-0637-0CE1-182E-4936552C9141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4802E07-FE3B-4926-9303-C24B5517A42D}"/>
                </a:ext>
              </a:extLst>
            </p:cNvPr>
            <p:cNvGrpSpPr/>
            <p:nvPr/>
          </p:nvGrpSpPr>
          <p:grpSpPr>
            <a:xfrm>
              <a:off x="182879" y="430611"/>
              <a:ext cx="1782846" cy="5516318"/>
              <a:chOff x="182879" y="430611"/>
              <a:chExt cx="1782846" cy="5516318"/>
            </a:xfrm>
          </p:grpSpPr>
          <p:sp>
            <p:nvSpPr>
              <p:cNvPr id="32" name="Flowchart: Connector 31">
                <a:extLst>
                  <a:ext uri="{FF2B5EF4-FFF2-40B4-BE49-F238E27FC236}">
                    <a16:creationId xmlns:a16="http://schemas.microsoft.com/office/drawing/2014/main" id="{1644C4B6-5FF4-E06A-3CC5-DA50CC8A97ED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08C773E-BE79-4D98-D7B7-7F7FF0CF1A90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635706" cy="5516318"/>
                <a:chOff x="311739" y="399216"/>
                <a:chExt cx="1635706" cy="5516318"/>
              </a:xfrm>
            </p:grpSpPr>
            <p:pic>
              <p:nvPicPr>
                <p:cNvPr id="34" name="Picture 33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3A0ACDAA-1F3A-6121-7D21-7B8A421216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2921" y="1862110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45C17147-955E-2114-E1E1-23AD8F7782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CE489627-F9E2-C3B3-E154-F4D8C2BA5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FA97D2B1-E127-D13B-1AEE-D2F1CA80C8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851AA40-0B70-4FD4-292D-465A902A25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297" y="1854756"/>
            <a:ext cx="5227773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5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E2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B98B1D7-CAEF-8240-E425-643458DFC5D3}"/>
              </a:ext>
            </a:extLst>
          </p:cNvPr>
          <p:cNvGrpSpPr/>
          <p:nvPr/>
        </p:nvGrpSpPr>
        <p:grpSpPr>
          <a:xfrm>
            <a:off x="-1633238" y="404902"/>
            <a:ext cx="1421932" cy="5841999"/>
            <a:chOff x="182879" y="252073"/>
            <a:chExt cx="1421932" cy="5841999"/>
          </a:xfrm>
        </p:grpSpPr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5AED4778-E486-76D6-02C9-6F9D97E488FA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46B805E4-EFE9-5264-F79B-093DCF7FE8F0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A6AA0A23-C0D9-5A97-8C10-BDFD2F5ABBE9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843BF04-990C-96CF-5B88-B770A885FFA9}"/>
                </a:ext>
              </a:extLst>
            </p:cNvPr>
            <p:cNvGrpSpPr/>
            <p:nvPr/>
          </p:nvGrpSpPr>
          <p:grpSpPr>
            <a:xfrm>
              <a:off x="182879" y="430611"/>
              <a:ext cx="1371600" cy="5516318"/>
              <a:chOff x="182879" y="430611"/>
              <a:chExt cx="1371600" cy="5516318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090F9D3B-5168-1D18-E0BC-89D4BF8918DB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5F3C1FE-6DDE-E2B9-9387-FB8CA4A8C5C2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120609" cy="5516318"/>
                <a:chOff x="311739" y="399216"/>
                <a:chExt cx="1120609" cy="551631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D225EBC3-6B85-5481-7B37-07CB14E308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01FFB6B7-5BB1-6EBF-41D4-C6A47EA00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5E47D84A-F2B2-05F5-0A0F-5D18D44EE3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A2C03F84-A450-7CF1-E291-9C4CA6AF4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358C2BE6-4110-4239-5772-BA14DCB5DBDB}"/>
              </a:ext>
            </a:extLst>
          </p:cNvPr>
          <p:cNvSpPr/>
          <p:nvPr/>
        </p:nvSpPr>
        <p:spPr>
          <a:xfrm>
            <a:off x="-162596" y="-9849330"/>
            <a:ext cx="2143760" cy="22402799"/>
          </a:xfrm>
          <a:custGeom>
            <a:avLst/>
            <a:gdLst>
              <a:gd name="connsiteX0" fmla="*/ 2143760 w 2143760"/>
              <a:gd name="connsiteY0" fmla="*/ 0 h 22402799"/>
              <a:gd name="connsiteX1" fmla="*/ 2143760 w 2143760"/>
              <a:gd name="connsiteY1" fmla="*/ 13239112 h 22402799"/>
              <a:gd name="connsiteX2" fmla="*/ 1504742 w 2143760"/>
              <a:gd name="connsiteY2" fmla="*/ 13239112 h 22402799"/>
              <a:gd name="connsiteX3" fmla="*/ 859666 w 2143760"/>
              <a:gd name="connsiteY3" fmla="*/ 13985239 h 22402799"/>
              <a:gd name="connsiteX4" fmla="*/ 1504742 w 2143760"/>
              <a:gd name="connsiteY4" fmla="*/ 14731366 h 22402799"/>
              <a:gd name="connsiteX5" fmla="*/ 2143760 w 2143760"/>
              <a:gd name="connsiteY5" fmla="*/ 14731366 h 22402799"/>
              <a:gd name="connsiteX6" fmla="*/ 2143760 w 2143760"/>
              <a:gd name="connsiteY6" fmla="*/ 22402799 h 22402799"/>
              <a:gd name="connsiteX7" fmla="*/ 0 w 2143760"/>
              <a:gd name="connsiteY7" fmla="*/ 22402799 h 22402799"/>
              <a:gd name="connsiteX8" fmla="*/ 0 w 2143760"/>
              <a:gd name="connsiteY8" fmla="*/ 0 h 2240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60" h="22402799">
                <a:moveTo>
                  <a:pt x="2143760" y="0"/>
                </a:moveTo>
                <a:lnTo>
                  <a:pt x="2143760" y="13239112"/>
                </a:lnTo>
                <a:lnTo>
                  <a:pt x="1504742" y="13239112"/>
                </a:lnTo>
                <a:cubicBezTo>
                  <a:pt x="1148476" y="13239112"/>
                  <a:pt x="859666" y="13573164"/>
                  <a:pt x="859666" y="13985239"/>
                </a:cubicBezTo>
                <a:cubicBezTo>
                  <a:pt x="859666" y="14397314"/>
                  <a:pt x="1148476" y="14731366"/>
                  <a:pt x="1504742" y="14731366"/>
                </a:cubicBezTo>
                <a:lnTo>
                  <a:pt x="2143760" y="14731366"/>
                </a:lnTo>
                <a:lnTo>
                  <a:pt x="2143760" y="22402799"/>
                </a:lnTo>
                <a:lnTo>
                  <a:pt x="0" y="224027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6519E03-4BC4-20AB-C188-E99E04E61A36}"/>
              </a:ext>
            </a:extLst>
          </p:cNvPr>
          <p:cNvGrpSpPr/>
          <p:nvPr/>
        </p:nvGrpSpPr>
        <p:grpSpPr>
          <a:xfrm>
            <a:off x="198318" y="413651"/>
            <a:ext cx="1989429" cy="5841999"/>
            <a:chOff x="182879" y="252073"/>
            <a:chExt cx="1989429" cy="5841999"/>
          </a:xfrm>
        </p:grpSpPr>
        <p:sp>
          <p:nvSpPr>
            <p:cNvPr id="43" name="Flowchart: Connector 42">
              <a:extLst>
                <a:ext uri="{FF2B5EF4-FFF2-40B4-BE49-F238E27FC236}">
                  <a16:creationId xmlns:a16="http://schemas.microsoft.com/office/drawing/2014/main" id="{0536663F-59E6-0656-4AB2-897E186D4CC1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>
              <a:extLst>
                <a:ext uri="{FF2B5EF4-FFF2-40B4-BE49-F238E27FC236}">
                  <a16:creationId xmlns:a16="http://schemas.microsoft.com/office/drawing/2014/main" id="{4D70B08B-984D-B014-8301-988D10AD4AF0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130B1CFE-AB69-9F05-4216-93764751E0A4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1DD0CFE-09EC-7A3A-FA69-9279B267B14E}"/>
                </a:ext>
              </a:extLst>
            </p:cNvPr>
            <p:cNvGrpSpPr/>
            <p:nvPr/>
          </p:nvGrpSpPr>
          <p:grpSpPr>
            <a:xfrm>
              <a:off x="385772" y="430611"/>
              <a:ext cx="1786536" cy="5516318"/>
              <a:chOff x="385772" y="430611"/>
              <a:chExt cx="1786536" cy="5516318"/>
            </a:xfrm>
          </p:grpSpPr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A34E6E2C-0F25-64E7-F907-DA6EE26AF366}"/>
                  </a:ext>
                </a:extLst>
              </p:cNvPr>
              <p:cNvSpPr/>
              <p:nvPr/>
            </p:nvSpPr>
            <p:spPr>
              <a:xfrm>
                <a:off x="800708" y="3290905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415B295-DDB0-E347-9270-5AF7117B4DEC}"/>
                  </a:ext>
                </a:extLst>
              </p:cNvPr>
              <p:cNvGrpSpPr/>
              <p:nvPr/>
            </p:nvGrpSpPr>
            <p:grpSpPr>
              <a:xfrm>
                <a:off x="385772" y="430611"/>
                <a:ext cx="1654640" cy="5516318"/>
                <a:chOff x="367492" y="399216"/>
                <a:chExt cx="1654640" cy="5516318"/>
              </a:xfrm>
            </p:grpSpPr>
            <p:pic>
              <p:nvPicPr>
                <p:cNvPr id="49" name="Picture 48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79060C02-82D9-6FEA-58D3-C95A2B6E9B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595D2CED-D091-6A36-84F2-3E4805B13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81C30545-B349-4501-58D6-08E6259D80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9568" y="3385504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E7FE6F56-B87E-0C54-533C-5E9E1F855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80BC568-861A-D950-7A83-98896829BE6F}"/>
              </a:ext>
            </a:extLst>
          </p:cNvPr>
          <p:cNvSpPr txBox="1"/>
          <p:nvPr/>
        </p:nvSpPr>
        <p:spPr>
          <a:xfrm>
            <a:off x="2537926" y="859300"/>
            <a:ext cx="9651938" cy="4924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asalization Rg" panose="020B0604020202020204" pitchFamily="34" charset="0"/>
              </a:rPr>
              <a:t>Dream rush is a Third Person Perspective, Single Player, Finite Game,</a:t>
            </a:r>
          </a:p>
          <a:p>
            <a:r>
              <a:rPr lang="en-US" sz="1800" dirty="0">
                <a:latin typeface="Nasalization Rg" panose="020B0604020202020204" pitchFamily="34" charset="0"/>
              </a:rPr>
              <a:t>     Built On Unity</a:t>
            </a:r>
          </a:p>
          <a:p>
            <a:endParaRPr lang="en-US" dirty="0">
              <a:latin typeface="Nasalization Rg" panose="020B0604020202020204" pitchFamily="34" charset="0"/>
            </a:endParaRPr>
          </a:p>
          <a:p>
            <a:endParaRPr lang="en-US" sz="1800" dirty="0">
              <a:latin typeface="Nasalization Rg" panose="020B0604020202020204" pitchFamily="34" charset="0"/>
            </a:endParaRPr>
          </a:p>
          <a:p>
            <a:endParaRPr lang="en-US" dirty="0">
              <a:latin typeface="Nasalization Rg" panose="020B0604020202020204" pitchFamily="34" charset="0"/>
            </a:endParaRPr>
          </a:p>
          <a:p>
            <a:endParaRPr lang="en-US" sz="1800" dirty="0">
              <a:latin typeface="Nasalization Rg" panose="020B0604020202020204" pitchFamily="34" charset="0"/>
            </a:endParaRPr>
          </a:p>
          <a:p>
            <a:r>
              <a:rPr lang="en-US" dirty="0">
                <a:latin typeface="Nasalization Rg" panose="020B0604020202020204" pitchFamily="34" charset="0"/>
              </a:rPr>
              <a:t>			</a:t>
            </a:r>
            <a:r>
              <a:rPr lang="en-US" sz="4400" u="sng" dirty="0">
                <a:latin typeface="Nasalization Rg" panose="020B0604020202020204" pitchFamily="34" charset="0"/>
              </a:rPr>
              <a:t>How To Play</a:t>
            </a:r>
          </a:p>
          <a:p>
            <a:endParaRPr lang="en-US" sz="1800" dirty="0">
              <a:latin typeface="Nasalization Rg" panose="020B0604020202020204" pitchFamily="34" charset="0"/>
            </a:endParaRPr>
          </a:p>
          <a:p>
            <a:endParaRPr lang="en-US" sz="1800" dirty="0">
              <a:latin typeface="Nasalization Rg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asalization Rg" panose="020B0604020202020204" pitchFamily="34" charset="0"/>
              </a:rPr>
              <a:t>Collect the orbs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asalization Rg" panose="020B0604020202020204" pitchFamily="34" charset="0"/>
              </a:rPr>
              <a:t>Avoid the trains.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asalization Rg" panose="020B0604020202020204" pitchFamily="34" charset="0"/>
              </a:rPr>
              <a:t>Use th</a:t>
            </a:r>
            <a:r>
              <a:rPr lang="en-US" dirty="0">
                <a:latin typeface="Nasalization Rg" panose="020B0604020202020204" pitchFamily="34" charset="0"/>
              </a:rPr>
              <a:t>e left and right arrow keys to switch lanes.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asalization Rg" panose="020B0604020202020204" pitchFamily="34" charset="0"/>
              </a:rPr>
              <a:t>Avoid the cr</a:t>
            </a:r>
            <a:r>
              <a:rPr lang="en-US" dirty="0">
                <a:latin typeface="Nasalization Rg" panose="020B0604020202020204" pitchFamily="34" charset="0"/>
              </a:rPr>
              <a:t>ates or lose your orbs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Nasalization Rg" panose="020B0604020202020204" pitchFamily="34" charset="0"/>
              </a:rPr>
              <a:t>Collect as many as orbs possible and reach the finish line to WIN th</a:t>
            </a:r>
            <a:r>
              <a:rPr lang="en-US" dirty="0">
                <a:latin typeface="Nasalization Rg" panose="020B0604020202020204" pitchFamily="34" charset="0"/>
              </a:rPr>
              <a:t>e </a:t>
            </a:r>
            <a:r>
              <a:rPr lang="en-US" sz="1800" dirty="0">
                <a:latin typeface="Nasalization Rg" panose="020B0604020202020204" pitchFamily="34" charset="0"/>
              </a:rPr>
              <a:t>game!!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Nasalization Rg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DD96FB-A5FB-2325-20FF-0E4B33DCEAAF}"/>
              </a:ext>
            </a:extLst>
          </p:cNvPr>
          <p:cNvSpPr/>
          <p:nvPr/>
        </p:nvSpPr>
        <p:spPr>
          <a:xfrm>
            <a:off x="-162596" y="-8444719"/>
            <a:ext cx="2143760" cy="22402799"/>
          </a:xfrm>
          <a:custGeom>
            <a:avLst/>
            <a:gdLst>
              <a:gd name="connsiteX0" fmla="*/ 2143760 w 2143760"/>
              <a:gd name="connsiteY0" fmla="*/ 0 h 22402799"/>
              <a:gd name="connsiteX1" fmla="*/ 2143760 w 2143760"/>
              <a:gd name="connsiteY1" fmla="*/ 13239112 h 22402799"/>
              <a:gd name="connsiteX2" fmla="*/ 1504742 w 2143760"/>
              <a:gd name="connsiteY2" fmla="*/ 13239112 h 22402799"/>
              <a:gd name="connsiteX3" fmla="*/ 859666 w 2143760"/>
              <a:gd name="connsiteY3" fmla="*/ 13985239 h 22402799"/>
              <a:gd name="connsiteX4" fmla="*/ 1504742 w 2143760"/>
              <a:gd name="connsiteY4" fmla="*/ 14731366 h 22402799"/>
              <a:gd name="connsiteX5" fmla="*/ 2143760 w 2143760"/>
              <a:gd name="connsiteY5" fmla="*/ 14731366 h 22402799"/>
              <a:gd name="connsiteX6" fmla="*/ 2143760 w 2143760"/>
              <a:gd name="connsiteY6" fmla="*/ 22402799 h 22402799"/>
              <a:gd name="connsiteX7" fmla="*/ 0 w 2143760"/>
              <a:gd name="connsiteY7" fmla="*/ 22402799 h 22402799"/>
              <a:gd name="connsiteX8" fmla="*/ 0 w 2143760"/>
              <a:gd name="connsiteY8" fmla="*/ 0 h 2240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43760" h="22402799">
                <a:moveTo>
                  <a:pt x="2143760" y="0"/>
                </a:moveTo>
                <a:lnTo>
                  <a:pt x="2143760" y="13239112"/>
                </a:lnTo>
                <a:lnTo>
                  <a:pt x="1504742" y="13239112"/>
                </a:lnTo>
                <a:cubicBezTo>
                  <a:pt x="1148476" y="13239112"/>
                  <a:pt x="859666" y="13573164"/>
                  <a:pt x="859666" y="13985239"/>
                </a:cubicBezTo>
                <a:cubicBezTo>
                  <a:pt x="859666" y="14397314"/>
                  <a:pt x="1148476" y="14731366"/>
                  <a:pt x="1504742" y="14731366"/>
                </a:cubicBezTo>
                <a:lnTo>
                  <a:pt x="2143760" y="14731366"/>
                </a:lnTo>
                <a:lnTo>
                  <a:pt x="2143760" y="22402799"/>
                </a:lnTo>
                <a:lnTo>
                  <a:pt x="0" y="2240279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2EB741-0FFF-29EF-3521-D8B1BCDA6AB3}"/>
              </a:ext>
            </a:extLst>
          </p:cNvPr>
          <p:cNvGrpSpPr/>
          <p:nvPr/>
        </p:nvGrpSpPr>
        <p:grpSpPr>
          <a:xfrm>
            <a:off x="-1633238" y="404902"/>
            <a:ext cx="1421932" cy="5841999"/>
            <a:chOff x="182879" y="252073"/>
            <a:chExt cx="1421932" cy="5841999"/>
          </a:xfrm>
        </p:grpSpPr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213249A3-0638-77F5-1BD8-C04FC0067912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63D5D821-D64F-C0AF-7DF6-DD46BCDD55B3}"/>
                </a:ext>
              </a:extLst>
            </p:cNvPr>
            <p:cNvSpPr/>
            <p:nvPr/>
          </p:nvSpPr>
          <p:spPr>
            <a:xfrm>
              <a:off x="182879" y="4722472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4F5E0EF5-37E4-83E0-A219-33FC8C3B297B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E2D3BD5-259C-A670-44F5-6E17203D9D5C}"/>
                </a:ext>
              </a:extLst>
            </p:cNvPr>
            <p:cNvGrpSpPr/>
            <p:nvPr/>
          </p:nvGrpSpPr>
          <p:grpSpPr>
            <a:xfrm>
              <a:off x="182879" y="430611"/>
              <a:ext cx="1371600" cy="5516318"/>
              <a:chOff x="182879" y="430611"/>
              <a:chExt cx="1371600" cy="5516318"/>
            </a:xfrm>
          </p:grpSpPr>
          <p:sp>
            <p:nvSpPr>
              <p:cNvPr id="23" name="Flowchart: Connector 22">
                <a:extLst>
                  <a:ext uri="{FF2B5EF4-FFF2-40B4-BE49-F238E27FC236}">
                    <a16:creationId xmlns:a16="http://schemas.microsoft.com/office/drawing/2014/main" id="{3E51A23B-5BBC-76B9-2DE2-E44BFDEEFD05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078EA57-353B-B01A-9612-7172B3B6B3E6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120609" cy="5516318"/>
                <a:chOff x="311739" y="399216"/>
                <a:chExt cx="1120609" cy="5516318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00A565A0-F073-A915-99FE-4B35A21A0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6B18DF93-E25C-2508-B40F-44C3C7CAC5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2F09AD27-C173-25FC-C6FC-4ECC9047D4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89EC4EB2-5D12-2592-9E95-5E88108AB8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7492" y="4901010"/>
                  <a:ext cx="1014524" cy="1014524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8701E6-2490-9829-257C-7D1EC66A86F5}"/>
              </a:ext>
            </a:extLst>
          </p:cNvPr>
          <p:cNvGrpSpPr/>
          <p:nvPr/>
        </p:nvGrpSpPr>
        <p:grpSpPr>
          <a:xfrm>
            <a:off x="198318" y="413651"/>
            <a:ext cx="1929194" cy="5833250"/>
            <a:chOff x="182879" y="252073"/>
            <a:chExt cx="1929194" cy="5833250"/>
          </a:xfrm>
        </p:grpSpPr>
        <p:sp>
          <p:nvSpPr>
            <p:cNvPr id="30" name="Flowchart: Connector 29">
              <a:extLst>
                <a:ext uri="{FF2B5EF4-FFF2-40B4-BE49-F238E27FC236}">
                  <a16:creationId xmlns:a16="http://schemas.microsoft.com/office/drawing/2014/main" id="{F9155EFA-D026-23DB-E928-31792F9725D1}"/>
                </a:ext>
              </a:extLst>
            </p:cNvPr>
            <p:cNvSpPr/>
            <p:nvPr/>
          </p:nvSpPr>
          <p:spPr>
            <a:xfrm>
              <a:off x="233211" y="1755218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863AF584-085A-1E7B-733E-2A895C33609E}"/>
                </a:ext>
              </a:extLst>
            </p:cNvPr>
            <p:cNvSpPr/>
            <p:nvPr/>
          </p:nvSpPr>
          <p:spPr>
            <a:xfrm>
              <a:off x="740473" y="471372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709F8FA-0F2D-4BEE-B8F4-5090DC4E873D}"/>
                </a:ext>
              </a:extLst>
            </p:cNvPr>
            <p:cNvSpPr/>
            <p:nvPr/>
          </p:nvSpPr>
          <p:spPr>
            <a:xfrm>
              <a:off x="207234" y="252073"/>
              <a:ext cx="1371600" cy="13716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D7433B8-9C29-7F19-63BA-4C2A448EC0DB}"/>
                </a:ext>
              </a:extLst>
            </p:cNvPr>
            <p:cNvGrpSpPr/>
            <p:nvPr/>
          </p:nvGrpSpPr>
          <p:grpSpPr>
            <a:xfrm>
              <a:off x="182879" y="430611"/>
              <a:ext cx="1371600" cy="4190582"/>
              <a:chOff x="182879" y="430611"/>
              <a:chExt cx="1371600" cy="4190582"/>
            </a:xfrm>
          </p:grpSpPr>
          <p:sp>
            <p:nvSpPr>
              <p:cNvPr id="34" name="Flowchart: Connector 33">
                <a:extLst>
                  <a:ext uri="{FF2B5EF4-FFF2-40B4-BE49-F238E27FC236}">
                    <a16:creationId xmlns:a16="http://schemas.microsoft.com/office/drawing/2014/main" id="{6D28AFED-A7DF-1DBC-9089-5AEE46DEAF56}"/>
                  </a:ext>
                </a:extLst>
              </p:cNvPr>
              <p:cNvSpPr/>
              <p:nvPr/>
            </p:nvSpPr>
            <p:spPr>
              <a:xfrm>
                <a:off x="182879" y="3249593"/>
                <a:ext cx="1371600" cy="1371600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C25655D-CE41-1794-E324-8A0881A663EB}"/>
                  </a:ext>
                </a:extLst>
              </p:cNvPr>
              <p:cNvGrpSpPr/>
              <p:nvPr/>
            </p:nvGrpSpPr>
            <p:grpSpPr>
              <a:xfrm>
                <a:off x="330019" y="430611"/>
                <a:ext cx="1120609" cy="4037540"/>
                <a:chOff x="311739" y="399216"/>
                <a:chExt cx="1120609" cy="4037540"/>
              </a:xfrm>
            </p:grpSpPr>
            <p:pic>
              <p:nvPicPr>
                <p:cNvPr id="36" name="Picture 3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6707C014-906F-F4E7-342F-667E169E28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824" y="1892377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7" name="Picture 36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9A416B0C-0117-F7D7-E5A0-3287494A76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373635" y="399216"/>
                  <a:ext cx="1014524" cy="1014524"/>
                </a:xfrm>
                <a:prstGeom prst="rect">
                  <a:avLst/>
                </a:prstGeom>
              </p:spPr>
            </p:pic>
            <p:pic>
              <p:nvPicPr>
                <p:cNvPr id="38" name="Picture 37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C3A59A77-1A9D-D426-398A-A487525DC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739" y="3344192"/>
                  <a:ext cx="1092564" cy="109256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EAC077B-B2B6-3D75-2E47-FFB9EC48EE28}"/>
              </a:ext>
            </a:extLst>
          </p:cNvPr>
          <p:cNvSpPr txBox="1"/>
          <p:nvPr/>
        </p:nvSpPr>
        <p:spPr>
          <a:xfrm>
            <a:off x="6018093" y="5085234"/>
            <a:ext cx="2495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Ashay  Naik</a:t>
            </a:r>
          </a:p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PES1UG21CS118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48765-A6D1-5157-F040-22A6084F75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455" y="4219581"/>
            <a:ext cx="1699348" cy="1511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690008-0C48-43DF-5CB1-5C9F8E0478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196" y="2336745"/>
            <a:ext cx="1267866" cy="1508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2177E-63E9-9348-CD19-5CD62B7CE1DB}"/>
              </a:ext>
            </a:extLst>
          </p:cNvPr>
          <p:cNvSpPr txBox="1"/>
          <p:nvPr/>
        </p:nvSpPr>
        <p:spPr>
          <a:xfrm>
            <a:off x="6018093" y="288208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V Naga Saketh</a:t>
            </a:r>
          </a:p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PES1UG21CS355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A0CFA-261A-20C6-51D5-60D654798062}"/>
              </a:ext>
            </a:extLst>
          </p:cNvPr>
          <p:cNvSpPr txBox="1"/>
          <p:nvPr/>
        </p:nvSpPr>
        <p:spPr>
          <a:xfrm>
            <a:off x="6044093" y="1138920"/>
            <a:ext cx="2851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Mutasim</a:t>
            </a:r>
          </a:p>
          <a:p>
            <a:r>
              <a:rPr lang="en-US" dirty="0">
                <a:solidFill>
                  <a:schemeClr val="bg2"/>
                </a:solidFill>
                <a:latin typeface="Zero Hour" panose="04010400000000000000" pitchFamily="82" charset="0"/>
              </a:rPr>
              <a:t>PES1UG21CS338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C8BD3-BEC4-0F61-FF82-93A7B2B6C0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15" y="384540"/>
            <a:ext cx="1296827" cy="1508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7F980-1BF9-D0C4-724F-97BBC631C9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49" y="5012903"/>
            <a:ext cx="1057635" cy="109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98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Nasalization Rg</vt:lpstr>
      <vt:lpstr>Zero Hour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Ashay Naik</dc:creator>
  <cp:lastModifiedBy>Ashay Naik</cp:lastModifiedBy>
  <cp:revision>8</cp:revision>
  <dcterms:created xsi:type="dcterms:W3CDTF">2022-11-17T11:14:51Z</dcterms:created>
  <dcterms:modified xsi:type="dcterms:W3CDTF">2022-11-18T09:14:07Z</dcterms:modified>
</cp:coreProperties>
</file>