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Document-Query Web App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Tailwind CSS, HTML templates, JavaScript &amp; jQuery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(Register/Login)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upload, storage, query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Health endpoint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0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Dashboard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Login → Dashboard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(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username/email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Upload, View, Ask a Question, Health</a:t>
            </a:r>
          </a:p>
        </p:txBody>
      </p:sp>
    </p:spTree>
    <p:extLst>
      <p:ext uri="{BB962C8B-B14F-4D97-AF65-F5344CB8AC3E}">
        <p14:creationId xmlns:p14="http://schemas.microsoft.com/office/powerpoint/2010/main" val="283249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Page: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Description, .txt File Picker, Upload Button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View: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File Name, Date, Description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2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a Question (Query 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→ Ask a question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doc info + chat-style interaction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to respond based on document context</a:t>
            </a:r>
          </a:p>
        </p:txBody>
      </p:sp>
    </p:spTree>
    <p:extLst>
      <p:ext uri="{BB962C8B-B14F-4D97-AF65-F5344CB8AC3E}">
        <p14:creationId xmlns:p14="http://schemas.microsoft.com/office/powerpoint/2010/main" val="10340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Health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shows: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'healthy')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indicator panel</a:t>
            </a:r>
          </a:p>
        </p:txBody>
      </p:sp>
    </p:spTree>
    <p:extLst>
      <p:ext uri="{BB962C8B-B14F-4D97-AF65-F5344CB8AC3E}">
        <p14:creationId xmlns:p14="http://schemas.microsoft.com/office/powerpoint/2010/main" val="24600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Q&amp;A, Health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DOCX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access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UI/UX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4677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9" y="1158537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9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Overview</vt:lpstr>
      <vt:lpstr>Auth &amp; Dashboard Flow</vt:lpstr>
      <vt:lpstr>Document Upload &amp; Management</vt:lpstr>
      <vt:lpstr>Ask a Question (Query Page)</vt:lpstr>
      <vt:lpstr>System Health Endpoint</vt:lpstr>
      <vt:lpstr>Summary &amp; Next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subject/>
  <dc:creator>Sakthi</dc:creator>
  <cp:keywords/>
  <dc:description>generated using python-pptx</dc:description>
  <cp:lastModifiedBy>Sakthi</cp:lastModifiedBy>
  <cp:revision>2</cp:revision>
  <dcterms:created xsi:type="dcterms:W3CDTF">2013-01-27T09:14:16Z</dcterms:created>
  <dcterms:modified xsi:type="dcterms:W3CDTF">2025-06-13T10:03:13Z</dcterms:modified>
  <cp:category/>
</cp:coreProperties>
</file>