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8" r:id="rId7"/>
    <p:sldId id="267" r:id="rId8"/>
    <p:sldId id="261" r:id="rId9"/>
    <p:sldId id="262" r:id="rId10"/>
    <p:sldId id="266" r:id="rId11"/>
    <p:sldId id="272" r:id="rId12"/>
    <p:sldId id="263" r:id="rId13"/>
    <p:sldId id="264" r:id="rId14"/>
  </p:sldIdLst>
  <p:sldSz cx="9144000" cy="6858000" type="screen4x3"/>
  <p:notesSz cx="9144000" cy="68580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3/7/2025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4">
            <a:extLst>
              <a:ext uri="{7E63DD45-CC51-4F78-BABB-1264CF0E28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2FB918-20DE-4564-BCE0-CBCD6011E7F0}"/>
              </a:ext>
            </a:extLst>
          </p:cNvPr>
          <p:cNvSpPr>
            <a:spLocks noGrp="1"/>
          </p:cNvSpPr>
          <p:nvPr>
            <p:ph type="ftr" sz="quarter" idx="11"/>
          </p:nvPr>
        </p:nvSpPr>
        <p:spPr/>
        <p:txBody>
          <a:bodyPr rtlCol="0"/>
          <a:lstStyle>
            <a:lvl1pPr lvl="0"/>
          </a:lstStyle>
          <a:p>
            <a:r>
              <a:rPr lang="en-US" dirty="0"/>
              <a:t>Footer</a:t>
            </a:r>
          </a:p>
        </p:txBody>
      </p:sp>
      <p:sp>
        <p:nvSpPr>
          <p:cNvPr id="3" name="Slide Number Placeholder 5">
            <a:extLst>
              <a:ext uri="{0AE553BF-F3F1-4009-833F-5EE19CD499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4723BC-317B-4B4F-8F8C-2394E5D6087C}"/>
              </a:ext>
            </a:extLst>
          </p:cNvPr>
          <p:cNvSpPr>
            <a:spLocks noGrp="1"/>
          </p:cNvSpPr>
          <p:nvPr>
            <p:ph type="sldNum" sz="quarter" idx="12"/>
          </p:nvPr>
        </p:nvSpPr>
        <p:spPr/>
        <p:txBody>
          <a:bodyPr rtlCol="0"/>
          <a:lstStyle>
            <a:lvl1pPr lvl="0"/>
          </a:lstStyle>
          <a:p>
            <a:r>
              <a:rPr lang="en-US" dirty="0"/>
              <a:t>&lt;#&gt;</a:t>
            </a:r>
          </a:p>
        </p:txBody>
      </p:sp>
      <p:sp>
        <p:nvSpPr>
          <p:cNvPr id="4" name="Date Placeholder 3">
            <a:extLst>
              <a:ext uri="{EE6DC50B-4624-4797-9AC0-058C9E89D0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ED6DBB-866E-4D6C-8AD3-75EEE3BCCE08}"/>
              </a:ext>
            </a:extLst>
          </p:cNvPr>
          <p:cNvSpPr>
            <a:spLocks noGrp="1"/>
          </p:cNvSpPr>
          <p:nvPr>
            <p:ph type="dt" sz="half" idx="10"/>
          </p:nvPr>
        </p:nvSpPr>
        <p:spPr/>
        <p:txBody>
          <a:bodyPr rtlCol="0"/>
          <a:lstStyle>
            <a:lvl1pPr lvl="0"/>
          </a:lstStyle>
          <a:p>
            <a:r>
              <a:rPr lang="en-US" dirty="0"/>
              <a:t>Date</a:t>
            </a:r>
          </a:p>
        </p:txBody>
      </p:sp>
    </p:spTree>
    <p:extLst>
      <p:ext uri="{0D6D7EE9-57A9-42B8-A21E-3BB2D55BDBF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22FBA574-9B94-4AEA-A13D-0DA1C4C895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4E77A3-724D-4DB6-B26E-7B175E28D3C5}"/>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9C42F8D6-4596-465E-8F79-5A5E348484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BF2F1-33A1-47FF-813E-8F0269CC1FA8}"/>
              </a:ext>
            </a:extLst>
          </p:cNvPr>
          <p:cNvSpPr>
            <a:spLocks noGrp="1"/>
          </p:cNvSpPr>
          <p:nvPr>
            <p:ph type="body" idx="1"/>
          </p:nvPr>
        </p:nvSpPr>
        <p:spPr>
          <a:xfrm>
            <a:off x="457200" y="160452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BEFDF029-36C8-4DC2-85CD-310141B0A7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B37E69-46CC-432C-8045-CC987053A3F7}"/>
              </a:ext>
            </a:extLst>
          </p:cNvPr>
          <p:cNvSpPr>
            <a:spLocks noGrp="1"/>
          </p:cNvSpPr>
          <p:nvPr>
            <p:ph type="body" idx="2"/>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567B75A-8D5E-4DBE-994E-89279D5BD2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676D2E-2ECB-41F0-A8CE-8BC4C9513C86}"/>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70540FFD-9ED9-4CD3-A79B-8EAD77BA2E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5D7328-2E8C-45FE-99DC-223E6B6F8809}"/>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9282D384-3708-4CCA-9483-AA50458724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7ADD13-CE1D-480B-BFAB-4F5BA51E3C3C}"/>
              </a:ext>
            </a:extLst>
          </p:cNvPr>
          <p:cNvSpPr>
            <a:spLocks noGrp="1"/>
          </p:cNvSpPr>
          <p:nvPr>
            <p:ph type="dt" sz="half" idx="10"/>
          </p:nvPr>
        </p:nvSpPr>
        <p:spPr/>
        <p:txBody>
          <a:bodyPr rtlCol="0"/>
          <a:lstStyle>
            <a:lvl1pPr lvl="0"/>
          </a:lstStyle>
          <a:p>
            <a:r>
              <a:rPr lang="en-US" dirty="0"/>
              <a:t>Date</a:t>
            </a:r>
          </a:p>
        </p:txBody>
      </p:sp>
    </p:spTree>
    <p:extLst>
      <p:ext uri="{CB7523AE-2802-4065-A95A-82AC275418D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1B366A63-A644-4D84-A84D-99D0CB8119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CCFC1F-3E4A-4E8D-AD58-B59ECAD59349}"/>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1BC96858-644B-4073-88DF-42ED299A04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39EF6A-5E06-4141-AEFF-C0F88FD717E4}"/>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87A8D0EC-765A-409A-81E1-912F8BBEF2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ACCCDC-23FE-4A4C-A6A4-7F7FC288CCDE}"/>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FD9CD4-F247-4785-9F60-46011E50FD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AAD2FA7-9731-4937-A4D4-4EFAFB468F13}"/>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5">
            <a:extLst>
              <a:ext uri="{9EA5F664-08F5-4DE4-8CBB-7E143D270E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FA0C3D-E728-406E-98BC-F596DEEAFF0F}"/>
              </a:ext>
            </a:extLst>
          </p:cNvPr>
          <p:cNvSpPr>
            <a:spLocks noGrp="1"/>
          </p:cNvSpPr>
          <p:nvPr>
            <p:ph type="body" idx="4"/>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Footer Placeholder 4">
            <a:extLst>
              <a:ext uri="{EAB37F21-E633-465B-9D8C-3AE8CCD772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6D50BF-8F8E-4768-AECF-DB280913CC49}"/>
              </a:ext>
            </a:extLst>
          </p:cNvPr>
          <p:cNvSpPr>
            <a:spLocks noGrp="1"/>
          </p:cNvSpPr>
          <p:nvPr>
            <p:ph type="ftr" sz="quarter" idx="11"/>
          </p:nvPr>
        </p:nvSpPr>
        <p:spPr/>
        <p:txBody>
          <a:bodyPr rtlCol="0"/>
          <a:lstStyle>
            <a:lvl1pPr lvl="0"/>
          </a:lstStyle>
          <a:p>
            <a:r>
              <a:rPr lang="en-US" dirty="0"/>
              <a:t>Footer</a:t>
            </a:r>
          </a:p>
        </p:txBody>
      </p:sp>
      <p:sp>
        <p:nvSpPr>
          <p:cNvPr id="8" name="Slide Number Placeholder 5">
            <a:extLst>
              <a:ext uri="{6667C576-D65C-467A-810C-E8556AE2D8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DE0BC9-8C07-4F2E-BEF8-5DFEA320B70E}"/>
              </a:ext>
            </a:extLst>
          </p:cNvPr>
          <p:cNvSpPr>
            <a:spLocks noGrp="1"/>
          </p:cNvSpPr>
          <p:nvPr>
            <p:ph type="sldNum" sz="quarter" idx="12"/>
          </p:nvPr>
        </p:nvSpPr>
        <p:spPr/>
        <p:txBody>
          <a:bodyPr rtlCol="0"/>
          <a:lstStyle>
            <a:lvl1pPr lvl="0"/>
          </a:lstStyle>
          <a:p>
            <a:r>
              <a:rPr lang="en-US" dirty="0"/>
              <a:t>&lt;#&gt;</a:t>
            </a:r>
          </a:p>
        </p:txBody>
      </p:sp>
      <p:sp>
        <p:nvSpPr>
          <p:cNvPr id="9" name="Date Placeholder 3">
            <a:extLst>
              <a:ext uri="{D0895288-3648-49F7-9C94-B046D4AC1A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7C921F-354C-428D-9523-DE727ECBCBD0}"/>
              </a:ext>
            </a:extLst>
          </p:cNvPr>
          <p:cNvSpPr>
            <a:spLocks noGrp="1"/>
          </p:cNvSpPr>
          <p:nvPr>
            <p:ph type="dt" sz="half" idx="10"/>
          </p:nvPr>
        </p:nvSpPr>
        <p:spPr/>
        <p:txBody>
          <a:bodyPr rtlCol="0"/>
          <a:lstStyle>
            <a:lvl1pPr lvl="0"/>
          </a:lstStyle>
          <a:p>
            <a:r>
              <a:rPr lang="en-US" dirty="0"/>
              <a:t>Date</a:t>
            </a:r>
          </a:p>
        </p:txBody>
      </p:sp>
    </p:spTree>
    <p:extLst>
      <p:ext uri="{3E1D7AC9-1663-4BA8-88E4-B98521B11BD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08891E17-CD5F-4AA3-9CC1-09E147BB51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226487-336E-4232-83AB-B8C9DD13C2B6}"/>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PlaceHolder 2">
            <a:extLst>
              <a:ext uri="{1186F3C7-A1EC-49AD-BD29-BC7B58B259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2DFF7F-7075-43E5-9F2B-D6DDF4D68F54}"/>
              </a:ext>
            </a:extLst>
          </p:cNvPr>
          <p:cNvSpPr>
            <a:spLocks noGrp="1"/>
          </p:cNvSpPr>
          <p:nvPr>
            <p:ph type="body" idx="1"/>
          </p:nvPr>
        </p:nvSpPr>
        <p:spPr>
          <a:xfrm>
            <a:off x="45720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3">
            <a:extLst>
              <a:ext uri="{B3EB62D3-044D-424C-BDFB-A03B5E6FDB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88E4CB-D7A6-46A9-B2EC-5BC1BEDCBA05}"/>
              </a:ext>
            </a:extLst>
          </p:cNvPr>
          <p:cNvSpPr>
            <a:spLocks noGrp="1"/>
          </p:cNvSpPr>
          <p:nvPr>
            <p:ph type="body" idx="2"/>
          </p:nvPr>
        </p:nvSpPr>
        <p:spPr>
          <a:xfrm>
            <a:off x="323964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4">
            <a:extLst>
              <a:ext uri="{831AF208-D681-48FD-91B5-FAC71173B3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0017C4-9FC3-4E80-8967-E5AF2D8C61C0}"/>
              </a:ext>
            </a:extLst>
          </p:cNvPr>
          <p:cNvSpPr>
            <a:spLocks noGrp="1"/>
          </p:cNvSpPr>
          <p:nvPr>
            <p:ph type="body" idx="3"/>
          </p:nvPr>
        </p:nvSpPr>
        <p:spPr>
          <a:xfrm>
            <a:off x="602208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PlaceHolder 5">
            <a:extLst>
              <a:ext uri="{E0D8C49F-300A-4955-B406-3BC25D57F4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2378CF-AC34-4036-BC0B-69AEAD96021D}"/>
              </a:ext>
            </a:extLst>
          </p:cNvPr>
          <p:cNvSpPr>
            <a:spLocks noGrp="1"/>
          </p:cNvSpPr>
          <p:nvPr>
            <p:ph type="body" idx="4"/>
          </p:nvPr>
        </p:nvSpPr>
        <p:spPr>
          <a:xfrm>
            <a:off x="45720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PlaceHolder 6">
            <a:extLst>
              <a:ext uri="{358E035D-9732-45DC-800C-C3156B6701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EBDC88-343A-492D-A4E5-A0C8AFA246A4}"/>
              </a:ext>
            </a:extLst>
          </p:cNvPr>
          <p:cNvSpPr>
            <a:spLocks noGrp="1"/>
          </p:cNvSpPr>
          <p:nvPr>
            <p:ph type="body" idx="5"/>
          </p:nvPr>
        </p:nvSpPr>
        <p:spPr>
          <a:xfrm>
            <a:off x="323964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8" name="PlaceHolder 7">
            <a:extLst>
              <a:ext uri="{3B951E5B-CAF1-44B3-8A0F-FA6D78F378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75E1D5-C91C-41DB-86E8-5A26FEE31CA6}"/>
              </a:ext>
            </a:extLst>
          </p:cNvPr>
          <p:cNvSpPr>
            <a:spLocks noGrp="1"/>
          </p:cNvSpPr>
          <p:nvPr>
            <p:ph type="body" idx="6"/>
          </p:nvPr>
        </p:nvSpPr>
        <p:spPr>
          <a:xfrm>
            <a:off x="602208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9" name="Footer Placeholder 4">
            <a:extLst>
              <a:ext uri="{6826CA5E-F7F2-419D-A296-E7A175223E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18D69D-98C6-4720-8A0F-72C472C7D57D}"/>
              </a:ext>
            </a:extLst>
          </p:cNvPr>
          <p:cNvSpPr>
            <a:spLocks noGrp="1"/>
          </p:cNvSpPr>
          <p:nvPr>
            <p:ph type="ftr" sz="quarter" idx="11"/>
          </p:nvPr>
        </p:nvSpPr>
        <p:spPr/>
        <p:txBody>
          <a:bodyPr rtlCol="0"/>
          <a:lstStyle>
            <a:lvl1pPr lvl="0"/>
          </a:lstStyle>
          <a:p>
            <a:r>
              <a:rPr lang="en-US" dirty="0"/>
              <a:t>Footer</a:t>
            </a:r>
          </a:p>
        </p:txBody>
      </p:sp>
      <p:sp>
        <p:nvSpPr>
          <p:cNvPr id="10" name="Slide Number Placeholder 5">
            <a:extLst>
              <a:ext uri="{5735E181-D9D1-4E91-A382-87BE39A74A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051B02-C900-479A-8739-B23A8E1A4B47}"/>
              </a:ext>
            </a:extLst>
          </p:cNvPr>
          <p:cNvSpPr>
            <a:spLocks noGrp="1"/>
          </p:cNvSpPr>
          <p:nvPr>
            <p:ph type="sldNum" sz="quarter" idx="12"/>
          </p:nvPr>
        </p:nvSpPr>
        <p:spPr/>
        <p:txBody>
          <a:bodyPr rtlCol="0"/>
          <a:lstStyle>
            <a:lvl1pPr lvl="0"/>
          </a:lstStyle>
          <a:p>
            <a:r>
              <a:rPr lang="en-US" dirty="0"/>
              <a:t>&lt;#&gt;</a:t>
            </a:r>
          </a:p>
        </p:txBody>
      </p:sp>
      <p:sp>
        <p:nvSpPr>
          <p:cNvPr id="11" name="Date Placeholder 3">
            <a:extLst>
              <a:ext uri="{812447E5-F796-4FE0-ACA4-A01EBB5064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ED3E93-A3EE-4035-B54C-512BFC62B3C6}"/>
              </a:ext>
            </a:extLst>
          </p:cNvPr>
          <p:cNvSpPr>
            <a:spLocks noGrp="1"/>
          </p:cNvSpPr>
          <p:nvPr>
            <p:ph type="dt" sz="half" idx="10"/>
          </p:nvPr>
        </p:nvSpPr>
        <p:spPr/>
        <p:txBody>
          <a:bodyPr rtlCol="0"/>
          <a:lstStyle>
            <a:lvl1pPr lvl="0"/>
          </a:lstStyle>
          <a:p>
            <a:r>
              <a:rPr lang="en-US" dirty="0"/>
              <a:t>Date</a:t>
            </a:r>
          </a:p>
        </p:txBody>
      </p:sp>
    </p:spTree>
    <p:extLst>
      <p:ext uri="{3D1BB6E4-F09F-4773-AD3F-C6E005C125F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2950D799-F615-4E99-A0DC-7D7D1A8403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8E207C-6131-432B-80F2-2645A97604EA}"/>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A27C61CC-ECD2-4805-9D14-B58C1F564D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07AE31-8DC9-4C17-9850-72C1690A0690}"/>
              </a:ext>
            </a:extLst>
          </p:cNvPr>
          <p:cNvSpPr>
            <a:spLocks noGrp="1"/>
          </p:cNvSpPr>
          <p:nvPr>
            <p:ph type="subTitle" idx="1"/>
          </p:nvPr>
        </p:nvSpPr>
        <p:spPr>
          <a:xfrm>
            <a:off x="457200" y="1604520"/>
            <a:ext cx="8229239" cy="3977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4" name="Footer Placeholder 4">
            <a:extLst>
              <a:ext uri="{EBB34AAA-41BF-4C88-8545-2A8ADE8D35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90ADEB-0A0A-4BDB-A226-0460144F46AF}"/>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96E54BC4-D2A4-4080-8365-F65BC4F11B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F2CA95-2CD0-4B6F-9125-388D9E7E5AF6}"/>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E316BDAF-A48F-421D-9214-CCCCAC2F55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0FC1B0-D9C6-430E-A73F-ACAFD2A7AE8E}"/>
              </a:ext>
            </a:extLst>
          </p:cNvPr>
          <p:cNvSpPr>
            <a:spLocks noGrp="1"/>
          </p:cNvSpPr>
          <p:nvPr>
            <p:ph type="dt" sz="half" idx="10"/>
          </p:nvPr>
        </p:nvSpPr>
        <p:spPr/>
        <p:txBody>
          <a:bodyPr rtlCol="0"/>
          <a:lstStyle>
            <a:lvl1pPr lvl="0"/>
          </a:lstStyle>
          <a:p>
            <a:r>
              <a:rPr lang="en-US" dirty="0"/>
              <a:t>Date</a:t>
            </a:r>
          </a:p>
        </p:txBody>
      </p:sp>
    </p:spTree>
    <p:extLst>
      <p:ext uri="{BCE9C86C-EF4C-4E28-9B30-98C9E8A8CFB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58360F47-5846-4DC5-A3A5-E28EF795ED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A716A7-424D-421A-82EC-E30C44A06514}"/>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3BF9830-3C9F-4B53-A35E-6B6D3DEFE7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5B09C9-5044-4A49-A5A4-7BF8A4FAFDD2}"/>
              </a:ext>
            </a:extLst>
          </p:cNvPr>
          <p:cNvSpPr>
            <a:spLocks noGrp="1"/>
          </p:cNvSpPr>
          <p:nvPr>
            <p:ph type="body" idx="1"/>
          </p:nvPr>
        </p:nvSpPr>
        <p:spPr>
          <a:xfrm>
            <a:off x="457200" y="1604520"/>
            <a:ext cx="8229239"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Footer Placeholder 4">
            <a:extLst>
              <a:ext uri="{824E1FBA-25FC-4050-ADA7-340111342E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D06663-A7BB-4A32-95CB-99A1FE75DE66}"/>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D4CDF396-15D1-401B-990E-48D7255BA7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968CD0-8B3E-48E7-A45C-D14A8ECC50EA}"/>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4A6A4CEA-5FCA-4E79-A958-8288D64D2B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C79841-9D30-4C4B-9931-BF9FC3120F99}"/>
              </a:ext>
            </a:extLst>
          </p:cNvPr>
          <p:cNvSpPr>
            <a:spLocks noGrp="1"/>
          </p:cNvSpPr>
          <p:nvPr>
            <p:ph type="dt" sz="half" idx="10"/>
          </p:nvPr>
        </p:nvSpPr>
        <p:spPr/>
        <p:txBody>
          <a:bodyPr rtlCol="0"/>
          <a:lstStyle>
            <a:lvl1pPr lvl="0"/>
          </a:lstStyle>
          <a:p>
            <a:r>
              <a:rPr lang="en-US" dirty="0"/>
              <a:t>Date</a:t>
            </a:r>
          </a:p>
        </p:txBody>
      </p:sp>
    </p:spTree>
    <p:extLst>
      <p:ext uri="{4D9904C7-8D42-4658-BF97-3005AAAE011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A9941F11-08FE-4DD2-B111-B62B25D6F2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671CE5-C429-4468-86A4-4F3972E172AB}"/>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A7D1366-81A5-4D4D-9900-3AF2B2C9DE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A6CD33-BC91-4D22-BB76-C6ABB9E080E7}"/>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9025CBA-8D1C-4D7F-965C-7576A0636A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E8840C-DBED-43BE-B5FE-43A1448805F3}"/>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05F73E3-8ECF-416F-ABED-1349491910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23BCD5-BBF7-4C98-A0BE-981766F0416B}"/>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1CEBD6D1-F6FE-4656-9206-5E7E785A8B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1A4EBE-F7C3-4169-A50C-579BB6A12230}"/>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17652D2C-E558-46D3-A35A-0B997F9DDA8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CB0C8C-E616-4F82-8B02-0976628DAA2F}"/>
              </a:ext>
            </a:extLst>
          </p:cNvPr>
          <p:cNvSpPr>
            <a:spLocks noGrp="1"/>
          </p:cNvSpPr>
          <p:nvPr>
            <p:ph type="dt" sz="half" idx="10"/>
          </p:nvPr>
        </p:nvSpPr>
        <p:spPr/>
        <p:txBody>
          <a:bodyPr rtlCol="0"/>
          <a:lstStyle>
            <a:lvl1pPr lvl="0"/>
          </a:lstStyle>
          <a:p>
            <a:r>
              <a:rPr lang="en-US" dirty="0"/>
              <a:t>Date</a:t>
            </a:r>
          </a:p>
        </p:txBody>
      </p:sp>
    </p:spTree>
    <p:extLst>
      <p:ext uri="{A8963543-6711-41B1-9FF6-FFCB84AE6FB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EFBDA4B3-E00B-4206-A776-5C8463CE4E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B21DC-70DB-4BF4-BA2C-4AA0532AC827}"/>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Footer Placeholder 4">
            <a:extLst>
              <a:ext uri="{20EFF1E7-A883-4712-8058-79039484DF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654F62-0928-47E8-ABB9-EB4302BAC5E4}"/>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E3AFEDB8-3875-4CCF-B918-6E9E496F0D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5816FE-0D85-428E-8C9F-DD1EB23446F7}"/>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6A33784B-431A-40A6-9C4F-9CADD905CF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44746E-3275-4D97-A86A-C28D19782F90}"/>
              </a:ext>
            </a:extLst>
          </p:cNvPr>
          <p:cNvSpPr>
            <a:spLocks noGrp="1"/>
          </p:cNvSpPr>
          <p:nvPr>
            <p:ph type="dt" sz="half" idx="10"/>
          </p:nvPr>
        </p:nvSpPr>
        <p:spPr/>
        <p:txBody>
          <a:bodyPr rtlCol="0"/>
          <a:lstStyle>
            <a:lvl1pPr lvl="0"/>
          </a:lstStyle>
          <a:p>
            <a:r>
              <a:rPr lang="en-US" dirty="0"/>
              <a:t>Date</a:t>
            </a:r>
          </a:p>
        </p:txBody>
      </p:sp>
    </p:spTree>
    <p:extLst>
      <p:ext uri="{8D39AA8C-3D7C-492E-BD90-8B79FA07DE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BE372411-6178-4C31-9EFB-08304F7129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920AE5-C681-449B-916F-D5F4A40559E1}"/>
              </a:ext>
            </a:extLst>
          </p:cNvPr>
          <p:cNvSpPr>
            <a:spLocks noGrp="1"/>
          </p:cNvSpPr>
          <p:nvPr>
            <p:ph type="subTitle"/>
          </p:nvPr>
        </p:nvSpPr>
        <p:spPr>
          <a:xfrm>
            <a:off x="0" y="0"/>
            <a:ext cx="5486039" cy="4238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3" name="Footer Placeholder 4">
            <a:extLst>
              <a:ext uri="{0CCDD1E7-F798-4C16-A578-3E8C0D562D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1DCAE6-3A95-4894-9E46-454493018C20}"/>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C42A90DF-A5FD-42D1-90EA-CF7D53B28A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671A00-BA67-4C8D-889E-9922C1CFB86A}"/>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062AB4F9-F6EC-4158-893E-802A79FC6C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C2E7EC-2F64-4D4A-AA63-813B90196E18}"/>
              </a:ext>
            </a:extLst>
          </p:cNvPr>
          <p:cNvSpPr>
            <a:spLocks noGrp="1"/>
          </p:cNvSpPr>
          <p:nvPr>
            <p:ph type="dt" sz="half" idx="10"/>
          </p:nvPr>
        </p:nvSpPr>
        <p:spPr/>
        <p:txBody>
          <a:bodyPr rtlCol="0"/>
          <a:lstStyle>
            <a:lvl1pPr lvl="0"/>
          </a:lstStyle>
          <a:p>
            <a:r>
              <a:rPr lang="en-US" dirty="0"/>
              <a:t>Date</a:t>
            </a:r>
          </a:p>
        </p:txBody>
      </p:sp>
    </p:spTree>
    <p:extLst>
      <p:ext uri="{473E2E35-501D-4144-8566-5ED9BF8A757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D49B7E62-8833-4A88-A8EC-9D6861C9A1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194DF2-2718-4CEB-87B6-A5705671AF1F}"/>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08D9DD65-DEA0-4176-87F1-F5127AB4CE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E020C9-DB07-4750-9870-8148C284567E}"/>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7585C36-6227-4713-8C84-1BE003696C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FF4D61-0823-4BA7-955F-19D31AD95030}"/>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E0478A-2032-47B4-A8BC-7E48E22463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49F535-5FD5-47E7-AE43-FFAB4B5ADF91}"/>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60582054-37C3-4EAA-B5A2-C9A823B34F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C2A864-6DF9-4603-AAD9-ADF3CFFBAB8D}"/>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98754C4D-4688-4FDF-AA5B-CE27516C88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954EEB-3092-464C-91D1-BCAA3202FAE4}"/>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B72F1D89-DA7A-47D4-90E7-08510115CD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0F38A4-CD39-460A-9F5F-4269E395A960}"/>
              </a:ext>
            </a:extLst>
          </p:cNvPr>
          <p:cNvSpPr>
            <a:spLocks noGrp="1"/>
          </p:cNvSpPr>
          <p:nvPr>
            <p:ph type="dt" sz="half" idx="10"/>
          </p:nvPr>
        </p:nvSpPr>
        <p:spPr/>
        <p:txBody>
          <a:bodyPr rtlCol="0"/>
          <a:lstStyle>
            <a:lvl1pPr lvl="0"/>
          </a:lstStyle>
          <a:p>
            <a:r>
              <a:rPr lang="en-US" dirty="0"/>
              <a:t>Date</a:t>
            </a:r>
          </a:p>
        </p:txBody>
      </p:sp>
    </p:spTree>
    <p:extLst>
      <p:ext uri="{C1F3C634-6FFC-447F-8390-109185B62BB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31AA740E-9295-4BE7-A4A1-3361453073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677E9D-E47C-4281-9830-F52734DE5C70}"/>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ECF59796-4AA0-4649-9F39-F14CC1F829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881427-17F2-4A70-8EA0-849FA7EE1240}"/>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7FC3C298-B6F0-4D0A-9814-CAAA1070136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C75EDA-982D-49F0-8A6D-46B0F1529510}"/>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32EF096-EEEE-4076-AE1E-75FBA2F318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528CB0-8F84-4BE9-BB79-C1C624282ECC}"/>
              </a:ext>
            </a:extLst>
          </p:cNvPr>
          <p:cNvSpPr>
            <a:spLocks noGrp="1"/>
          </p:cNvSpPr>
          <p:nvPr>
            <p:ph type="body" idx="3"/>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8EC26C0C-4485-4D84-968B-E74A9EE9D5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A3F895-E733-4421-9742-DC5A4E5A4C05}"/>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5817EE38-4FA7-4C7E-82AA-B7AFD338C7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A5B1B9-707F-4EFD-9702-9216EF38DF2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4350283C-FDAA-4C22-89FB-FD586AE4F0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8EDB64-CFB5-4080-BD14-C28BB6FC4A1D}"/>
              </a:ext>
            </a:extLst>
          </p:cNvPr>
          <p:cNvSpPr>
            <a:spLocks noGrp="1"/>
          </p:cNvSpPr>
          <p:nvPr>
            <p:ph type="dt" sz="half" idx="10"/>
          </p:nvPr>
        </p:nvSpPr>
        <p:spPr/>
        <p:txBody>
          <a:bodyPr rtlCol="0"/>
          <a:lstStyle>
            <a:lvl1pPr lvl="0"/>
          </a:lstStyle>
          <a:p>
            <a:r>
              <a:rPr lang="en-US" dirty="0"/>
              <a:t>Date</a:t>
            </a:r>
          </a:p>
        </p:txBody>
      </p:sp>
    </p:spTree>
    <p:extLst>
      <p:ext uri="{AF0283AD-7020-43A8-A51D-05DB672D595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BCEB625A-1F3B-45CC-961C-E472CD8171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49F6FC-1717-4A0C-96AA-8A62D38A007E}"/>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BFE46BBD-29B5-4C0B-A618-2C596BDE2D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9EE53D-307A-4B97-B0FB-D1CDC604D759}"/>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653E12B7-C2AC-469F-AE52-2A103E8A61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7C420A-21FE-4A63-B9DB-618C42A7A1F3}"/>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5D5A3C27-4250-43DF-B965-411C45BBF5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1A4198-66D7-47A6-B0FF-3144782F984D}"/>
              </a:ext>
            </a:extLst>
          </p:cNvPr>
          <p:cNvSpPr>
            <a:spLocks noGrp="1"/>
          </p:cNvSpPr>
          <p:nvPr>
            <p:ph type="body" idx="3"/>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475B6E90-9E20-40DF-A92B-0D7FBE9A6B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E06C67-68D5-4F4A-9ED9-2D03D1F7194B}"/>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4C3E9DF9-18DC-4758-B1D5-8146DE70F6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32B329-774A-4E37-A8A9-2D0532021F0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CF4F2044-A978-49CF-830B-80CB0F21F4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86A8210-431B-4E60-B545-673105898E22}"/>
              </a:ext>
            </a:extLst>
          </p:cNvPr>
          <p:cNvSpPr>
            <a:spLocks noGrp="1"/>
          </p:cNvSpPr>
          <p:nvPr>
            <p:ph type="dt" sz="half" idx="10"/>
          </p:nvPr>
        </p:nvSpPr>
        <p:spPr/>
        <p:txBody>
          <a:bodyPr rtlCol="0"/>
          <a:lstStyle>
            <a:lvl1pPr lvl="0"/>
          </a:lstStyle>
          <a:p>
            <a:r>
              <a:rPr lang="en-US" dirty="0"/>
              <a:t>Date</a:t>
            </a:r>
          </a:p>
        </p:txBody>
      </p:sp>
    </p:spTree>
    <p:extLst>
      <p:ext uri="{6B5378A8-2999-4328-9F82-B7A69FAF758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blipFill dpi="0" rotWithShape="1">
          <a:blip r:embed="rId14">
            <a:alphaModFix amt="16000"/>
            <a:lum/>
          </a:blip>
          <a:srcRect/>
          <a:stretch>
            <a:fillRect l="-28000" r="-28000"/>
          </a:stretch>
        </a:blipFill>
        <a:effectLst/>
      </p:bgPr>
    </p:bg>
    <p:spTree>
      <p:nvGrpSpPr>
        <p:cNvPr id="1" name=""/>
        <p:cNvGrpSpPr/>
        <p:nvPr/>
      </p:nvGrpSpPr>
      <p:grpSpPr>
        <a:xfrm>
          <a:off x="0" y="0"/>
          <a:ext cx="0" cy="0"/>
          <a:chOff x="0" y="0"/>
          <a:chExt cx="0" cy="0"/>
        </a:xfrm>
      </p:grpSpPr>
      <p:sp>
        <p:nvSpPr>
          <p:cNvPr id="2" name="CustomShape 1">
            <a:extLst>
              <a:ext uri="{6020039B-93E6-41B9-9F8C-72027E1128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C6F588-909D-4A94-AF1B-0810B88C7BF3}"/>
              </a:ext>
            </a:extLst>
          </p:cNvPr>
          <p:cNvSpPr/>
          <p:nvPr/>
        </p:nvSpPr>
        <p:spPr>
          <a:xfrm>
            <a:off x="0" y="0"/>
            <a:ext cx="9143639"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sp>
        <p:nvSpPr>
          <p:cNvPr id="3" name="CustomShape 2">
            <a:extLst>
              <a:ext uri="{70DB6779-6852-40CE-8EA7-BF4158E1C8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B8240D-F422-4C6A-BD35-B0C9974585CF}"/>
              </a:ext>
            </a:extLst>
          </p:cNvPr>
          <p:cNvSpPr/>
          <p:nvPr/>
        </p:nvSpPr>
        <p:spPr>
          <a:xfrm flipV="1">
            <a:off x="0" y="6704640"/>
            <a:ext cx="9143639" cy="197640"/>
          </a:xfrm>
          <a:prstGeom prst="rect">
            <a:avLst/>
          </a:prstGeom>
          <a:solidFill>
            <a:srgbClr val="FF0000"/>
          </a:solidFill>
          <a:ln w="9360">
            <a:noFill/>
          </a:ln>
          <a:effectLst/>
        </p:spPr>
        <p:style>
          <a:lnRef idx="0">
            <a:srgbClr val="000000"/>
          </a:lnRef>
          <a:fillRef idx="0">
            <a:srgbClr val="000000"/>
          </a:fillRef>
          <a:effectRef idx="0">
            <a:schemeClr val="accent1"/>
          </a:effectRef>
          <a:fontRef idx="minor">
            <a:schemeClr val="tx1"/>
          </a:fontRef>
        </p:style>
      </p:sp>
      <p:pic>
        <p:nvPicPr>
          <p:cNvPr id="4" name="Picture 10" descr="LOGO.gif">
            <a:extLst>
              <a:ext uri="{3BAC5D5D-B770-4F34-9115-CEA45B1CA9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2EB9B6-B8FB-401F-9C5E-24A0F5BCFCAD}"/>
              </a:ext>
            </a:extLst>
          </p:cNvPr>
          <p:cNvPicPr/>
          <p:nvPr/>
        </p:nvPicPr>
        <p:blipFill>
          <a:blip r:embed="rId15"/>
          <a:srcRect b="10718"/>
          <a:stretch>
            <a:fillRect/>
          </a:stretch>
        </p:blipFill>
        <p:spPr>
          <a:xfrm>
            <a:off x="6553080" y="228600"/>
            <a:ext cx="2057040" cy="634680"/>
          </a:xfrm>
          <a:prstGeom prst="rect">
            <a:avLst/>
          </a:prstGeom>
          <a:noFill/>
          <a:ln w="9360">
            <a:noFill/>
          </a:ln>
        </p:spPr>
      </p:pic>
      <p:pic>
        <p:nvPicPr>
          <p:cNvPr id="5" name="Picture 10" descr="LOGO.gif">
            <a:extLst>
              <a:ext uri="{5C515FE0-217D-4927-A1D2-6DFB425316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5BC841-2F0C-45F3-96BB-2EF2519C1D02}"/>
              </a:ext>
            </a:extLst>
          </p:cNvPr>
          <p:cNvPicPr/>
          <p:nvPr/>
        </p:nvPicPr>
        <p:blipFill>
          <a:blip r:embed="rId15"/>
          <a:srcRect b="10718"/>
          <a:stretch>
            <a:fillRect/>
          </a:stretch>
        </p:blipFill>
        <p:spPr>
          <a:xfrm>
            <a:off x="6553080" y="228600"/>
            <a:ext cx="2057040" cy="634680"/>
          </a:xfrm>
          <a:prstGeom prst="rect">
            <a:avLst/>
          </a:prstGeom>
          <a:noFill/>
          <a:ln w="9360">
            <a:noFill/>
          </a:ln>
        </p:spPr>
      </p:pic>
      <p:grpSp>
        <p:nvGrpSpPr>
          <p:cNvPr id="6" name="Group 3">
            <a:extLst>
              <a:ext uri="{85BD558E-6550-4960-915B-15EE57EF29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C84A0A-02CD-4A45-A179-BFB4BECC8FF8}"/>
              </a:ext>
            </a:extLst>
          </p:cNvPr>
          <p:cNvGrpSpPr/>
          <p:nvPr/>
        </p:nvGrpSpPr>
        <p:grpSpPr>
          <a:xfrm>
            <a:off x="6146640" y="0"/>
            <a:ext cx="2997000" cy="875880"/>
            <a:chOff x="6146640" y="0"/>
            <a:chExt cx="2997000" cy="875880"/>
          </a:xfrm>
        </p:grpSpPr>
        <p:sp>
          <p:nvSpPr>
            <p:cNvPr id="7" name="CustomShape 4">
              <a:extLst>
                <a:ext uri="{0BB3CD4E-46F3-4714-BE98-D4E4085A80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5A4923-D334-4C17-8C76-B647B0C18D98}"/>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8" name="Picture 9" descr="LOGO.gif">
              <a:extLst>
                <a:ext uri="{6467126D-EC8B-4D83-B62F-911BB00D1D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BEE510-8173-4C82-AE99-42D49A3F6EAF}"/>
                </a:ext>
              </a:extLst>
            </p:cNvPr>
            <p:cNvPicPr/>
            <p:nvPr/>
          </p:nvPicPr>
          <p:blipFill>
            <a:blip r:embed="rId15"/>
            <a:srcRect b="10718"/>
            <a:stretch>
              <a:fillRect/>
            </a:stretch>
          </p:blipFill>
          <p:spPr>
            <a:xfrm>
              <a:off x="6553080" y="228600"/>
              <a:ext cx="2057040" cy="634680"/>
            </a:xfrm>
            <a:prstGeom prst="rect">
              <a:avLst/>
            </a:prstGeom>
            <a:noFill/>
            <a:ln w="9360">
              <a:noFill/>
            </a:ln>
          </p:spPr>
        </p:pic>
        <p:sp>
          <p:nvSpPr>
            <p:cNvPr id="9" name="CustomShape 5">
              <a:extLst>
                <a:ext uri="{0B8F8274-7A8E-4CCF-8FA6-B5DD393D7B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99502F-055F-4FBA-87E6-A3E5CCE9C237}"/>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0" name="Picture 15" descr="logo.jpg">
            <a:extLst>
              <a:ext uri="{B899ED1A-B8C1-45BA-950E-C1BEFE0486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6A6FF20-0CD8-46AD-ABF4-24E4E0696DC6}"/>
              </a:ext>
            </a:extLst>
          </p:cNvPr>
          <p:cNvPicPr/>
          <p:nvPr/>
        </p:nvPicPr>
        <p:blipFill>
          <a:blip r:embed="rId16"/>
          <a:stretch>
            <a:fillRect/>
          </a:stretch>
        </p:blipFill>
        <p:spPr>
          <a:xfrm>
            <a:off x="6553080" y="228600"/>
            <a:ext cx="1920600" cy="609120"/>
          </a:xfrm>
          <a:prstGeom prst="rect">
            <a:avLst/>
          </a:prstGeom>
          <a:noFill/>
          <a:ln w="9360">
            <a:noFill/>
          </a:ln>
        </p:spPr>
      </p:pic>
      <p:pic>
        <p:nvPicPr>
          <p:cNvPr id="11" name="Picture 10" descr="LOGO.gif">
            <a:extLst>
              <a:ext uri="{64FE3CB0-F299-4BF4-8DB9-A7B0212B7F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F39D56-D52E-41C6-BB6B-0AB65DA8F774}"/>
              </a:ext>
            </a:extLst>
          </p:cNvPr>
          <p:cNvPicPr/>
          <p:nvPr/>
        </p:nvPicPr>
        <p:blipFill>
          <a:blip r:embed="rId15"/>
          <a:srcRect b="10718"/>
          <a:stretch>
            <a:fillRect/>
          </a:stretch>
        </p:blipFill>
        <p:spPr>
          <a:xfrm>
            <a:off x="6553080" y="228600"/>
            <a:ext cx="2057040" cy="634680"/>
          </a:xfrm>
          <a:prstGeom prst="rect">
            <a:avLst/>
          </a:prstGeom>
          <a:noFill/>
          <a:ln w="9360">
            <a:noFill/>
          </a:ln>
        </p:spPr>
      </p:pic>
      <p:grpSp>
        <p:nvGrpSpPr>
          <p:cNvPr id="12" name="Group 6">
            <a:extLst>
              <a:ext uri="{5C1DAB7B-4144-46F7-9391-39D2896A19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F6B02B-6169-4565-BAC6-D866CBE071C4}"/>
              </a:ext>
            </a:extLst>
          </p:cNvPr>
          <p:cNvGrpSpPr/>
          <p:nvPr/>
        </p:nvGrpSpPr>
        <p:grpSpPr>
          <a:xfrm>
            <a:off x="6146640" y="0"/>
            <a:ext cx="2997000" cy="875880"/>
            <a:chOff x="6146640" y="0"/>
            <a:chExt cx="2997000" cy="875880"/>
          </a:xfrm>
        </p:grpSpPr>
        <p:sp>
          <p:nvSpPr>
            <p:cNvPr id="13" name="CustomShape 7">
              <a:extLst>
                <a:ext uri="{E93006CA-FB14-4A05-8F40-023865E849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FFB17F-8D7F-406E-916D-784BBAA9CA49}"/>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14" name="Picture 9" descr="LOGO.gif">
              <a:extLst>
                <a:ext uri="{3F3DDB22-625E-4F05-B139-6E8EF3D465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F0FE42-2399-440A-A62E-A149C718BD42}"/>
                </a:ext>
              </a:extLst>
            </p:cNvPr>
            <p:cNvPicPr/>
            <p:nvPr/>
          </p:nvPicPr>
          <p:blipFill>
            <a:blip r:embed="rId15"/>
            <a:srcRect b="10718"/>
            <a:stretch>
              <a:fillRect/>
            </a:stretch>
          </p:blipFill>
          <p:spPr>
            <a:xfrm>
              <a:off x="6553080" y="228600"/>
              <a:ext cx="2057040" cy="634680"/>
            </a:xfrm>
            <a:prstGeom prst="rect">
              <a:avLst/>
            </a:prstGeom>
            <a:noFill/>
            <a:ln w="9360">
              <a:noFill/>
            </a:ln>
          </p:spPr>
        </p:pic>
        <p:sp>
          <p:nvSpPr>
            <p:cNvPr id="15" name="CustomShape 8">
              <a:extLst>
                <a:ext uri="{FCDC4AA9-2B29-48CE-BAC1-6A111CBF5B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90C34B-B092-43A5-8B67-3B977528D11F}"/>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6" name="Picture 15" descr="logo.jpg">
            <a:extLst>
              <a:ext uri="{A8920B9D-AF1E-4E72-A7DC-9ADA8D41A2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40FE61C-97F4-4142-8364-4F174B7095A3}"/>
              </a:ext>
            </a:extLst>
          </p:cNvPr>
          <p:cNvPicPr/>
          <p:nvPr/>
        </p:nvPicPr>
        <p:blipFill>
          <a:blip r:embed="rId16"/>
          <a:stretch>
            <a:fillRect/>
          </a:stretch>
        </p:blipFill>
        <p:spPr>
          <a:xfrm>
            <a:off x="6553080" y="228600"/>
            <a:ext cx="1920600" cy="609120"/>
          </a:xfrm>
          <a:prstGeom prst="rect">
            <a:avLst/>
          </a:prstGeom>
          <a:noFill/>
          <a:ln w="9360">
            <a:noFill/>
          </a:ln>
        </p:spPr>
      </p:pic>
      <p:sp>
        <p:nvSpPr>
          <p:cNvPr id="17" name="PlaceHolder 9">
            <a:extLst>
              <a:ext uri="{908A0A0C-A5F0-48E0-9B96-40FAFC00F3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E0840E-59A6-46EC-A8B5-9C4FCA9DD189}"/>
              </a:ext>
            </a:extLst>
          </p:cNvPr>
          <p:cNvSpPr>
            <a:spLocks noGrp="1"/>
          </p:cNvSpPr>
          <p:nvPr>
            <p:ph type="title"/>
          </p:nvPr>
        </p:nvSpPr>
        <p:spPr>
          <a:xfrm>
            <a:off x="0" y="0"/>
            <a:ext cx="6476760" cy="837720"/>
          </a:xfrm>
          <a:prstGeom prst="rect">
            <a:avLst/>
          </a:prstGeom>
        </p:spPr>
        <p:txBody>
          <a:bodyPr lIns="91440" tIns="45720" rIns="91440" bIns="45720" rtlCol="0" anchor="ctr">
            <a:noAutofit/>
          </a:bodyPr>
          <a:lstStyle/>
          <a:p>
            <a:pPr algn="ctr">
              <a:lnSpc>
                <a:spcPct val="100000"/>
              </a:lnSpc>
            </a:pPr>
            <a:r>
              <a:rPr lang="en-US" sz="3000" b="0" strike="noStrike" spc="-1" dirty="0">
                <a:solidFill>
                  <a:srgbClr val="000000"/>
                </a:solidFill>
                <a:latin typeface="Calibri"/>
              </a:rPr>
              <a:t>Click to edit Master title style</a:t>
            </a:r>
          </a:p>
        </p:txBody>
      </p:sp>
      <p:sp>
        <p:nvSpPr>
          <p:cNvPr id="18" name="PlaceHolder 10">
            <a:extLst>
              <a:ext uri="{0FB503D6-4BA1-4049-B4D7-458ADB9BF1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11428E-5B05-49F4-BE3A-A24E0D4D409D}"/>
              </a:ext>
            </a:extLst>
          </p:cNvPr>
          <p:cNvSpPr>
            <a:spLocks noGrp="1"/>
          </p:cNvSpPr>
          <p:nvPr>
            <p:ph type="body" idx="1"/>
          </p:nvPr>
        </p:nvSpPr>
        <p:spPr>
          <a:xfrm>
            <a:off x="457200" y="1371600"/>
            <a:ext cx="8229239" cy="4525559"/>
          </a:xfrm>
          <a:prstGeom prst="rect">
            <a:avLst/>
          </a:prstGeom>
        </p:spPr>
        <p:txBody>
          <a:bodyPr lIns="91440" tIns="45720" rIns="91440" bIns="45720" rtlCol="0">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rPr>
              <a:t>Fifth level</a:t>
            </a:r>
          </a:p>
        </p:txBody>
      </p:sp>
      <p:sp>
        <p:nvSpPr>
          <p:cNvPr id="19" name="PlaceHolder 11">
            <a:extLst>
              <a:ext uri="{34E1CE08-00F3-4CF5-90E1-C268602BD3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BDEFDA-F776-42EE-B902-352655F244F0}"/>
              </a:ext>
            </a:extLst>
          </p:cNvPr>
          <p:cNvSpPr>
            <a:spLocks noGrp="1"/>
          </p:cNvSpPr>
          <p:nvPr>
            <p:ph type="dt" sz="half" idx="2"/>
          </p:nvPr>
        </p:nvSpPr>
        <p:spPr>
          <a:xfrm>
            <a:off x="457200" y="6356520"/>
            <a:ext cx="2133359" cy="364680"/>
          </a:xfrm>
          <a:prstGeom prst="rect">
            <a:avLst/>
          </a:prstGeom>
        </p:spPr>
        <p:txBody>
          <a:bodyPr lIns="91440" tIns="45720" rIns="91440" bIns="45720" rtlCol="0" anchor="ctr">
            <a:noAutofit/>
          </a:bodyPr>
          <a:lstStyle/>
          <a:p>
            <a:pPr>
              <a:lnSpc>
                <a:spcPct val="100000"/>
              </a:lnSpc>
            </a:pPr>
            <a:endParaRPr lang="en-GB" sz="1200" b="0" strike="noStrike" spc="-1" dirty="0">
              <a:latin typeface="Times New Roman"/>
            </a:endParaRPr>
          </a:p>
        </p:txBody>
      </p:sp>
      <p:sp>
        <p:nvSpPr>
          <p:cNvPr id="20" name="PlaceHolder 12">
            <a:extLst>
              <a:ext uri="{77409E69-C51E-4D61-8B27-6B380FE34C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94BBC0-7DFB-4B7F-8E92-57FEEB034BF4}"/>
              </a:ext>
            </a:extLst>
          </p:cNvPr>
          <p:cNvSpPr>
            <a:spLocks noGrp="1"/>
          </p:cNvSpPr>
          <p:nvPr>
            <p:ph type="ftr" sz="quarter" idx="3"/>
          </p:nvPr>
        </p:nvSpPr>
        <p:spPr>
          <a:xfrm>
            <a:off x="3124080" y="6356520"/>
            <a:ext cx="2895120" cy="364680"/>
          </a:xfrm>
          <a:prstGeom prst="rect">
            <a:avLst/>
          </a:prstGeom>
        </p:spPr>
        <p:txBody>
          <a:bodyPr lIns="91440" tIns="45720" rIns="91440" bIns="45720" rtlCol="0" anchor="ctr">
            <a:noAutofit/>
          </a:bodyPr>
          <a:lstStyle/>
          <a:p>
            <a:r>
              <a:rPr lang="en-GB" sz="2400" b="0" strike="noStrike" spc="-1" dirty="0">
                <a:latin typeface="Times New Roman"/>
              </a:rPr>
              <a:t>Name</a:t>
            </a:r>
          </a:p>
        </p:txBody>
      </p:sp>
      <p:sp>
        <p:nvSpPr>
          <p:cNvPr id="21" name="PlaceHolder 13">
            <a:extLst>
              <a:ext uri="{CC205213-EEC0-40E5-99E5-E3BAD5AF97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E58C389-B2BA-4A07-A1D7-D3AAA229960F}"/>
              </a:ext>
            </a:extLst>
          </p:cNvPr>
          <p:cNvSpPr>
            <a:spLocks noGrp="1"/>
          </p:cNvSpPr>
          <p:nvPr>
            <p:ph type="sldNum" sz="quarter" idx="4"/>
          </p:nvPr>
        </p:nvSpPr>
        <p:spPr>
          <a:xfrm>
            <a:off x="6553080" y="6356520"/>
            <a:ext cx="2133359" cy="364680"/>
          </a:xfrm>
          <a:prstGeom prst="rect">
            <a:avLst/>
          </a:prstGeom>
        </p:spPr>
        <p:txBody>
          <a:bodyPr lIns="91440" tIns="45720" rIns="91440" bIns="45720" rtlCol="0" anchor="ctr">
            <a:noAutofit/>
          </a:bodyPr>
          <a:lstStyle/>
          <a:p>
            <a:pPr algn="r">
              <a:lnSpc>
                <a:spcPct val="100000"/>
              </a:lnSpc>
            </a:pPr>
            <a:fld id="{CABE9B1C-85BE-4435-86B1-D479A11DD967}" type="slidenum">
              <a:t>‹#›</a:t>
            </a:fld>
            <a:endParaRPr lang="en-US" sz="1200" b="0" strike="noStrike" spc="-1" dirty="0">
              <a:solidFill>
                <a:srgbClr val="898989"/>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2800" dirty="0">
          <a:solidFill>
            <a:schemeClr val="tx1"/>
          </a:solidFill>
          <a:latin typeface="+mn-lt"/>
        </a:defRPr>
      </a:lvl1pPr>
      <a:lvl2pPr marL="685800" lvl="1" indent="-228600" algn="l" rtl="0">
        <a:lnSpc>
          <a:spcPct val="90000"/>
        </a:lnSpc>
        <a:spcBef>
          <a:spcPts val="500"/>
        </a:spcBef>
        <a:buFont typeface="Arial"/>
        <a:buChar char="•"/>
        <a:defRPr lang="en-US" sz="2400" dirty="0">
          <a:solidFill>
            <a:schemeClr val="tx1"/>
          </a:solidFill>
          <a:latin typeface="+mn-lt"/>
        </a:defRPr>
      </a:lvl2pPr>
      <a:lvl3pPr marL="1143000" lvl="2" indent="-228600" algn="l" rtl="0">
        <a:lnSpc>
          <a:spcPct val="90000"/>
        </a:lnSpc>
        <a:spcBef>
          <a:spcPts val="500"/>
        </a:spcBef>
        <a:buFont typeface="Arial"/>
        <a:buChar char="•"/>
        <a:defRPr lang="en-US" sz="20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Shape 1">
            <a:extLst>
              <a:ext uri="{915281ED-B2E6-4B6B-A1E4-EDE474CDB0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18DF06-ACEE-41B1-B72F-529ABAD87F5A}"/>
              </a:ext>
            </a:extLst>
          </p:cNvPr>
          <p:cNvSpPr txBox="1"/>
          <p:nvPr/>
        </p:nvSpPr>
        <p:spPr>
          <a:xfrm>
            <a:off x="0" y="838200"/>
            <a:ext cx="9144000" cy="5377289"/>
          </a:xfrm>
          <a:prstGeom prst="rect">
            <a:avLst/>
          </a:prstGeom>
          <a:noFill/>
          <a:ln w="9360">
            <a:noFill/>
          </a:ln>
        </p:spPr>
        <p:txBody>
          <a:bodyPr rtlCol="0">
            <a:noAutofit/>
          </a:bodyPr>
          <a:lstStyle/>
          <a:p>
            <a:pPr algn="ctr">
              <a:lnSpc>
                <a:spcPct val="100000"/>
              </a:lnSpc>
              <a:spcBef>
                <a:spcPts val="400"/>
              </a:spcBef>
            </a:pPr>
            <a:r>
              <a:rPr lang="en-IN" b="1" dirty="0">
                <a:latin typeface="Times New Roman"/>
              </a:rPr>
              <a:t>Project Presentation of Full Stack </a:t>
            </a:r>
            <a:r>
              <a:rPr lang="en-IN" b="1" dirty="0" err="1">
                <a:latin typeface="Times New Roman"/>
              </a:rPr>
              <a:t>Enginnering</a:t>
            </a:r>
            <a:endParaRPr lang="en-IN" b="1" dirty="0">
              <a:solidFill>
                <a:srgbClr val="000000"/>
              </a:solidFill>
              <a:latin typeface="Times New Roman"/>
            </a:endParaRPr>
          </a:p>
          <a:p>
            <a:pPr algn="ctr">
              <a:lnSpc>
                <a:spcPct val="100000"/>
              </a:lnSpc>
              <a:spcBef>
                <a:spcPts val="400"/>
              </a:spcBef>
            </a:pPr>
            <a:r>
              <a:rPr lang="en-US" sz="2000" spc="-1" dirty="0">
                <a:latin typeface="Times New Roman"/>
              </a:rPr>
              <a:t>On</a:t>
            </a:r>
          </a:p>
          <a:p>
            <a:pPr algn="ctr">
              <a:lnSpc>
                <a:spcPct val="100000"/>
              </a:lnSpc>
              <a:spcBef>
                <a:spcPts val="400"/>
              </a:spcBef>
            </a:pPr>
            <a:r>
              <a:rPr lang="en-US" sz="4800" dirty="0">
                <a:latin typeface="Times New Roman"/>
              </a:rPr>
              <a:t>Online Learning Platform</a:t>
            </a:r>
          </a:p>
          <a:p>
            <a:pPr algn="ctr">
              <a:lnSpc>
                <a:spcPct val="100000"/>
              </a:lnSpc>
              <a:spcBef>
                <a:spcPts val="400"/>
              </a:spcBef>
            </a:pPr>
            <a:r>
              <a:rPr lang="en-US" sz="4800" b="1" dirty="0">
                <a:effectLst>
                  <a:outerShdw blurRad="38100" dist="38100" dir="2700000" algn="tl">
                    <a:srgbClr val="000000">
                      <a:alpha val="43137"/>
                    </a:srgbClr>
                  </a:outerShdw>
                </a:effectLst>
                <a:latin typeface="Times New Roman"/>
              </a:rPr>
              <a:t>ED4U</a:t>
            </a:r>
          </a:p>
          <a:p>
            <a:pPr algn="ctr">
              <a:lnSpc>
                <a:spcPct val="100000"/>
              </a:lnSpc>
              <a:spcBef>
                <a:spcPts val="400"/>
              </a:spcBef>
            </a:pPr>
            <a:endParaRPr lang="en-US" sz="4800" dirty="0">
              <a:latin typeface="Times New Roman"/>
            </a:endParaRPr>
          </a:p>
          <a:p>
            <a:pPr algn="ctr">
              <a:lnSpc>
                <a:spcPct val="100000"/>
              </a:lnSpc>
              <a:spcBef>
                <a:spcPts val="400"/>
              </a:spcBef>
            </a:pPr>
            <a:endParaRPr lang="en-US" sz="2000" spc="-1" dirty="0">
              <a:solidFill>
                <a:srgbClr val="000000"/>
              </a:solidFill>
              <a:latin typeface="Times New Roman"/>
            </a:endParaRPr>
          </a:p>
          <a:p>
            <a:pPr algn="ctr">
              <a:lnSpc>
                <a:spcPct val="100000"/>
              </a:lnSpc>
              <a:spcBef>
                <a:spcPts val="400"/>
              </a:spcBef>
            </a:pPr>
            <a:endParaRPr lang="en-US" sz="2000" spc="-1" dirty="0">
              <a:solidFill>
                <a:srgbClr val="000000"/>
              </a:solidFill>
              <a:latin typeface="Times New Roman"/>
            </a:endParaRPr>
          </a:p>
          <a:p>
            <a:pPr algn="ctr">
              <a:lnSpc>
                <a:spcPct val="100000"/>
              </a:lnSpc>
              <a:spcBef>
                <a:spcPts val="400"/>
              </a:spcBef>
            </a:pPr>
            <a:endParaRPr lang="en-US" sz="2000" spc="-1" dirty="0">
              <a:solidFill>
                <a:srgbClr val="000000"/>
              </a:solidFill>
              <a:latin typeface="Times New Roman"/>
            </a:endParaRPr>
          </a:p>
          <a:p>
            <a:pPr algn="ctr">
              <a:lnSpc>
                <a:spcPct val="100000"/>
              </a:lnSpc>
              <a:spcBef>
                <a:spcPts val="400"/>
              </a:spcBef>
            </a:pPr>
            <a:r>
              <a:rPr lang="en-US" sz="2000" b="1" spc="-1" dirty="0">
                <a:solidFill>
                  <a:srgbClr val="000000"/>
                </a:solidFill>
                <a:latin typeface="Times New Roman"/>
              </a:rPr>
              <a:t>Submitted To:</a:t>
            </a:r>
          </a:p>
          <a:p>
            <a:pPr algn="ctr">
              <a:lnSpc>
                <a:spcPct val="100000"/>
              </a:lnSpc>
              <a:spcBef>
                <a:spcPts val="400"/>
              </a:spcBef>
            </a:pPr>
            <a:r>
              <a:rPr lang="en-US" sz="2000" spc="-1" dirty="0" err="1">
                <a:solidFill>
                  <a:srgbClr val="000000"/>
                </a:solidFill>
                <a:latin typeface="Times New Roman"/>
              </a:rPr>
              <a:t>Mr.Rahul</a:t>
            </a:r>
            <a:endParaRPr lang="en-US" sz="2000" spc="-1" dirty="0">
              <a:solidFill>
                <a:srgbClr val="000000"/>
              </a:solidFill>
              <a:latin typeface="Times New Roman"/>
            </a:endParaRPr>
          </a:p>
          <a:p>
            <a:pPr algn="ctr">
              <a:lnSpc>
                <a:spcPct val="100000"/>
              </a:lnSpc>
              <a:spcBef>
                <a:spcPts val="400"/>
              </a:spcBef>
            </a:pPr>
            <a:r>
              <a:rPr lang="en-US" sz="2400" spc="-1" dirty="0">
                <a:latin typeface="Times New Roman"/>
              </a:rPr>
              <a:t>Department of </a:t>
            </a:r>
            <a:r>
              <a:rPr lang="en-US" sz="2400" b="0" strike="noStrike" spc="-1" dirty="0">
                <a:latin typeface="Times New Roman"/>
              </a:rPr>
              <a:t>Computer Science and Engineering, </a:t>
            </a:r>
          </a:p>
          <a:p>
            <a:pPr algn="ctr">
              <a:lnSpc>
                <a:spcPct val="100000"/>
              </a:lnSpc>
              <a:spcBef>
                <a:spcPts val="400"/>
              </a:spcBef>
            </a:pPr>
            <a:r>
              <a:rPr lang="en-US" sz="2400" b="0" strike="noStrike" spc="-1" dirty="0">
                <a:latin typeface="Times New Roman"/>
              </a:rPr>
              <a:t>Chitkara University, Punjab</a:t>
            </a:r>
          </a:p>
          <a:p>
            <a:pPr algn="ctr">
              <a:lnSpc>
                <a:spcPct val="150000"/>
              </a:lnSpc>
              <a:spcBef>
                <a:spcPts val="400"/>
              </a:spcBef>
            </a:pPr>
            <a:endParaRPr lang="en-US" sz="2400" b="0" strike="noStrike" spc="-1" dirty="0">
              <a:latin typeface="Times New Roman"/>
            </a:endParaRPr>
          </a:p>
          <a:p>
            <a:pPr>
              <a:lnSpc>
                <a:spcPct val="100000"/>
              </a:lnSpc>
              <a:spcBef>
                <a:spcPts val="641"/>
              </a:spcBef>
            </a:pPr>
            <a:endParaRPr lang="en-US" sz="2000" b="0" strike="noStrike" spc="-1" dirty="0">
              <a:solidFill>
                <a:srgbClr val="000000"/>
              </a:solidFill>
              <a:latin typeface="Calibri"/>
            </a:endParaRPr>
          </a:p>
        </p:txBody>
      </p:sp>
      <p:sp>
        <p:nvSpPr>
          <p:cNvPr id="3" name="TextBox 1">
            <a:extLst>
              <a:ext uri="{2BE60B79-0913-48A5-B5AA-250D223239C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B9257D2-F45F-4C96-BFDD-F517CAD8BB34}"/>
              </a:ext>
            </a:extLst>
          </p:cNvPr>
          <p:cNvSpPr txBox="1"/>
          <p:nvPr/>
        </p:nvSpPr>
        <p:spPr>
          <a:xfrm>
            <a:off x="152400" y="4343400"/>
            <a:ext cx="9144000" cy="646330"/>
          </a:xfrm>
          <a:prstGeom prst="rect">
            <a:avLst/>
          </a:prstGeom>
          <a:noFill/>
        </p:spPr>
        <p:txBody>
          <a:bodyPr wrap="square" rtlCol="0">
            <a:spAutoFit/>
          </a:bodyPr>
          <a:lstStyle/>
          <a:p>
            <a:pPr algn="ctr"/>
            <a:endParaRPr lang="en-US" sz="1800" spc="-1" dirty="0">
              <a:solidFill>
                <a:srgbClr val="000000"/>
              </a:solidFill>
              <a:latin typeface="Times New Roman"/>
            </a:endParaRPr>
          </a:p>
          <a:p>
            <a:endParaRPr lang="en-US" dirty="0"/>
          </a:p>
        </p:txBody>
      </p:sp>
      <p:sp>
        <p:nvSpPr>
          <p:cNvPr id="5" name="TextBox 4">
            <a:extLst>
              <a:ext uri="{FF2B5EF4-FFF2-40B4-BE49-F238E27FC236}">
                <a16:creationId xmlns:a16="http://schemas.microsoft.com/office/drawing/2014/main" id="{CF876CEE-DBDA-9598-9791-07CEE3736B82}"/>
              </a:ext>
            </a:extLst>
          </p:cNvPr>
          <p:cNvSpPr txBox="1"/>
          <p:nvPr/>
        </p:nvSpPr>
        <p:spPr>
          <a:xfrm>
            <a:off x="2667000" y="3352800"/>
            <a:ext cx="3657600" cy="1477328"/>
          </a:xfrm>
          <a:prstGeom prst="rect">
            <a:avLst/>
          </a:prstGeom>
          <a:noFill/>
        </p:spPr>
        <p:txBody>
          <a:bodyPr wrap="square" rtlCol="0">
            <a:spAutoFit/>
          </a:bodyPr>
          <a:lstStyle/>
          <a:p>
            <a:pPr algn="ctr"/>
            <a:r>
              <a:rPr lang="en-IN" b="1" dirty="0"/>
              <a:t>Submitted By: </a:t>
            </a:r>
          </a:p>
          <a:p>
            <a:pPr algn="ctr"/>
            <a:r>
              <a:rPr lang="en-IN" dirty="0"/>
              <a:t>Arshpreet Singh (2210991370)</a:t>
            </a:r>
          </a:p>
          <a:p>
            <a:pPr algn="ctr"/>
            <a:r>
              <a:rPr lang="en-IN" dirty="0"/>
              <a:t>Arsh Verma (2210991363)</a:t>
            </a:r>
          </a:p>
          <a:p>
            <a:pPr algn="ctr"/>
            <a:r>
              <a:rPr lang="en-IN" dirty="0"/>
              <a:t>Saksham Garg (2210992221)</a:t>
            </a:r>
          </a:p>
          <a:p>
            <a:pPr algn="ctr"/>
            <a:endParaRPr lang="en-US" dirty="0"/>
          </a:p>
        </p:txBody>
      </p:sp>
    </p:spTree>
    <p:extLst>
      <p:ext uri="{D4F75D74-FC1A-43EC-9948-CC7D1D132D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Front End</a:t>
            </a:r>
          </a:p>
        </p:txBody>
      </p:sp>
      <p:pic>
        <p:nvPicPr>
          <p:cNvPr id="4" name="Picture 3">
            <a:extLst>
              <a:ext uri="{FF2B5EF4-FFF2-40B4-BE49-F238E27FC236}">
                <a16:creationId xmlns:a16="http://schemas.microsoft.com/office/drawing/2014/main" id="{A5AD3E8A-28BE-50AD-69AC-1BBD60846301}"/>
              </a:ext>
            </a:extLst>
          </p:cNvPr>
          <p:cNvPicPr>
            <a:picLocks noChangeAspect="1"/>
          </p:cNvPicPr>
          <p:nvPr/>
        </p:nvPicPr>
        <p:blipFill>
          <a:blip r:embed="rId2"/>
          <a:stretch>
            <a:fillRect/>
          </a:stretch>
        </p:blipFill>
        <p:spPr>
          <a:xfrm>
            <a:off x="76200" y="990600"/>
            <a:ext cx="4282296" cy="4115160"/>
          </a:xfrm>
          <a:prstGeom prst="rect">
            <a:avLst/>
          </a:prstGeom>
        </p:spPr>
      </p:pic>
      <p:pic>
        <p:nvPicPr>
          <p:cNvPr id="6" name="Picture 5">
            <a:extLst>
              <a:ext uri="{FF2B5EF4-FFF2-40B4-BE49-F238E27FC236}">
                <a16:creationId xmlns:a16="http://schemas.microsoft.com/office/drawing/2014/main" id="{357B5E11-6CE6-C56F-4BF3-D6A8FA81410B}"/>
              </a:ext>
            </a:extLst>
          </p:cNvPr>
          <p:cNvPicPr>
            <a:picLocks noChangeAspect="1"/>
          </p:cNvPicPr>
          <p:nvPr/>
        </p:nvPicPr>
        <p:blipFill>
          <a:blip r:embed="rId3"/>
          <a:stretch>
            <a:fillRect/>
          </a:stretch>
        </p:blipFill>
        <p:spPr>
          <a:xfrm>
            <a:off x="4513710" y="2438400"/>
            <a:ext cx="4630290" cy="4237348"/>
          </a:xfrm>
          <a:prstGeom prst="rect">
            <a:avLst/>
          </a:prstGeom>
        </p:spPr>
      </p:pic>
      <p:sp>
        <p:nvSpPr>
          <p:cNvPr id="8" name="TextBox 7">
            <a:extLst>
              <a:ext uri="{FF2B5EF4-FFF2-40B4-BE49-F238E27FC236}">
                <a16:creationId xmlns:a16="http://schemas.microsoft.com/office/drawing/2014/main" id="{345AFA55-9112-D50A-625A-E8BEC749AADC}"/>
              </a:ext>
            </a:extLst>
          </p:cNvPr>
          <p:cNvSpPr txBox="1"/>
          <p:nvPr/>
        </p:nvSpPr>
        <p:spPr>
          <a:xfrm>
            <a:off x="4724400" y="1371600"/>
            <a:ext cx="3962400" cy="461665"/>
          </a:xfrm>
          <a:prstGeom prst="rect">
            <a:avLst/>
          </a:prstGeom>
          <a:noFill/>
        </p:spPr>
        <p:txBody>
          <a:bodyPr wrap="square" rtlCol="0">
            <a:spAutoFit/>
          </a:bodyPr>
          <a:lstStyle/>
          <a:p>
            <a:r>
              <a:rPr lang="en-IN" sz="2400" i="1" u="sng" dirty="0"/>
              <a:t>-Home page</a:t>
            </a:r>
            <a:endParaRPr lang="en-US" sz="2400" i="1" u="sng" dirty="0"/>
          </a:p>
        </p:txBody>
      </p:sp>
      <p:sp>
        <p:nvSpPr>
          <p:cNvPr id="10" name="TextBox 9">
            <a:extLst>
              <a:ext uri="{FF2B5EF4-FFF2-40B4-BE49-F238E27FC236}">
                <a16:creationId xmlns:a16="http://schemas.microsoft.com/office/drawing/2014/main" id="{CF414DBF-6C0A-040D-E9BC-B7F2FEA83525}"/>
              </a:ext>
            </a:extLst>
          </p:cNvPr>
          <p:cNvSpPr txBox="1"/>
          <p:nvPr/>
        </p:nvSpPr>
        <p:spPr>
          <a:xfrm>
            <a:off x="879474" y="5467431"/>
            <a:ext cx="4572000" cy="400110"/>
          </a:xfrm>
          <a:prstGeom prst="rect">
            <a:avLst/>
          </a:prstGeom>
          <a:noFill/>
        </p:spPr>
        <p:txBody>
          <a:bodyPr wrap="square">
            <a:spAutoFit/>
          </a:bodyPr>
          <a:lstStyle/>
          <a:p>
            <a:r>
              <a:rPr lang="en-IN" sz="2000" i="1" u="sng" dirty="0" err="1"/>
              <a:t>Catalog</a:t>
            </a:r>
            <a:r>
              <a:rPr lang="en-IN" sz="2000" i="1" u="sng" dirty="0"/>
              <a:t> (All courses)-</a:t>
            </a:r>
            <a:endParaRPr lang="en-US" sz="2000" i="1" u="sng" dirty="0"/>
          </a:p>
        </p:txBody>
      </p:sp>
    </p:spTree>
    <p:extLst>
      <p:ext uri="{BB962C8B-B14F-4D97-AF65-F5344CB8AC3E}">
        <p14:creationId xmlns:p14="http://schemas.microsoft.com/office/powerpoint/2010/main" val="1189702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D4401-6D7F-FEFE-1DF6-2ED6E7854AC1}"/>
              </a:ext>
            </a:extLst>
          </p:cNvPr>
          <p:cNvSpPr>
            <a:spLocks noGrp="1"/>
          </p:cNvSpPr>
          <p:nvPr>
            <p:ph type="title"/>
          </p:nvPr>
        </p:nvSpPr>
        <p:spPr>
          <a:xfrm>
            <a:off x="457561" y="0"/>
            <a:ext cx="5486039" cy="914040"/>
          </a:xfrm>
        </p:spPr>
        <p:txBody>
          <a:bodyPr/>
          <a:lstStyle/>
          <a:p>
            <a:r>
              <a:rPr lang="en-IN" sz="3600" dirty="0">
                <a:latin typeface="Times New Roman" panose="02020603050405020304" pitchFamily="18" charset="0"/>
                <a:cs typeface="Times New Roman" panose="02020603050405020304" pitchFamily="18" charset="0"/>
              </a:rPr>
              <a:t>Key Features</a:t>
            </a:r>
            <a:endParaRPr lang="en-US" sz="36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BF62AA87-C211-DE7D-5512-F2BF5C336290}"/>
              </a:ext>
            </a:extLst>
          </p:cNvPr>
          <p:cNvSpPr>
            <a:spLocks noGrp="1" noChangeArrowheads="1"/>
          </p:cNvSpPr>
          <p:nvPr>
            <p:ph type="body" idx="1"/>
          </p:nvPr>
        </p:nvSpPr>
        <p:spPr bwMode="auto">
          <a:xfrm>
            <a:off x="228240" y="1600200"/>
            <a:ext cx="86868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Instructor &amp; Student Roles:</a:t>
            </a:r>
            <a:r>
              <a:rPr kumimoji="0" lang="en-US" altLang="en-US" sz="2000" b="0" i="0" u="none" strike="noStrike" cap="none" normalizeH="0" baseline="0" dirty="0">
                <a:ln>
                  <a:noFill/>
                </a:ln>
                <a:solidFill>
                  <a:schemeClr val="tx1"/>
                </a:solidFill>
                <a:effectLst/>
                <a:latin typeface="Arial" panose="020B0604020202020204" pitchFamily="34" charset="0"/>
              </a:rPr>
              <a:t> Instructors can create, manage, and sell courses, while students can easily enroll and track their progress.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err="1">
                <a:latin typeface="Arial" panose="020B0604020202020204" pitchFamily="34" charset="0"/>
              </a:rPr>
              <a:t>R</a:t>
            </a:r>
            <a:r>
              <a:rPr kumimoji="0" lang="en-US" altLang="en-US" sz="2000" b="1" i="0" u="none" strike="noStrike" cap="none" normalizeH="0" baseline="0" dirty="0" err="1">
                <a:ln>
                  <a:noFill/>
                </a:ln>
                <a:solidFill>
                  <a:schemeClr val="tx1"/>
                </a:solidFill>
                <a:effectLst/>
                <a:latin typeface="Arial" panose="020B0604020202020204" pitchFamily="34" charset="0"/>
              </a:rPr>
              <a:t>azorpay</a:t>
            </a:r>
            <a:r>
              <a:rPr kumimoji="0" lang="en-US" altLang="en-US" sz="2000" b="1" i="0" u="none" strike="noStrike" cap="none" normalizeH="0" baseline="0" dirty="0">
                <a:ln>
                  <a:noFill/>
                </a:ln>
                <a:solidFill>
                  <a:schemeClr val="tx1"/>
                </a:solidFill>
                <a:effectLst/>
                <a:latin typeface="Arial" panose="020B0604020202020204" pitchFamily="34" charset="0"/>
              </a:rPr>
              <a:t> Integration:</a:t>
            </a:r>
            <a:r>
              <a:rPr kumimoji="0" lang="en-US" altLang="en-US" sz="2000" b="0" i="0" u="none" strike="noStrike" cap="none" normalizeH="0" baseline="0" dirty="0">
                <a:ln>
                  <a:noFill/>
                </a:ln>
                <a:solidFill>
                  <a:schemeClr val="tx1"/>
                </a:solidFill>
                <a:effectLst/>
                <a:latin typeface="Arial" panose="020B0604020202020204" pitchFamily="34" charset="0"/>
              </a:rPr>
              <a:t> Secure payment system for students to purchase courses and for instructors to receive earnings.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Course Creation Tools:</a:t>
            </a:r>
            <a:r>
              <a:rPr kumimoji="0" lang="en-US" altLang="en-US" sz="2000" b="0" i="0" u="none" strike="noStrike" cap="none" normalizeH="0" baseline="0" dirty="0">
                <a:ln>
                  <a:noFill/>
                </a:ln>
                <a:solidFill>
                  <a:schemeClr val="tx1"/>
                </a:solidFill>
                <a:effectLst/>
                <a:latin typeface="Arial" panose="020B0604020202020204" pitchFamily="34" charset="0"/>
              </a:rPr>
              <a:t> Simple, intuitive tools for course creation, accessible to both experienced and beginner instructors.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Progress Bar:</a:t>
            </a:r>
            <a:r>
              <a:rPr kumimoji="0" lang="en-US" altLang="en-US" sz="2000" b="0" i="0" u="none" strike="noStrike" cap="none" normalizeH="0" baseline="0" dirty="0">
                <a:ln>
                  <a:noFill/>
                </a:ln>
                <a:solidFill>
                  <a:schemeClr val="tx1"/>
                </a:solidFill>
                <a:effectLst/>
                <a:latin typeface="Arial" panose="020B0604020202020204" pitchFamily="34" charset="0"/>
              </a:rPr>
              <a:t> A visual indicator that helps students track their learning progress and motivates course completion.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Global Accessibility:</a:t>
            </a:r>
            <a:r>
              <a:rPr kumimoji="0" lang="en-US" altLang="en-US" sz="2000" b="0" i="0" u="none" strike="noStrike" cap="none" normalizeH="0" baseline="0" dirty="0">
                <a:ln>
                  <a:noFill/>
                </a:ln>
                <a:solidFill>
                  <a:schemeClr val="tx1"/>
                </a:solidFill>
                <a:effectLst/>
                <a:latin typeface="Arial" panose="020B0604020202020204" pitchFamily="34" charset="0"/>
              </a:rPr>
              <a:t> Multi-currency support and a platform open to users from all over the world, ensuring a broad reach. </a:t>
            </a:r>
          </a:p>
        </p:txBody>
      </p:sp>
    </p:spTree>
    <p:extLst>
      <p:ext uri="{BB962C8B-B14F-4D97-AF65-F5344CB8AC3E}">
        <p14:creationId xmlns:p14="http://schemas.microsoft.com/office/powerpoint/2010/main" val="335522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Shape 1">
            <a:extLst>
              <a:ext uri="{7AF3C720-403D-4EE8-B260-D7CE29F00E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AE2079-996D-4287-B101-5DED7568FB6C}"/>
              </a:ext>
            </a:extLst>
          </p:cNvPr>
          <p:cNvSpPr txBox="1"/>
          <p:nvPr/>
        </p:nvSpPr>
        <p:spPr>
          <a:xfrm>
            <a:off x="243555" y="-25521"/>
            <a:ext cx="6019560" cy="837720"/>
          </a:xfrm>
          <a:prstGeom prst="rect">
            <a:avLst/>
          </a:prstGeom>
          <a:noFill/>
          <a:ln w="9360">
            <a:noFill/>
          </a:ln>
        </p:spPr>
        <p:txBody>
          <a:bodyPr rtlCol="0"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CONCLUSION</a:t>
            </a:r>
          </a:p>
        </p:txBody>
      </p:sp>
      <p:sp>
        <p:nvSpPr>
          <p:cNvPr id="3" name="TextShape 3">
            <a:extLst>
              <a:ext uri="{0F023CFB-0474-42F5-8969-7BAB76B57B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12</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5E4843A5-BAB9-4E82-A25E-6FFA728D6E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713B40-E3A3-4688-9966-717F02CC6754}"/>
              </a:ext>
            </a:extLst>
          </p:cNvPr>
          <p:cNvSpPr txBox="1"/>
          <p:nvPr/>
        </p:nvSpPr>
        <p:spPr>
          <a:xfrm>
            <a:off x="164007" y="895739"/>
            <a:ext cx="8838720" cy="5643120"/>
          </a:xfrm>
          <a:prstGeom prst="rect">
            <a:avLst/>
          </a:prstGeom>
          <a:noFill/>
          <a:ln w="9360">
            <a:noFill/>
          </a:ln>
        </p:spPr>
        <p:txBody>
          <a:bodyPr rtlCol="0">
            <a:noAutofit/>
          </a:bodyPr>
          <a:lstStyle/>
          <a:p>
            <a:endParaRPr lang="en-GB" sz="2400" dirty="0"/>
          </a:p>
          <a:p>
            <a:r>
              <a:rPr lang="en-GB" sz="2400" dirty="0"/>
              <a:t>In conclusion, </a:t>
            </a:r>
            <a:r>
              <a:rPr lang="en-GB" sz="2400" b="1" i="1" u="sng" dirty="0"/>
              <a:t>ED4U</a:t>
            </a:r>
            <a:r>
              <a:rPr lang="en-GB" sz="2400" dirty="0"/>
              <a:t> is a comprehensive and inclusive e-learning platform that empowers instructors to create and share courses easily, while providing students with a seamless, engaging learning experience. With features like </a:t>
            </a:r>
            <a:r>
              <a:rPr lang="en-GB" sz="2400" dirty="0" err="1"/>
              <a:t>razorpay</a:t>
            </a:r>
            <a:r>
              <a:rPr lang="en-GB" sz="2400" dirty="0"/>
              <a:t> integration, intuitive course creation tools, progress tracking, and global accessibility, ED4U fosters a dynamic, secure, and motivating environment for learners and educators alike, making quality education accessible to everyone, regardless of age or experience.</a:t>
            </a:r>
          </a:p>
        </p:txBody>
      </p:sp>
    </p:spTree>
    <p:extLst>
      <p:ext uri="{55BFAAAF-8B53-42BE-9435-6FCDD3E076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Shape 1">
            <a:extLst>
              <a:ext uri="{EB3431F4-4BB7-4DBF-B92F-27F43EDC84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A175CE-BDA2-4440-8674-D07C356B121B}"/>
              </a:ext>
            </a:extLst>
          </p:cNvPr>
          <p:cNvSpPr txBox="1"/>
          <p:nvPr/>
        </p:nvSpPr>
        <p:spPr>
          <a:xfrm>
            <a:off x="1297577" y="2821578"/>
            <a:ext cx="6705598" cy="1410788"/>
          </a:xfrm>
          <a:prstGeom prst="rect">
            <a:avLst/>
          </a:prstGeom>
          <a:noFill/>
          <a:ln w="9360">
            <a:noFill/>
          </a:ln>
        </p:spPr>
        <p:txBody>
          <a:bodyPr rtlCol="0"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p>
        </p:txBody>
      </p:sp>
      <p:sp>
        <p:nvSpPr>
          <p:cNvPr id="3" name="TextShape 3">
            <a:extLst>
              <a:ext uri="{9AE72409-A8FA-4E43-9D86-979837CD1B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857C45-BED2-4DCB-A2CB-898C12BC84DB}"/>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95BE67F7-BE2F-4DA4-B472-9D5EE5A83C0C}" type="slidenum">
              <a:rPr>
                <a:latin typeface="Times New Roman" panose="02020603050405020304" pitchFamily="18" charset="0"/>
                <a:cs typeface="Times New Roman" panose="02020603050405020304" pitchFamily="18" charset="0"/>
              </a:rPr>
              <a:t>13</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Tree>
    <p:extLst>
      <p:ext uri="{D8681DED-C0B5-4A01-AA0A-4C71C5C739F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996AF645-5A86-4B42-9BED-2A5770D898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3C1C26-6C3B-47E5-800F-4EF92372E049}"/>
              </a:ext>
            </a:extLst>
          </p:cNvPr>
          <p:cNvSpPr>
            <a:spLocks noGrp="1"/>
          </p:cNvSpPr>
          <p:nvPr>
            <p:ph type="title" idx="2"/>
          </p:nvPr>
        </p:nvSpPr>
        <p:spPr>
          <a:xfrm>
            <a:off x="76200" y="139863"/>
            <a:ext cx="6321496" cy="685800"/>
          </a:xfrm>
        </p:spPr>
        <p:txBody>
          <a:bodyPr rtlCol="0">
            <a:normAutofit/>
          </a:bodyPr>
          <a:lstStyle/>
          <a:p>
            <a:pPr marL="0" indent="0" algn="ctr">
              <a:buNone/>
            </a:pPr>
            <a:r>
              <a:rPr lang="en-IN" sz="3600" dirty="0">
                <a:latin typeface="Times New Roman" panose="02020603050405020304" pitchFamily="18" charset="0"/>
                <a:cs typeface="Times New Roman" panose="02020603050405020304" pitchFamily="18" charset="0"/>
              </a:rPr>
              <a:t>Introduction</a:t>
            </a:r>
          </a:p>
        </p:txBody>
      </p:sp>
      <p:sp>
        <p:nvSpPr>
          <p:cNvPr id="3" name="Text Placeholder 2">
            <a:extLst>
              <a:ext uri="{5AE0E925-78E6-4D69-B0CF-3447706654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718510-5EAB-4EEA-9194-7CE2AE76BCB0}"/>
              </a:ext>
            </a:extLst>
          </p:cNvPr>
          <p:cNvSpPr>
            <a:spLocks noGrp="1"/>
          </p:cNvSpPr>
          <p:nvPr>
            <p:ph type="body" idx="2"/>
          </p:nvPr>
        </p:nvSpPr>
        <p:spPr>
          <a:xfrm>
            <a:off x="152400" y="1600200"/>
            <a:ext cx="4293538" cy="4419600"/>
          </a:xfrm>
        </p:spPr>
        <p:txBody>
          <a:bodyPr rtlCol="0">
            <a:normAutofit/>
          </a:bodyPr>
          <a:lstStyle/>
          <a:p>
            <a:pPr marL="0" marR="0" indent="0" algn="just">
              <a:lnSpc>
                <a:spcPct val="110000"/>
              </a:lnSpc>
              <a:spcBef>
                <a:spcPts val="600"/>
              </a:spcBef>
              <a:spcAft>
                <a:spcPts val="1000"/>
              </a:spcAft>
              <a:buNone/>
            </a:pPr>
            <a:r>
              <a:rPr lang="en-US" sz="3200" b="1" i="1" dirty="0">
                <a:solidFill>
                  <a:srgbClr val="000000"/>
                </a:solidFill>
                <a:effectLst/>
                <a:latin typeface="+mj-lt"/>
                <a:ea typeface="Constantia" panose="02030602050306030303" pitchFamily="18" charset="0"/>
                <a:cs typeface="Constantia" panose="02030602050306030303" pitchFamily="18" charset="0"/>
              </a:rPr>
              <a:t>Ed4U</a:t>
            </a:r>
            <a:r>
              <a:rPr lang="en-US" sz="1800" dirty="0">
                <a:solidFill>
                  <a:srgbClr val="000000"/>
                </a:solidFill>
                <a:effectLst/>
                <a:latin typeface="+mj-lt"/>
                <a:ea typeface="Constantia" panose="02030602050306030303" pitchFamily="18" charset="0"/>
                <a:cs typeface="Constantia" panose="02030602050306030303" pitchFamily="18" charset="0"/>
              </a:rPr>
              <a:t> </a:t>
            </a:r>
            <a:r>
              <a:rPr lang="en-US" sz="1800" dirty="0">
                <a:effectLst/>
                <a:latin typeface="+mj-lt"/>
                <a:ea typeface="Constantia" panose="02030602050306030303" pitchFamily="18" charset="0"/>
                <a:cs typeface="Constantia" panose="02030602050306030303" pitchFamily="18" charset="0"/>
              </a:rPr>
              <a:t>is a fully functional ed-tech platform that enables users to create, consume, and rate educational content. The platform  delivers a smooth and interactive learning experience that makes education more engaging and accessible for students. It</a:t>
            </a:r>
            <a:r>
              <a:rPr lang="en-US" sz="1800" dirty="0">
                <a:latin typeface="+mj-lt"/>
                <a:ea typeface="Constantia" panose="02030602050306030303" pitchFamily="18" charset="0"/>
                <a:cs typeface="Constantia" panose="02030602050306030303" pitchFamily="18" charset="0"/>
              </a:rPr>
              <a:t> o</a:t>
            </a:r>
            <a:r>
              <a:rPr lang="en-US" sz="1800" dirty="0">
                <a:effectLst/>
                <a:latin typeface="+mj-lt"/>
                <a:ea typeface="Constantia" panose="02030602050306030303" pitchFamily="18" charset="0"/>
                <a:cs typeface="Constantia" panose="02030602050306030303" pitchFamily="18" charset="0"/>
              </a:rPr>
              <a:t>ffers a platform where instructors can highlight their expertise and connect with learners worldwide</a:t>
            </a:r>
            <a:endParaRPr lang="en-US" sz="1800" dirty="0">
              <a:latin typeface="+mj-lt"/>
              <a:ea typeface="Constantia" panose="02030602050306030303" pitchFamily="18" charset="0"/>
              <a:cs typeface="Constantia" panose="02030602050306030303" pitchFamily="18" charset="0"/>
            </a:endParaRPr>
          </a:p>
          <a:p>
            <a:pPr marL="0" marR="0" indent="0" algn="just">
              <a:lnSpc>
                <a:spcPct val="110000"/>
              </a:lnSpc>
              <a:spcBef>
                <a:spcPts val="600"/>
              </a:spcBef>
              <a:spcAft>
                <a:spcPts val="1000"/>
              </a:spcAft>
              <a:buNone/>
            </a:pPr>
            <a:r>
              <a:rPr lang="en-GB" sz="1800" dirty="0">
                <a:effectLst/>
                <a:latin typeface="+mj-lt"/>
                <a:ea typeface="Constantia" panose="02030602050306030303" pitchFamily="18" charset="0"/>
                <a:cs typeface="Constantia" panose="02030602050306030303" pitchFamily="18" charset="0"/>
              </a:rPr>
              <a:t>Facilitates an online learning experience with the integration of instructors, students, and course management in one place.</a:t>
            </a:r>
            <a:endParaRPr lang="en-US" sz="1800" dirty="0">
              <a:effectLst/>
              <a:latin typeface="+mj-lt"/>
              <a:ea typeface="Constantia" panose="02030602050306030303" pitchFamily="18" charset="0"/>
              <a:cs typeface="Constantia" panose="02030602050306030303" pitchFamily="18" charset="0"/>
            </a:endParaRPr>
          </a:p>
        </p:txBody>
      </p:sp>
      <p:pic>
        <p:nvPicPr>
          <p:cNvPr id="6" name="Picture 5">
            <a:extLst>
              <a:ext uri="{8E5B0347-42A0-4653-8F50-3D22370ACA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0F164D-3CDE-495F-9755-2C9DF20BBD4C}"/>
              </a:ext>
            </a:extLst>
          </p:cNvPr>
          <p:cNvPicPr>
            <a:picLocks noChangeAspect="1"/>
          </p:cNvPicPr>
          <p:nvPr/>
        </p:nvPicPr>
        <p:blipFill>
          <a:blip r:embed="rId2">
            <a:duotone>
              <a:srgbClr val="000000"/>
              <a:srgbClr val="D9C3A5">
                <a:tint val="50000"/>
                <a:satMod val="180000"/>
              </a:srgbClr>
            </a:duotone>
          </a:blip>
          <a:stretch>
            <a:fillRect/>
          </a:stretch>
        </p:blipFill>
        <p:spPr>
          <a:xfrm>
            <a:off x="-449344" y="-6440864"/>
            <a:ext cx="2619375" cy="1743075"/>
          </a:xfrm>
          <a:prstGeom prst="rect">
            <a:avLst/>
          </a:prstGeom>
          <a:noFill/>
        </p:spPr>
      </p:pic>
      <p:pic>
        <p:nvPicPr>
          <p:cNvPr id="9" name="Picture 8">
            <a:extLst>
              <a:ext uri="{FF2B5EF4-FFF2-40B4-BE49-F238E27FC236}">
                <a16:creationId xmlns:a16="http://schemas.microsoft.com/office/drawing/2014/main" id="{F05757F7-2F76-A67D-3B72-EC7A9097D2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2057400"/>
            <a:ext cx="3303164" cy="3171495"/>
          </a:xfrm>
          <a:prstGeom prst="rect">
            <a:avLst/>
          </a:prstGeom>
          <a:effectLst>
            <a:reflection stA="21000" endPos="30000" dist="127000" dir="5400000" sy="-100000" algn="bl" rotWithShape="0"/>
          </a:effectLst>
          <a:scene3d>
            <a:camera prst="perspectiveLeft"/>
            <a:lightRig rig="threePt" dir="t"/>
          </a:scene3d>
          <a:sp3d>
            <a:bevelT w="139700" h="139700" prst="divot"/>
          </a:sp3d>
        </p:spPr>
      </p:pic>
    </p:spTree>
    <p:extLst>
      <p:ext uri="{79EDF9BA-1A1A-42CC-A67E-5D76495BDF3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Shape 1">
            <a:extLst>
              <a:ext uri="{018158CB-7AAD-4F13-BE9D-9E31133099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3A0093-F8B0-4CCB-8E7C-37DD2DBEEB89}"/>
              </a:ext>
            </a:extLst>
          </p:cNvPr>
          <p:cNvSpPr txBox="1"/>
          <p:nvPr/>
        </p:nvSpPr>
        <p:spPr>
          <a:xfrm>
            <a:off x="243555" y="-25521"/>
            <a:ext cx="6019560" cy="837720"/>
          </a:xfrm>
          <a:prstGeom prst="rect">
            <a:avLst/>
          </a:prstGeom>
          <a:noFill/>
          <a:ln w="9360">
            <a:noFill/>
          </a:ln>
        </p:spPr>
        <p:txBody>
          <a:bodyPr rtlCol="0" anchor="ctr">
            <a:noAutofit/>
          </a:bodyPr>
          <a:lstStyle/>
          <a:p>
            <a:pPr algn="just">
              <a:lnSpc>
                <a:spcPct val="100000"/>
              </a:lnSpc>
            </a:pPr>
            <a:r>
              <a:rPr lang="en" sz="3200" dirty="0">
                <a:latin typeface="Times New Roman" panose="02020603050405020304" pitchFamily="18" charset="0"/>
                <a:cs typeface="Times New Roman" panose="02020603050405020304" pitchFamily="18" charset="0"/>
              </a:rPr>
              <a:t>OBJECTIVE</a:t>
            </a:r>
          </a:p>
        </p:txBody>
      </p:sp>
      <p:sp>
        <p:nvSpPr>
          <p:cNvPr id="3" name="TextShape 3">
            <a:extLst>
              <a:ext uri="{1CB7B517-BB80-4D5D-822F-6BD908FF4E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9DBDA20-D7DA-493C-B532-0C6DD270D134}"/>
              </a:ext>
            </a:extLst>
          </p:cNvPr>
          <p:cNvSpPr txBox="1"/>
          <p:nvPr/>
        </p:nvSpPr>
        <p:spPr>
          <a:xfrm>
            <a:off x="6553080" y="6356520"/>
            <a:ext cx="2133359" cy="364680"/>
          </a:xfrm>
          <a:prstGeom prst="rect">
            <a:avLst/>
          </a:prstGeom>
          <a:noFill/>
          <a:ln>
            <a:noFill/>
          </a:ln>
        </p:spPr>
        <p:txBody>
          <a:bodyPr rtlCol="0" anchor="ctr">
            <a:noAutofit/>
          </a:bodyPr>
          <a:lstStyle/>
          <a:p>
            <a:pPr algn="just">
              <a:lnSpc>
                <a:spcPct val="100000"/>
              </a:lnSpc>
            </a:pPr>
            <a:fld id="{A96B6CC7-B240-4063-A55F-1577EE181E6D}" type="slidenum">
              <a:rPr>
                <a:latin typeface="Times New Roman" panose="02020603050405020304" pitchFamily="18" charset="0"/>
                <a:cs typeface="Times New Roman" panose="02020603050405020304" pitchFamily="18" charset="0"/>
              </a:rPr>
              <a:pPr algn="just">
                <a:lnSpc>
                  <a:spcPct val="100000"/>
                </a:lnSpc>
              </a:pPr>
              <a:t>3</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D5C2878E-425B-4617-A256-934EB526FA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442DD-6A83-4E8B-ADC0-0377973833B5}"/>
              </a:ext>
            </a:extLst>
          </p:cNvPr>
          <p:cNvSpPr txBox="1"/>
          <p:nvPr/>
        </p:nvSpPr>
        <p:spPr>
          <a:xfrm>
            <a:off x="164007" y="1676400"/>
            <a:ext cx="8838720" cy="5643120"/>
          </a:xfrm>
          <a:prstGeom prst="rect">
            <a:avLst/>
          </a:prstGeom>
          <a:noFill/>
          <a:ln w="9360">
            <a:noFill/>
          </a:ln>
        </p:spPr>
        <p:txBody>
          <a:bodyPr rtlCol="0">
            <a:noAutofit/>
          </a:bodyPr>
          <a:lstStyle/>
          <a:p>
            <a:pPr algn="just">
              <a:lnSpc>
                <a:spcPct val="100000"/>
              </a:lnSpc>
              <a:spcBef>
                <a:spcPts val="400"/>
              </a:spcBef>
            </a:pPr>
            <a:r>
              <a:rPr lang="en-GB" dirty="0"/>
              <a:t>The primary objective of Ed4U is to create a robust ed-tech platform that facilitates the creation, consumption, and rating of educational content. The platform aims to:</a:t>
            </a:r>
          </a:p>
          <a:p>
            <a:pPr algn="just">
              <a:lnSpc>
                <a:spcPct val="100000"/>
              </a:lnSpc>
              <a:spcBef>
                <a:spcPts val="400"/>
              </a:spcBef>
            </a:pPr>
            <a:endParaRPr lang="en-GB" dirty="0"/>
          </a:p>
          <a:p>
            <a:pPr marL="285750" indent="-285750" algn="just">
              <a:lnSpc>
                <a:spcPct val="100000"/>
              </a:lnSpc>
              <a:spcBef>
                <a:spcPts val="400"/>
              </a:spcBef>
              <a:buFont typeface="Arial" panose="020B0604020202020204" pitchFamily="34" charset="0"/>
              <a:buChar char="•"/>
            </a:pPr>
            <a:r>
              <a:rPr lang="en-GB" dirty="0"/>
              <a:t>Provide a seamless and interactive learning experience for students. </a:t>
            </a:r>
          </a:p>
          <a:p>
            <a:pPr marL="285750" indent="-285750" algn="just">
              <a:lnSpc>
                <a:spcPct val="100000"/>
              </a:lnSpc>
              <a:spcBef>
                <a:spcPts val="400"/>
              </a:spcBef>
              <a:buFont typeface="Arial" panose="020B0604020202020204" pitchFamily="34" charset="0"/>
              <a:buChar char="•"/>
            </a:pPr>
            <a:r>
              <a:rPr lang="en-GB" dirty="0"/>
              <a:t>Enable instructors to create, showcase, and distribute their educational content to a global audience.</a:t>
            </a:r>
          </a:p>
          <a:p>
            <a:pPr marL="285750" indent="-285750" algn="just">
              <a:lnSpc>
                <a:spcPct val="100000"/>
              </a:lnSpc>
              <a:spcBef>
                <a:spcPts val="400"/>
              </a:spcBef>
              <a:buFont typeface="Arial" panose="020B0604020202020204" pitchFamily="34" charset="0"/>
              <a:buChar char="•"/>
            </a:pPr>
            <a:r>
              <a:rPr lang="en-GB" dirty="0"/>
              <a:t>Integrate a rating system to gather user feedback and improve content 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 diverse marketplace where instructors from all over the world can monetize    their courses and students can access a wide range of high-quality educational   content.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 secure and fair platform for both instructors and students to engage in transactions, course creation, and learning. </a:t>
            </a:r>
          </a:p>
          <a:p>
            <a:pPr algn="just">
              <a:lnSpc>
                <a:spcPct val="100000"/>
              </a:lnSpc>
              <a:spcBef>
                <a:spcPts val="400"/>
              </a:spcBef>
            </a:pPr>
            <a:endParaRPr lang="en-GB" dirty="0"/>
          </a:p>
          <a:p>
            <a:pPr algn="just">
              <a:lnSpc>
                <a:spcPct val="100000"/>
              </a:lnSpc>
              <a:spcBef>
                <a:spcPts val="400"/>
              </a:spcBef>
            </a:pPr>
            <a:endParaRPr lang="en-US" spc="-1" dirty="0">
              <a:solidFill>
                <a:srgbClr val="000000"/>
              </a:solidFill>
              <a:latin typeface="Times New Roman" panose="02020603050405020304" pitchFamily="18" charset="0"/>
              <a:cs typeface="Times New Roman" panose="02020603050405020304" pitchFamily="18" charset="0"/>
            </a:endParaRPr>
          </a:p>
        </p:txBody>
      </p:sp>
    </p:spTree>
    <p:extLst>
      <p:ext uri="{9BE60696-63D1-45D4-93CD-D43DBB807D6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ABD55965-AAC0-434F-93A6-6A38A7E432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FEA8B9-342E-431D-B16F-C027D965B073}"/>
              </a:ext>
            </a:extLst>
          </p:cNvPr>
          <p:cNvSpPr>
            <a:spLocks noGrp="1"/>
          </p:cNvSpPr>
          <p:nvPr>
            <p:ph type="title" idx="1"/>
          </p:nvPr>
        </p:nvSpPr>
        <p:spPr>
          <a:xfrm>
            <a:off x="152400" y="76200"/>
            <a:ext cx="8229239" cy="681480"/>
          </a:xfrm>
        </p:spPr>
        <p:txBody>
          <a:bodyPr rtlCol="0"/>
          <a:lstStyle/>
          <a:p>
            <a:pPr marL="0" indent="0">
              <a:buNone/>
            </a:pPr>
            <a:r>
              <a:rPr lang="en-US" sz="3200" b="1" dirty="0">
                <a:latin typeface="Times New Roman" panose="02020603050405020304" pitchFamily="18" charset="0"/>
                <a:cs typeface="Times New Roman" panose="02020603050405020304" pitchFamily="18" charset="0"/>
              </a:rPr>
              <a:t>ARCHITECTURE</a:t>
            </a:r>
            <a:r>
              <a:rPr lang="en-US" sz="20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OVERVIEW</a:t>
            </a:r>
          </a:p>
        </p:txBody>
      </p:sp>
      <p:sp>
        <p:nvSpPr>
          <p:cNvPr id="6" name="Rectangle 3">
            <a:extLst>
              <a:ext uri="{FF2B5EF4-FFF2-40B4-BE49-F238E27FC236}">
                <a16:creationId xmlns:a16="http://schemas.microsoft.com/office/drawing/2014/main" id="{C14AD99A-5C41-4CFC-C2AE-3E1530D46CEB}"/>
              </a:ext>
            </a:extLst>
          </p:cNvPr>
          <p:cNvSpPr>
            <a:spLocks noChangeArrowheads="1"/>
          </p:cNvSpPr>
          <p:nvPr/>
        </p:nvSpPr>
        <p:spPr bwMode="auto">
          <a:xfrm rot="10800000" flipV="1">
            <a:off x="0" y="1774567"/>
            <a:ext cx="9144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 Layer:</a:t>
            </a:r>
            <a:r>
              <a:rPr kumimoji="0" lang="en-US" altLang="en-US" sz="1800" b="0" i="0" u="none" strike="noStrike" cap="none" normalizeH="0" baseline="0" dirty="0">
                <a:ln>
                  <a:noFill/>
                </a:ln>
                <a:solidFill>
                  <a:schemeClr val="tx1"/>
                </a:solidFill>
                <a:effectLst/>
                <a:latin typeface="Arial" panose="020B0604020202020204" pitchFamily="34" charset="0"/>
              </a:rPr>
              <a:t> User Interface (Web)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 Layer:</a:t>
            </a:r>
            <a:r>
              <a:rPr kumimoji="0" lang="en-US" altLang="en-US" sz="1800" b="0" i="0" u="none" strike="noStrike" cap="none" normalizeH="0" baseline="0" dirty="0">
                <a:ln>
                  <a:noFill/>
                </a:ln>
                <a:solidFill>
                  <a:schemeClr val="tx1"/>
                </a:solidFill>
                <a:effectLst/>
                <a:latin typeface="Arial" panose="020B0604020202020204" pitchFamily="34" charset="0"/>
              </a:rPr>
              <a:t> RESTful API for course management, user authentication, payments.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 Layer:</a:t>
            </a:r>
            <a:r>
              <a:rPr kumimoji="0" lang="en-US" altLang="en-US" sz="1800" b="0" i="0" u="none" strike="noStrike" cap="none" normalizeH="0" baseline="0" dirty="0">
                <a:ln>
                  <a:noFill/>
                </a:ln>
                <a:solidFill>
                  <a:schemeClr val="tx1"/>
                </a:solidFill>
                <a:effectLst/>
                <a:latin typeface="Arial" panose="020B0604020202020204" pitchFamily="34" charset="0"/>
              </a:rPr>
              <a:t> Stores user data, course content,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Third-party Integrations:</a:t>
            </a:r>
            <a:r>
              <a:rPr kumimoji="0" lang="en-US" altLang="en-US" sz="1800" b="0" i="0" u="none" strike="noStrike" cap="none" normalizeH="0" baseline="0" dirty="0">
                <a:ln>
                  <a:noFill/>
                </a:ln>
                <a:solidFill>
                  <a:schemeClr val="tx1"/>
                </a:solidFill>
                <a:effectLst/>
                <a:latin typeface="Arial" panose="020B0604020202020204" pitchFamily="34" charset="0"/>
              </a:rPr>
              <a:t> Payment gateway (</a:t>
            </a:r>
            <a:r>
              <a:rPr kumimoji="0" lang="en-US" altLang="en-US" sz="1800" b="0" i="0" u="none" strike="noStrike" cap="none" normalizeH="0" baseline="0" dirty="0" err="1">
                <a:ln>
                  <a:noFill/>
                </a:ln>
                <a:solidFill>
                  <a:schemeClr val="tx1"/>
                </a:solidFill>
                <a:effectLst/>
                <a:latin typeface="Arial" panose="020B0604020202020204" pitchFamily="34" charset="0"/>
              </a:rPr>
              <a:t>razorpay</a:t>
            </a:r>
            <a:r>
              <a:rPr kumimoji="0" lang="en-US" altLang="en-US" sz="1800" b="0" i="0" u="none" strike="noStrike" cap="none" normalizeH="0" baseline="0" dirty="0">
                <a:ln>
                  <a:noFill/>
                </a:ln>
                <a:solidFill>
                  <a:schemeClr val="tx1"/>
                </a:solidFill>
                <a:effectLst/>
                <a:latin typeface="Arial" panose="020B0604020202020204" pitchFamily="34" charset="0"/>
              </a:rPr>
              <a:t>), email service for notifications </a:t>
            </a:r>
          </a:p>
        </p:txBody>
      </p:sp>
    </p:spTree>
    <p:extLst>
      <p:ext uri="{C96DE47B-A4A2-4C14-967B-4E240D95E6F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B3241F8A-02BE-47BD-A39F-564B5BB7EA7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CF2791-FD24-48AC-BF20-D2B30ABDF50C}"/>
              </a:ext>
            </a:extLst>
          </p:cNvPr>
          <p:cNvSpPr>
            <a:spLocks noGrp="1"/>
          </p:cNvSpPr>
          <p:nvPr>
            <p:ph type="title"/>
          </p:nvPr>
        </p:nvSpPr>
        <p:spPr>
          <a:xfrm>
            <a:off x="228600" y="152760"/>
            <a:ext cx="7010400" cy="533040"/>
          </a:xfrm>
        </p:spPr>
        <p:txBody>
          <a:bodyPr rtlCol="0"/>
          <a:lstStyle/>
          <a:p>
            <a:r>
              <a:rPr lang="en-US" sz="2800" dirty="0">
                <a:latin typeface="Times New Roman" panose="02020603050405020304" pitchFamily="18" charset="0"/>
                <a:cs typeface="Times New Roman" panose="02020603050405020304" pitchFamily="18" charset="0"/>
              </a:rPr>
              <a:t>USER AUTHENTICATION AND AUTHORIZATION</a:t>
            </a:r>
          </a:p>
        </p:txBody>
      </p:sp>
      <p:sp>
        <p:nvSpPr>
          <p:cNvPr id="6" name="Rectangle 3">
            <a:extLst>
              <a:ext uri="{FF2B5EF4-FFF2-40B4-BE49-F238E27FC236}">
                <a16:creationId xmlns:a16="http://schemas.microsoft.com/office/drawing/2014/main" id="{7C5BA5DD-162D-93EA-099C-D7CC6EDCCDA7}"/>
              </a:ext>
            </a:extLst>
          </p:cNvPr>
          <p:cNvSpPr>
            <a:spLocks noChangeArrowheads="1"/>
          </p:cNvSpPr>
          <p:nvPr/>
        </p:nvSpPr>
        <p:spPr bwMode="auto">
          <a:xfrm>
            <a:off x="106052" y="1218993"/>
            <a:ext cx="896174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1.User Types: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rial" panose="020B0604020202020204" pitchFamily="34" charset="0"/>
              </a:rPr>
              <a:t> Instructor: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Instructors are users who can create and upload courses, set pricing, manage their content, and view analytics for their courses (e.g., how many students enrolled, ratings,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will have access to additional features compared to regular students, such as course creation and editing, and tracking student progress in their courses.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Arial" panose="020B0604020202020204" pitchFamily="34" charset="0"/>
              </a:rPr>
              <a:t> Student: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Students are the learners on the platform. They can browse and enroll in courses, complete courses, and track their progress.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They only have access to viewing, enrolling in, and interacting with courses but do not  have permissions to create or modify courses.</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0F8FDE17-22F0-4D21-BE70-E4058AD8BAC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8B7D-01E6-BD11-DE92-39BBA8A3353C}"/>
              </a:ext>
            </a:extLst>
          </p:cNvPr>
          <p:cNvSpPr>
            <a:spLocks noGrp="1"/>
          </p:cNvSpPr>
          <p:nvPr>
            <p:ph type="title"/>
          </p:nvPr>
        </p:nvSpPr>
        <p:spPr>
          <a:xfrm>
            <a:off x="228961" y="360"/>
            <a:ext cx="5486039" cy="914040"/>
          </a:xfrm>
        </p:spPr>
        <p:txBody>
          <a:bodyPr/>
          <a:lstStyle/>
          <a:p>
            <a:r>
              <a:rPr lang="en-US" sz="2800" dirty="0">
                <a:latin typeface="Times New Roman" panose="02020603050405020304" pitchFamily="18" charset="0"/>
                <a:cs typeface="Times New Roman" panose="02020603050405020304" pitchFamily="18" charset="0"/>
              </a:rPr>
              <a:t>USER AUTHENTICATION AND AUTHORIZATION</a:t>
            </a:r>
            <a:endParaRPr lang="en-US" sz="2800" dirty="0"/>
          </a:p>
        </p:txBody>
      </p:sp>
      <p:sp>
        <p:nvSpPr>
          <p:cNvPr id="5" name="TextBox 4">
            <a:extLst>
              <a:ext uri="{FF2B5EF4-FFF2-40B4-BE49-F238E27FC236}">
                <a16:creationId xmlns:a16="http://schemas.microsoft.com/office/drawing/2014/main" id="{88B5C8C4-56E7-2A99-87A6-A5F93B9FBA5C}"/>
              </a:ext>
            </a:extLst>
          </p:cNvPr>
          <p:cNvSpPr txBox="1"/>
          <p:nvPr/>
        </p:nvSpPr>
        <p:spPr>
          <a:xfrm>
            <a:off x="0" y="1371600"/>
            <a:ext cx="9067800" cy="44319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sz="2400" b="1" dirty="0"/>
              <a:t>2.Authentication Flow :</a:t>
            </a:r>
          </a:p>
          <a:p>
            <a:pPr marL="0" marR="0" lvl="0" indent="0" algn="l" defTabSz="914400" rtl="0" eaLnBrk="0" fontAlgn="base" latinLnBrk="0" hangingPunct="0">
              <a:lnSpc>
                <a:spcPct val="100000"/>
              </a:lnSpc>
              <a:spcBef>
                <a:spcPct val="0"/>
              </a:spcBef>
              <a:spcAft>
                <a:spcPct val="0"/>
              </a:spcAft>
              <a:buClrTx/>
              <a:buSzTx/>
              <a:tabLst/>
            </a:pPr>
            <a:endParaRPr lang="en-US" sz="2400" b="1" dirty="0"/>
          </a:p>
          <a:p>
            <a:r>
              <a:rPr lang="en-GB" b="1" u="sng" dirty="0"/>
              <a:t>Sign-Up:</a:t>
            </a:r>
          </a:p>
          <a:p>
            <a:endParaRPr lang="en-GB" u="sng" dirty="0"/>
          </a:p>
          <a:p>
            <a:pPr>
              <a:buFont typeface="Arial" panose="020B0604020202020204" pitchFamily="34" charset="0"/>
              <a:buChar char="•"/>
            </a:pPr>
            <a:r>
              <a:rPr lang="en-GB" dirty="0"/>
              <a:t>Users (students, instructors, admins) sign up by providing essential information such as email address, password, and role selection (student, instructor, or admin).</a:t>
            </a:r>
          </a:p>
          <a:p>
            <a:pPr>
              <a:buFont typeface="Arial" panose="020B0604020202020204" pitchFamily="34" charset="0"/>
              <a:buChar char="•"/>
            </a:pPr>
            <a:r>
              <a:rPr lang="en-GB" dirty="0"/>
              <a:t>After the initial sign-up form submission, </a:t>
            </a:r>
            <a:r>
              <a:rPr lang="en-GB" b="1" dirty="0"/>
              <a:t>an OTP (One-Time Password)</a:t>
            </a:r>
            <a:r>
              <a:rPr lang="en-GB" dirty="0"/>
              <a:t> is sent to the user’s email address. This is an extra layer of security to verify that the email address is valid and that the person signing up is the legitimate user.</a:t>
            </a:r>
          </a:p>
          <a:p>
            <a:pPr>
              <a:buFont typeface="Arial" panose="020B0604020202020204" pitchFamily="34" charset="0"/>
              <a:buChar char="•"/>
            </a:pPr>
            <a:endParaRPr lang="en-GB" dirty="0"/>
          </a:p>
          <a:p>
            <a:r>
              <a:rPr lang="en-GB" b="1" u="sng" dirty="0"/>
              <a:t>OTP Verification:</a:t>
            </a:r>
          </a:p>
          <a:p>
            <a:endParaRPr lang="en-GB" u="sng" dirty="0"/>
          </a:p>
          <a:p>
            <a:pPr>
              <a:buFont typeface="Arial" panose="020B0604020202020204" pitchFamily="34" charset="0"/>
              <a:buChar char="•"/>
            </a:pPr>
            <a:r>
              <a:rPr lang="en-GB" dirty="0"/>
              <a:t>After receiving the OTP, the user enters it into the verification page to confirm their email address.</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120640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62F2-8E55-F849-2F2D-36F8ABA8C29E}"/>
              </a:ext>
            </a:extLst>
          </p:cNvPr>
          <p:cNvSpPr>
            <a:spLocks noGrp="1"/>
          </p:cNvSpPr>
          <p:nvPr>
            <p:ph type="title"/>
          </p:nvPr>
        </p:nvSpPr>
        <p:spPr>
          <a:xfrm>
            <a:off x="228961" y="0"/>
            <a:ext cx="5486039" cy="914040"/>
          </a:xfrm>
        </p:spPr>
        <p:txBody>
          <a:bodyPr/>
          <a:lstStyle/>
          <a:p>
            <a:r>
              <a:rPr lang="en-US" sz="2800" dirty="0">
                <a:latin typeface="Times New Roman" panose="02020603050405020304" pitchFamily="18" charset="0"/>
                <a:cs typeface="Times New Roman" panose="02020603050405020304" pitchFamily="18" charset="0"/>
              </a:rPr>
              <a:t>USER AUTHENTICATION AND AUTHORIZATION</a:t>
            </a:r>
            <a:endParaRPr lang="en-US" sz="2800" dirty="0"/>
          </a:p>
        </p:txBody>
      </p:sp>
      <p:sp>
        <p:nvSpPr>
          <p:cNvPr id="5" name="TextBox 4">
            <a:extLst>
              <a:ext uri="{FF2B5EF4-FFF2-40B4-BE49-F238E27FC236}">
                <a16:creationId xmlns:a16="http://schemas.microsoft.com/office/drawing/2014/main" id="{BA3AC3EF-42C1-D3A7-08C5-2AE4F483F54B}"/>
              </a:ext>
            </a:extLst>
          </p:cNvPr>
          <p:cNvSpPr txBox="1"/>
          <p:nvPr/>
        </p:nvSpPr>
        <p:spPr>
          <a:xfrm>
            <a:off x="0" y="990600"/>
            <a:ext cx="9067800" cy="5078313"/>
          </a:xfrm>
          <a:prstGeom prst="rect">
            <a:avLst/>
          </a:prstGeom>
          <a:noFill/>
        </p:spPr>
        <p:txBody>
          <a:bodyPr wrap="square">
            <a:spAutoFit/>
          </a:bodyPr>
          <a:lstStyle/>
          <a:p>
            <a:pPr>
              <a:buFont typeface="Arial" panose="020B0604020202020204" pitchFamily="34" charset="0"/>
              <a:buChar char="•"/>
            </a:pPr>
            <a:endParaRPr lang="en-GB" dirty="0"/>
          </a:p>
          <a:p>
            <a:pPr>
              <a:buFont typeface="Arial" panose="020B0604020202020204" pitchFamily="34" charset="0"/>
              <a:buChar char="•"/>
            </a:pPr>
            <a:endParaRPr lang="en-GB" dirty="0"/>
          </a:p>
          <a:p>
            <a:r>
              <a:rPr lang="en-GB" b="1" u="sng" dirty="0"/>
              <a:t>Login:</a:t>
            </a:r>
          </a:p>
          <a:p>
            <a:endParaRPr lang="en-GB" dirty="0"/>
          </a:p>
          <a:p>
            <a:pPr>
              <a:buFont typeface="Arial" panose="020B0604020202020204" pitchFamily="34" charset="0"/>
              <a:buChar char="•"/>
            </a:pPr>
            <a:r>
              <a:rPr lang="en-GB" dirty="0"/>
              <a:t>Once the OTP has been verified and the user is successfully registered, they can log into the platform using their email and password</a:t>
            </a:r>
          </a:p>
          <a:p>
            <a:pPr>
              <a:buFont typeface="Arial" panose="020B0604020202020204" pitchFamily="34" charset="0"/>
              <a:buChar char="•"/>
            </a:pPr>
            <a:r>
              <a:rPr lang="en-GB" dirty="0"/>
              <a:t>The login process checks the credentials against the stored data and authenticates the user.</a:t>
            </a:r>
          </a:p>
          <a:p>
            <a:pPr>
              <a:buFont typeface="Arial" panose="020B0604020202020204" pitchFamily="34" charset="0"/>
              <a:buChar char="•"/>
            </a:pPr>
            <a:endParaRPr lang="en-GB" u="sng" dirty="0"/>
          </a:p>
          <a:p>
            <a:r>
              <a:rPr lang="en-GB" b="1" u="sng" dirty="0"/>
              <a:t>JWT Authentication:</a:t>
            </a:r>
          </a:p>
          <a:p>
            <a:endParaRPr lang="en-GB" dirty="0"/>
          </a:p>
          <a:p>
            <a:pPr>
              <a:buFont typeface="Arial" panose="020B0604020202020204" pitchFamily="34" charset="0"/>
              <a:buChar char="•"/>
            </a:pPr>
            <a:r>
              <a:rPr lang="en-GB" dirty="0"/>
              <a:t>After successful login, a </a:t>
            </a:r>
            <a:r>
              <a:rPr lang="en-GB" b="1" dirty="0"/>
              <a:t>JSON Web Token (JWT)</a:t>
            </a:r>
            <a:r>
              <a:rPr lang="en-GB" dirty="0"/>
              <a:t> is generated and sent to the user's browser or app.</a:t>
            </a:r>
          </a:p>
          <a:p>
            <a:pPr>
              <a:buFont typeface="Arial" panose="020B0604020202020204" pitchFamily="34" charset="0"/>
              <a:buChar char="•"/>
            </a:pPr>
            <a:r>
              <a:rPr lang="en-GB" dirty="0"/>
              <a:t>The token contains user-specific information and permissions, granting access to the relevant features based on the user’s role (instructor, student, admin).</a:t>
            </a:r>
          </a:p>
          <a:p>
            <a:pPr>
              <a:buFont typeface="Arial" panose="020B0604020202020204" pitchFamily="34" charset="0"/>
              <a:buChar char="•"/>
            </a:pPr>
            <a:r>
              <a:rPr lang="en-GB" dirty="0"/>
              <a:t>JWT is used for stateless authentication to ensure secure interactions with the platform.</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383464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CEC05665-2C14-425B-ADBE-DAA735154B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7214BF-BFCD-4425-9B1B-EC3795D8A7EF}"/>
              </a:ext>
            </a:extLst>
          </p:cNvPr>
          <p:cNvSpPr>
            <a:spLocks noGrp="1"/>
          </p:cNvSpPr>
          <p:nvPr>
            <p:ph type="title"/>
          </p:nvPr>
        </p:nvSpPr>
        <p:spPr>
          <a:xfrm>
            <a:off x="228600" y="360"/>
            <a:ext cx="5486039" cy="914040"/>
          </a:xfrm>
        </p:spPr>
        <p:txBody>
          <a:bodyPr rtlCol="0"/>
          <a:lstStyle/>
          <a:p>
            <a:r>
              <a:rPr lang="en-US" sz="3600" dirty="0">
                <a:latin typeface="Times New Roman" panose="02020603050405020304" pitchFamily="18" charset="0"/>
                <a:cs typeface="Times New Roman" panose="02020603050405020304" pitchFamily="18" charset="0"/>
              </a:rPr>
              <a:t>Payment Flow</a:t>
            </a:r>
          </a:p>
        </p:txBody>
      </p:sp>
      <p:sp>
        <p:nvSpPr>
          <p:cNvPr id="6" name="Rectangle 3">
            <a:extLst>
              <a:ext uri="{FF2B5EF4-FFF2-40B4-BE49-F238E27FC236}">
                <a16:creationId xmlns:a16="http://schemas.microsoft.com/office/drawing/2014/main" id="{2B2B3508-D18E-593E-1554-0E969F6065E4}"/>
              </a:ext>
            </a:extLst>
          </p:cNvPr>
          <p:cNvSpPr>
            <a:spLocks noChangeArrowheads="1"/>
          </p:cNvSpPr>
          <p:nvPr/>
        </p:nvSpPr>
        <p:spPr bwMode="auto">
          <a:xfrm>
            <a:off x="304800" y="1909465"/>
            <a:ext cx="89916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1.Course Selection: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Student browses and selects a course.</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2.razorpay Checkout: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Student is redirected to </a:t>
            </a:r>
            <a:r>
              <a:rPr kumimoji="0" lang="en-US" altLang="en-US" sz="2000" b="0" i="0" u="none" strike="noStrike" cap="none" normalizeH="0" baseline="0" dirty="0" err="1">
                <a:ln>
                  <a:noFill/>
                </a:ln>
                <a:solidFill>
                  <a:schemeClr val="tx1"/>
                </a:solidFill>
                <a:effectLst/>
                <a:latin typeface="Arial" panose="020B0604020202020204" pitchFamily="34" charset="0"/>
              </a:rPr>
              <a:t>razorpay</a:t>
            </a:r>
            <a:r>
              <a:rPr kumimoji="0" lang="en-US" altLang="en-US" sz="2000" b="0" i="0" u="none" strike="noStrike" cap="none" normalizeH="0" baseline="0" dirty="0">
                <a:ln>
                  <a:noFill/>
                </a:ln>
                <a:solidFill>
                  <a:schemeClr val="tx1"/>
                </a:solidFill>
                <a:effectLst/>
                <a:latin typeface="Arial" panose="020B0604020202020204" pitchFamily="34" charset="0"/>
              </a:rPr>
              <a:t> for payment.</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3.Payment Confirmation: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After completing the payment, </a:t>
            </a:r>
            <a:r>
              <a:rPr kumimoji="0" lang="en-US" altLang="en-US" sz="2000" b="0" i="0" u="none" strike="noStrike" cap="none" normalizeH="0" baseline="0" dirty="0" err="1">
                <a:ln>
                  <a:noFill/>
                </a:ln>
                <a:solidFill>
                  <a:schemeClr val="tx1"/>
                </a:solidFill>
                <a:effectLst/>
                <a:latin typeface="Arial" panose="020B0604020202020204" pitchFamily="34" charset="0"/>
              </a:rPr>
              <a:t>razorpay</a:t>
            </a:r>
            <a:r>
              <a:rPr kumimoji="0" lang="en-US" altLang="en-US" sz="2000" b="0" i="0" u="none" strike="noStrike" cap="none" normalizeH="0" baseline="0" dirty="0">
                <a:ln>
                  <a:noFill/>
                </a:ln>
                <a:solidFill>
                  <a:schemeClr val="tx1"/>
                </a:solidFill>
                <a:effectLst/>
                <a:latin typeface="Arial" panose="020B0604020202020204" pitchFamily="34" charset="0"/>
              </a:rPr>
              <a:t> sends a confirmation.</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4.Access Granted: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Student is redirected back to ED4U with access to the purchased course.</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E22729CB-0AB9-4AEB-8366-C21A23C1A9B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ext Placeholder 4">
            <a:extLst>
              <a:ext uri="{3763160F-11D0-4A7E-BC5B-FB93F9FDF4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0E92BF-D30E-4133-83EB-E2A9A442495D}"/>
              </a:ext>
            </a:extLst>
          </p:cNvPr>
          <p:cNvSpPr>
            <a:spLocks noGrp="1"/>
          </p:cNvSpPr>
          <p:nvPr>
            <p:ph type="body" idx="2"/>
          </p:nvPr>
        </p:nvSpPr>
        <p:spPr>
          <a:xfrm>
            <a:off x="195943" y="895739"/>
            <a:ext cx="8770775" cy="2556587"/>
          </a:xfrm>
        </p:spPr>
        <p:txBody>
          <a:bodyPr rtlCol="0"/>
          <a:lstStyle/>
          <a:p>
            <a:pPr marL="0" indent="0">
              <a:buNone/>
            </a:pPr>
            <a:r>
              <a:rPr lang="en-US" dirty="0">
                <a:latin typeface="Times New Roman" panose="02020603050405020304" pitchFamily="18" charset="0"/>
                <a:cs typeface="Times New Roman" panose="02020603050405020304" pitchFamily="18" charset="0"/>
              </a:rPr>
              <a:t>.</a:t>
            </a:r>
          </a:p>
        </p:txBody>
      </p:sp>
      <p:sp>
        <p:nvSpPr>
          <p:cNvPr id="3" name="Text Placeholder 5">
            <a:extLst>
              <a:ext uri="{FF6109CA-1901-4625-B6FE-47CC71EB21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F85AA0-2D9E-489C-A2B9-BED882D190DB}"/>
              </a:ext>
            </a:extLst>
          </p:cNvPr>
          <p:cNvSpPr>
            <a:spLocks noGrp="1"/>
          </p:cNvSpPr>
          <p:nvPr>
            <p:ph type="body" idx="2"/>
          </p:nvPr>
        </p:nvSpPr>
        <p:spPr>
          <a:xfrm>
            <a:off x="457200" y="4292082"/>
            <a:ext cx="8229239" cy="2024741"/>
          </a:xfrm>
        </p:spPr>
        <p:txBody>
          <a:bodyPr rtlCol="0"/>
          <a:lstStyle/>
          <a:p>
            <a:pPr marL="0" indent="0">
              <a:buNone/>
            </a:pPr>
            <a:endParaRP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Back-End : Node js, Express js</a:t>
            </a:r>
          </a:p>
          <a:p>
            <a:r>
              <a:rPr lang="en-US" dirty="0" err="1">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 MongoDB Atlas</a:t>
            </a:r>
          </a:p>
          <a:p>
            <a:endParaRPr lang="en-US" dirty="0">
              <a:latin typeface="Times New Roman" panose="02020603050405020304" pitchFamily="18" charset="0"/>
              <a:cs typeface="Times New Roman" panose="02020603050405020304" pitchFamily="18" charset="0"/>
            </a:endParaRPr>
          </a:p>
        </p:txBody>
      </p:sp>
      <p:sp>
        <p:nvSpPr>
          <p:cNvPr id="4" name="Title 1">
            <a:extLst>
              <a:ext uri="{E63B6A04-4D08-4A36-B734-7D942E565B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CDA48-AEF7-44E7-A0C4-01EAC59C6776}"/>
              </a:ext>
            </a:extLst>
          </p:cNvPr>
          <p:cNvSpPr>
            <a:spLocks noGrp="1"/>
          </p:cNvSpPr>
          <p:nvPr>
            <p:ph type="title" idx="2"/>
          </p:nvPr>
        </p:nvSpPr>
        <p:spPr>
          <a:xfrm>
            <a:off x="76200" y="55983"/>
            <a:ext cx="8358313" cy="724879"/>
          </a:xfrm>
        </p:spPr>
        <p:txBody>
          <a:bodyPr rtlCol="0">
            <a:normAutofit/>
          </a:bodyPr>
          <a:lstStyle/>
          <a:p>
            <a:pPr marL="0" indent="0">
              <a:buNone/>
            </a:pPr>
            <a:r>
              <a:rPr lang="en-IN" sz="4400" dirty="0">
                <a:latin typeface="Times New Roman" panose="02020603050405020304" pitchFamily="18" charset="0"/>
                <a:cs typeface="Times New Roman" panose="02020603050405020304" pitchFamily="18" charset="0"/>
              </a:rPr>
              <a:t>TECH - STACK</a:t>
            </a:r>
          </a:p>
        </p:txBody>
      </p:sp>
      <p:pic>
        <p:nvPicPr>
          <p:cNvPr id="5" name="Picture 6">
            <a:extLst>
              <a:ext uri="{E4003412-91BD-4680-8CB2-407EE33EE1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D2D138-B3D3-485B-A426-E24B296BCE14}"/>
              </a:ext>
            </a:extLst>
          </p:cNvPr>
          <p:cNvPicPr>
            <a:picLocks noChangeAspect="1"/>
          </p:cNvPicPr>
          <p:nvPr/>
        </p:nvPicPr>
        <p:blipFill>
          <a:blip r:embed="rId2"/>
          <a:srcRect t="15675" b="15675"/>
          <a:stretch>
            <a:fillRect/>
          </a:stretch>
        </p:blipFill>
        <p:spPr>
          <a:xfrm>
            <a:off x="272881" y="1317360"/>
            <a:ext cx="8176558" cy="2974722"/>
          </a:xfrm>
          <a:prstGeom prst="rect">
            <a:avLst/>
          </a:prstGeom>
          <a:noFill/>
        </p:spPr>
      </p:pic>
    </p:spTree>
    <p:extLst>
      <p:ext uri="{A3940CE7-1BF6-4CB8-A6B0-627E378ECA5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918</Words>
  <Application>Microsoft Office PowerPoint</Application>
  <PresentationFormat>On-screen Show (4:3)</PresentationFormat>
  <Paragraphs>106</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Arial</vt:lpstr>
      <vt:lpstr>Times New Roman</vt:lpstr>
      <vt:lpstr>Office Theme</vt:lpstr>
      <vt:lpstr>PowerPoint Presentation</vt:lpstr>
      <vt:lpstr>Introduction</vt:lpstr>
      <vt:lpstr>PowerPoint Presentation</vt:lpstr>
      <vt:lpstr>ARCHITECTURE   OVERVIEW</vt:lpstr>
      <vt:lpstr>USER AUTHENTICATION AND AUTHORIZATION</vt:lpstr>
      <vt:lpstr>USER AUTHENTICATION AND AUTHORIZATION</vt:lpstr>
      <vt:lpstr>USER AUTHENTICATION AND AUTHORIZATION</vt:lpstr>
      <vt:lpstr>Payment Flow</vt:lpstr>
      <vt:lpstr>TECH - STACK</vt:lpstr>
      <vt:lpstr>Front End</vt:lpstr>
      <vt:lpstr>Key Features</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Arsh Verma</dc:creator>
  <cp:lastModifiedBy>Arsh Verma</cp:lastModifiedBy>
  <cp:revision>13</cp:revision>
  <dcterms:created xsi:type="dcterms:W3CDTF">2024-09-04T17:18:57Z</dcterms:created>
  <dcterms:modified xsi:type="dcterms:W3CDTF">2025-03-07T11:31:35Z</dcterms:modified>
</cp:coreProperties>
</file>